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</p:sldIdLst>
  <p:sldSz cx="6858000" cy="5143500"/>
  <p:notesSz cx="6858000" cy="51435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14" y="2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1594485"/>
            <a:ext cx="58293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2880360"/>
            <a:ext cx="48006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6858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966459" y="202691"/>
            <a:ext cx="713231" cy="6934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 u="sng">
                <a:solidFill>
                  <a:srgbClr val="0563C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700" b="1" i="0" u="heavy">
                <a:solidFill>
                  <a:srgbClr val="00B0F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 u="sng">
                <a:solidFill>
                  <a:srgbClr val="0563C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1183005"/>
            <a:ext cx="298323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1183005"/>
            <a:ext cx="298323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00" b="0" i="0" u="sng">
                <a:solidFill>
                  <a:srgbClr val="0563C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6348" y="323301"/>
            <a:ext cx="3130550" cy="2133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 u="sng">
                <a:solidFill>
                  <a:srgbClr val="0563C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0637" y="1490054"/>
            <a:ext cx="3569335" cy="146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 u="heavy">
                <a:solidFill>
                  <a:srgbClr val="00B0F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4783455"/>
            <a:ext cx="219456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4783455"/>
            <a:ext cx="157734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10/15/2018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4783455"/>
            <a:ext cx="157734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nnemari.kuhmonen@laurea.fi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66459" y="202691"/>
            <a:ext cx="713231" cy="693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73937" y="413595"/>
            <a:ext cx="845418" cy="3695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66699" y="395620"/>
            <a:ext cx="730885" cy="387350"/>
          </a:xfrm>
          <a:custGeom>
            <a:avLst/>
            <a:gdLst/>
            <a:ahLst/>
            <a:cxnLst/>
            <a:rect l="l" t="t" r="r" b="b"/>
            <a:pathLst>
              <a:path w="730885" h="387350">
                <a:moveTo>
                  <a:pt x="366468" y="386609"/>
                </a:moveTo>
                <a:lnTo>
                  <a:pt x="414452" y="334817"/>
                </a:lnTo>
                <a:lnTo>
                  <a:pt x="441088" y="279369"/>
                </a:lnTo>
                <a:lnTo>
                  <a:pt x="442772" y="241100"/>
                </a:lnTo>
                <a:lnTo>
                  <a:pt x="439177" y="196074"/>
                </a:lnTo>
                <a:lnTo>
                  <a:pt x="435237" y="148065"/>
                </a:lnTo>
                <a:lnTo>
                  <a:pt x="435887" y="100846"/>
                </a:lnTo>
                <a:lnTo>
                  <a:pt x="446062" y="58189"/>
                </a:lnTo>
                <a:lnTo>
                  <a:pt x="468587" y="22430"/>
                </a:lnTo>
                <a:lnTo>
                  <a:pt x="509524" y="1028"/>
                </a:lnTo>
                <a:lnTo>
                  <a:pt x="519024" y="304"/>
                </a:lnTo>
                <a:lnTo>
                  <a:pt x="568715" y="16375"/>
                </a:lnTo>
                <a:lnTo>
                  <a:pt x="617699" y="38996"/>
                </a:lnTo>
                <a:lnTo>
                  <a:pt x="662185" y="67709"/>
                </a:lnTo>
                <a:lnTo>
                  <a:pt x="669809" y="74945"/>
                </a:lnTo>
                <a:lnTo>
                  <a:pt x="514602" y="74945"/>
                </a:lnTo>
                <a:lnTo>
                  <a:pt x="503509" y="77406"/>
                </a:lnTo>
                <a:lnTo>
                  <a:pt x="494462" y="84123"/>
                </a:lnTo>
                <a:lnTo>
                  <a:pt x="488369" y="94096"/>
                </a:lnTo>
                <a:lnTo>
                  <a:pt x="486136" y="106325"/>
                </a:lnTo>
                <a:lnTo>
                  <a:pt x="488369" y="118554"/>
                </a:lnTo>
                <a:lnTo>
                  <a:pt x="494462" y="128526"/>
                </a:lnTo>
                <a:lnTo>
                  <a:pt x="503509" y="135243"/>
                </a:lnTo>
                <a:lnTo>
                  <a:pt x="514602" y="137704"/>
                </a:lnTo>
                <a:lnTo>
                  <a:pt x="720120" y="137704"/>
                </a:lnTo>
                <a:lnTo>
                  <a:pt x="722490" y="141589"/>
                </a:lnTo>
                <a:lnTo>
                  <a:pt x="730725" y="185840"/>
                </a:lnTo>
                <a:lnTo>
                  <a:pt x="724555" y="221592"/>
                </a:lnTo>
                <a:lnTo>
                  <a:pt x="708363" y="254334"/>
                </a:lnTo>
                <a:lnTo>
                  <a:pt x="683385" y="283888"/>
                </a:lnTo>
                <a:lnTo>
                  <a:pt x="650860" y="310076"/>
                </a:lnTo>
                <a:lnTo>
                  <a:pt x="612023" y="332722"/>
                </a:lnTo>
                <a:lnTo>
                  <a:pt x="568112" y="351649"/>
                </a:lnTo>
                <a:lnTo>
                  <a:pt x="520364" y="366678"/>
                </a:lnTo>
                <a:lnTo>
                  <a:pt x="470016" y="377632"/>
                </a:lnTo>
                <a:lnTo>
                  <a:pt x="418305" y="384335"/>
                </a:lnTo>
                <a:lnTo>
                  <a:pt x="366468" y="386609"/>
                </a:lnTo>
                <a:close/>
              </a:path>
              <a:path w="730885" h="387350">
                <a:moveTo>
                  <a:pt x="720120" y="137704"/>
                </a:moveTo>
                <a:lnTo>
                  <a:pt x="514602" y="137704"/>
                </a:lnTo>
                <a:lnTo>
                  <a:pt x="525696" y="135243"/>
                </a:lnTo>
                <a:lnTo>
                  <a:pt x="534743" y="128526"/>
                </a:lnTo>
                <a:lnTo>
                  <a:pt x="540836" y="118554"/>
                </a:lnTo>
                <a:lnTo>
                  <a:pt x="543069" y="106325"/>
                </a:lnTo>
                <a:lnTo>
                  <a:pt x="540836" y="94096"/>
                </a:lnTo>
                <a:lnTo>
                  <a:pt x="534743" y="84123"/>
                </a:lnTo>
                <a:lnTo>
                  <a:pt x="525696" y="77406"/>
                </a:lnTo>
                <a:lnTo>
                  <a:pt x="514602" y="74945"/>
                </a:lnTo>
                <a:lnTo>
                  <a:pt x="669809" y="74945"/>
                </a:lnTo>
                <a:lnTo>
                  <a:pt x="698379" y="102059"/>
                </a:lnTo>
                <a:lnTo>
                  <a:pt x="720120" y="137704"/>
                </a:lnTo>
                <a:close/>
              </a:path>
              <a:path w="730885" h="387350">
                <a:moveTo>
                  <a:pt x="365638" y="386913"/>
                </a:moveTo>
                <a:lnTo>
                  <a:pt x="298615" y="382352"/>
                </a:lnTo>
                <a:lnTo>
                  <a:pt x="237935" y="373018"/>
                </a:lnTo>
                <a:lnTo>
                  <a:pt x="183759" y="359404"/>
                </a:lnTo>
                <a:lnTo>
                  <a:pt x="136246" y="342000"/>
                </a:lnTo>
                <a:lnTo>
                  <a:pt x="95555" y="321298"/>
                </a:lnTo>
                <a:lnTo>
                  <a:pt x="61845" y="297790"/>
                </a:lnTo>
                <a:lnTo>
                  <a:pt x="16005" y="244324"/>
                </a:lnTo>
                <a:lnTo>
                  <a:pt x="0" y="185535"/>
                </a:lnTo>
                <a:lnTo>
                  <a:pt x="7963" y="141747"/>
                </a:lnTo>
                <a:lnTo>
                  <a:pt x="30513" y="103827"/>
                </a:lnTo>
                <a:lnTo>
                  <a:pt x="63858" y="71710"/>
                </a:lnTo>
                <a:lnTo>
                  <a:pt x="104208" y="45333"/>
                </a:lnTo>
                <a:lnTo>
                  <a:pt x="147773" y="24631"/>
                </a:lnTo>
                <a:lnTo>
                  <a:pt x="190763" y="9542"/>
                </a:lnTo>
                <a:lnTo>
                  <a:pt x="229387" y="0"/>
                </a:lnTo>
                <a:lnTo>
                  <a:pt x="274436" y="127346"/>
                </a:lnTo>
                <a:lnTo>
                  <a:pt x="197328" y="164209"/>
                </a:lnTo>
                <a:lnTo>
                  <a:pt x="287149" y="164209"/>
                </a:lnTo>
                <a:lnTo>
                  <a:pt x="300691" y="201682"/>
                </a:lnTo>
                <a:lnTo>
                  <a:pt x="223584" y="239155"/>
                </a:lnTo>
                <a:lnTo>
                  <a:pt x="313404" y="239155"/>
                </a:lnTo>
                <a:lnTo>
                  <a:pt x="365638" y="386913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57167" y="728610"/>
            <a:ext cx="1288994" cy="533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58548" y="405674"/>
            <a:ext cx="184785" cy="255270"/>
          </a:xfrm>
          <a:custGeom>
            <a:avLst/>
            <a:gdLst/>
            <a:ahLst/>
            <a:cxnLst/>
            <a:rect l="l" t="t" r="r" b="b"/>
            <a:pathLst>
              <a:path w="184784" h="255270">
                <a:moveTo>
                  <a:pt x="115799" y="12490"/>
                </a:moveTo>
                <a:lnTo>
                  <a:pt x="0" y="12490"/>
                </a:lnTo>
                <a:lnTo>
                  <a:pt x="0" y="0"/>
                </a:lnTo>
                <a:lnTo>
                  <a:pt x="115799" y="128"/>
                </a:lnTo>
                <a:lnTo>
                  <a:pt x="115799" y="12490"/>
                </a:lnTo>
                <a:close/>
              </a:path>
              <a:path w="184784" h="255270">
                <a:moveTo>
                  <a:pt x="115799" y="128"/>
                </a:moveTo>
                <a:lnTo>
                  <a:pt x="13723" y="128"/>
                </a:lnTo>
                <a:lnTo>
                  <a:pt x="54997" y="0"/>
                </a:lnTo>
                <a:lnTo>
                  <a:pt x="115799" y="0"/>
                </a:lnTo>
                <a:lnTo>
                  <a:pt x="115799" y="128"/>
                </a:lnTo>
                <a:close/>
              </a:path>
              <a:path w="184784" h="255270">
                <a:moveTo>
                  <a:pt x="0" y="254692"/>
                </a:moveTo>
                <a:lnTo>
                  <a:pt x="0" y="241897"/>
                </a:lnTo>
                <a:lnTo>
                  <a:pt x="32888" y="241897"/>
                </a:lnTo>
                <a:lnTo>
                  <a:pt x="33250" y="226626"/>
                </a:lnTo>
                <a:lnTo>
                  <a:pt x="33509" y="213411"/>
                </a:lnTo>
                <a:lnTo>
                  <a:pt x="33665" y="199054"/>
                </a:lnTo>
                <a:lnTo>
                  <a:pt x="33716" y="180661"/>
                </a:lnTo>
                <a:lnTo>
                  <a:pt x="33717" y="84694"/>
                </a:lnTo>
                <a:lnTo>
                  <a:pt x="33704" y="55547"/>
                </a:lnTo>
                <a:lnTo>
                  <a:pt x="33613" y="36139"/>
                </a:lnTo>
                <a:lnTo>
                  <a:pt x="33367" y="22958"/>
                </a:lnTo>
                <a:lnTo>
                  <a:pt x="32888" y="12490"/>
                </a:lnTo>
                <a:lnTo>
                  <a:pt x="83187" y="12490"/>
                </a:lnTo>
                <a:lnTo>
                  <a:pt x="83187" y="180661"/>
                </a:lnTo>
                <a:lnTo>
                  <a:pt x="83144" y="192362"/>
                </a:lnTo>
                <a:lnTo>
                  <a:pt x="83049" y="210517"/>
                </a:lnTo>
                <a:lnTo>
                  <a:pt x="82954" y="228901"/>
                </a:lnTo>
                <a:lnTo>
                  <a:pt x="82911" y="241287"/>
                </a:lnTo>
                <a:lnTo>
                  <a:pt x="100875" y="241592"/>
                </a:lnTo>
                <a:lnTo>
                  <a:pt x="180264" y="241592"/>
                </a:lnTo>
                <a:lnTo>
                  <a:pt x="179925" y="254083"/>
                </a:lnTo>
                <a:lnTo>
                  <a:pt x="62459" y="254083"/>
                </a:lnTo>
                <a:lnTo>
                  <a:pt x="40306" y="254212"/>
                </a:lnTo>
                <a:lnTo>
                  <a:pt x="32611" y="254388"/>
                </a:lnTo>
                <a:lnTo>
                  <a:pt x="8088" y="254516"/>
                </a:lnTo>
                <a:lnTo>
                  <a:pt x="0" y="254692"/>
                </a:lnTo>
                <a:close/>
              </a:path>
              <a:path w="184784" h="255270">
                <a:moveTo>
                  <a:pt x="180264" y="241592"/>
                </a:moveTo>
                <a:lnTo>
                  <a:pt x="100875" y="241592"/>
                </a:lnTo>
                <a:lnTo>
                  <a:pt x="119767" y="240797"/>
                </a:lnTo>
                <a:lnTo>
                  <a:pt x="134489" y="239117"/>
                </a:lnTo>
                <a:lnTo>
                  <a:pt x="169069" y="206747"/>
                </a:lnTo>
                <a:lnTo>
                  <a:pt x="174666" y="166647"/>
                </a:lnTo>
                <a:lnTo>
                  <a:pt x="184615" y="167256"/>
                </a:lnTo>
                <a:lnTo>
                  <a:pt x="182128" y="205033"/>
                </a:lnTo>
                <a:lnTo>
                  <a:pt x="181597" y="212340"/>
                </a:lnTo>
                <a:lnTo>
                  <a:pt x="181195" y="219619"/>
                </a:lnTo>
                <a:lnTo>
                  <a:pt x="180845" y="226840"/>
                </a:lnTo>
                <a:lnTo>
                  <a:pt x="180470" y="233976"/>
                </a:lnTo>
                <a:lnTo>
                  <a:pt x="180264" y="241592"/>
                </a:lnTo>
                <a:close/>
              </a:path>
              <a:path w="184784" h="255270">
                <a:moveTo>
                  <a:pt x="178535" y="254997"/>
                </a:moveTo>
                <a:lnTo>
                  <a:pt x="168309" y="254997"/>
                </a:lnTo>
                <a:lnTo>
                  <a:pt x="62459" y="254083"/>
                </a:lnTo>
                <a:lnTo>
                  <a:pt x="179925" y="254083"/>
                </a:lnTo>
                <a:lnTo>
                  <a:pt x="179917" y="254388"/>
                </a:lnTo>
                <a:lnTo>
                  <a:pt x="178535" y="254997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375500" y="434007"/>
            <a:ext cx="196215" cy="226695"/>
          </a:xfrm>
          <a:custGeom>
            <a:avLst/>
            <a:gdLst/>
            <a:ahLst/>
            <a:cxnLst/>
            <a:rect l="l" t="t" r="r" b="b"/>
            <a:pathLst>
              <a:path w="196215" h="226695">
                <a:moveTo>
                  <a:pt x="39521" y="213564"/>
                </a:moveTo>
                <a:lnTo>
                  <a:pt x="21556" y="213564"/>
                </a:lnTo>
                <a:lnTo>
                  <a:pt x="26484" y="198897"/>
                </a:lnTo>
                <a:lnTo>
                  <a:pt x="31540" y="182831"/>
                </a:lnTo>
                <a:lnTo>
                  <a:pt x="45877" y="133134"/>
                </a:lnTo>
                <a:lnTo>
                  <a:pt x="61354" y="78296"/>
                </a:lnTo>
                <a:lnTo>
                  <a:pt x="74205" y="30084"/>
                </a:lnTo>
                <a:lnTo>
                  <a:pt x="81253" y="609"/>
                </a:lnTo>
                <a:lnTo>
                  <a:pt x="108613" y="0"/>
                </a:lnTo>
                <a:lnTo>
                  <a:pt x="110272" y="6702"/>
                </a:lnTo>
                <a:lnTo>
                  <a:pt x="112819" y="16660"/>
                </a:lnTo>
                <a:lnTo>
                  <a:pt x="116352" y="29247"/>
                </a:lnTo>
                <a:lnTo>
                  <a:pt x="124617" y="57884"/>
                </a:lnTo>
                <a:lnTo>
                  <a:pt x="82358" y="57884"/>
                </a:lnTo>
                <a:lnTo>
                  <a:pt x="60525" y="136486"/>
                </a:lnTo>
                <a:lnTo>
                  <a:pt x="148003" y="136486"/>
                </a:lnTo>
                <a:lnTo>
                  <a:pt x="149192" y="140146"/>
                </a:lnTo>
                <a:lnTo>
                  <a:pt x="151986" y="148977"/>
                </a:lnTo>
                <a:lnTo>
                  <a:pt x="56932" y="148977"/>
                </a:lnTo>
                <a:lnTo>
                  <a:pt x="39521" y="213564"/>
                </a:lnTo>
                <a:close/>
              </a:path>
              <a:path w="196215" h="226695">
                <a:moveTo>
                  <a:pt x="148003" y="136486"/>
                </a:moveTo>
                <a:lnTo>
                  <a:pt x="104468" y="136486"/>
                </a:lnTo>
                <a:lnTo>
                  <a:pt x="99217" y="118206"/>
                </a:lnTo>
                <a:lnTo>
                  <a:pt x="93473" y="98327"/>
                </a:lnTo>
                <a:lnTo>
                  <a:pt x="89544" y="84161"/>
                </a:lnTo>
                <a:lnTo>
                  <a:pt x="86236" y="71937"/>
                </a:lnTo>
                <a:lnTo>
                  <a:pt x="82358" y="57884"/>
                </a:lnTo>
                <a:lnTo>
                  <a:pt x="124617" y="57884"/>
                </a:lnTo>
                <a:lnTo>
                  <a:pt x="131552" y="81952"/>
                </a:lnTo>
                <a:lnTo>
                  <a:pt x="145923" y="130088"/>
                </a:lnTo>
                <a:lnTo>
                  <a:pt x="148003" y="136486"/>
                </a:lnTo>
                <a:close/>
              </a:path>
              <a:path w="196215" h="226695">
                <a:moveTo>
                  <a:pt x="172455" y="213564"/>
                </a:moveTo>
                <a:lnTo>
                  <a:pt x="125472" y="213564"/>
                </a:lnTo>
                <a:lnTo>
                  <a:pt x="107231" y="148977"/>
                </a:lnTo>
                <a:lnTo>
                  <a:pt x="151986" y="148977"/>
                </a:lnTo>
                <a:lnTo>
                  <a:pt x="152384" y="150233"/>
                </a:lnTo>
                <a:lnTo>
                  <a:pt x="155523" y="160377"/>
                </a:lnTo>
                <a:lnTo>
                  <a:pt x="158636" y="170607"/>
                </a:lnTo>
                <a:lnTo>
                  <a:pt x="163516" y="186530"/>
                </a:lnTo>
                <a:lnTo>
                  <a:pt x="166582" y="196313"/>
                </a:lnTo>
                <a:lnTo>
                  <a:pt x="169130" y="203981"/>
                </a:lnTo>
                <a:lnTo>
                  <a:pt x="172455" y="213564"/>
                </a:lnTo>
                <a:close/>
              </a:path>
              <a:path w="196215" h="226695">
                <a:moveTo>
                  <a:pt x="0" y="226359"/>
                </a:moveTo>
                <a:lnTo>
                  <a:pt x="0" y="213564"/>
                </a:lnTo>
                <a:lnTo>
                  <a:pt x="64118" y="213564"/>
                </a:lnTo>
                <a:lnTo>
                  <a:pt x="64118" y="226055"/>
                </a:lnTo>
                <a:lnTo>
                  <a:pt x="33164" y="226055"/>
                </a:lnTo>
                <a:lnTo>
                  <a:pt x="8174" y="226183"/>
                </a:lnTo>
                <a:lnTo>
                  <a:pt x="0" y="226359"/>
                </a:lnTo>
                <a:close/>
              </a:path>
              <a:path w="196215" h="226695">
                <a:moveTo>
                  <a:pt x="99769" y="226359"/>
                </a:moveTo>
                <a:lnTo>
                  <a:pt x="99493" y="213564"/>
                </a:lnTo>
                <a:lnTo>
                  <a:pt x="196223" y="213564"/>
                </a:lnTo>
                <a:lnTo>
                  <a:pt x="196223" y="226055"/>
                </a:lnTo>
                <a:lnTo>
                  <a:pt x="150345" y="226055"/>
                </a:lnTo>
                <a:lnTo>
                  <a:pt x="99769" y="226359"/>
                </a:lnTo>
                <a:close/>
              </a:path>
              <a:path w="196215" h="226695">
                <a:moveTo>
                  <a:pt x="64118" y="226359"/>
                </a:moveTo>
                <a:lnTo>
                  <a:pt x="56289" y="226183"/>
                </a:lnTo>
                <a:lnTo>
                  <a:pt x="33164" y="226055"/>
                </a:lnTo>
                <a:lnTo>
                  <a:pt x="64118" y="226055"/>
                </a:lnTo>
                <a:lnTo>
                  <a:pt x="64118" y="226359"/>
                </a:lnTo>
                <a:close/>
              </a:path>
              <a:path w="196215" h="226695">
                <a:moveTo>
                  <a:pt x="196223" y="226359"/>
                </a:moveTo>
                <a:lnTo>
                  <a:pt x="184935" y="226183"/>
                </a:lnTo>
                <a:lnTo>
                  <a:pt x="150345" y="226055"/>
                </a:lnTo>
                <a:lnTo>
                  <a:pt x="196223" y="226055"/>
                </a:lnTo>
                <a:lnTo>
                  <a:pt x="196223" y="226359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39343" y="436444"/>
            <a:ext cx="172720" cy="224790"/>
          </a:xfrm>
          <a:custGeom>
            <a:avLst/>
            <a:gdLst/>
            <a:ahLst/>
            <a:cxnLst/>
            <a:rect l="l" t="t" r="r" b="b"/>
            <a:pathLst>
              <a:path w="172719" h="224790">
                <a:moveTo>
                  <a:pt x="160573" y="1637"/>
                </a:moveTo>
                <a:lnTo>
                  <a:pt x="82531" y="1637"/>
                </a:lnTo>
                <a:lnTo>
                  <a:pt x="122186" y="1261"/>
                </a:lnTo>
                <a:lnTo>
                  <a:pt x="160571" y="0"/>
                </a:lnTo>
                <a:lnTo>
                  <a:pt x="160573" y="1637"/>
                </a:lnTo>
                <a:close/>
              </a:path>
              <a:path w="172719" h="224790">
                <a:moveTo>
                  <a:pt x="74896" y="211126"/>
                </a:moveTo>
                <a:lnTo>
                  <a:pt x="29018" y="211126"/>
                </a:lnTo>
                <a:lnTo>
                  <a:pt x="29018" y="13709"/>
                </a:lnTo>
                <a:lnTo>
                  <a:pt x="2210" y="13709"/>
                </a:lnTo>
                <a:lnTo>
                  <a:pt x="2210" y="1218"/>
                </a:lnTo>
                <a:lnTo>
                  <a:pt x="160573" y="1637"/>
                </a:lnTo>
                <a:lnTo>
                  <a:pt x="160580" y="7226"/>
                </a:lnTo>
                <a:lnTo>
                  <a:pt x="160637" y="13404"/>
                </a:lnTo>
                <a:lnTo>
                  <a:pt x="90096" y="13404"/>
                </a:lnTo>
                <a:lnTo>
                  <a:pt x="74343" y="13709"/>
                </a:lnTo>
                <a:lnTo>
                  <a:pt x="73514" y="102059"/>
                </a:lnTo>
                <a:lnTo>
                  <a:pt x="124996" y="102059"/>
                </a:lnTo>
                <a:lnTo>
                  <a:pt x="124954" y="112113"/>
                </a:lnTo>
                <a:lnTo>
                  <a:pt x="73791" y="112113"/>
                </a:lnTo>
                <a:lnTo>
                  <a:pt x="74896" y="211126"/>
                </a:lnTo>
                <a:close/>
              </a:path>
              <a:path w="172719" h="224790">
                <a:moveTo>
                  <a:pt x="154215" y="63063"/>
                </a:moveTo>
                <a:lnTo>
                  <a:pt x="148199" y="38210"/>
                </a:lnTo>
                <a:lnTo>
                  <a:pt x="137598" y="23039"/>
                </a:lnTo>
                <a:lnTo>
                  <a:pt x="119275" y="15466"/>
                </a:lnTo>
                <a:lnTo>
                  <a:pt x="90096" y="13404"/>
                </a:lnTo>
                <a:lnTo>
                  <a:pt x="160637" y="13404"/>
                </a:lnTo>
                <a:lnTo>
                  <a:pt x="160640" y="13709"/>
                </a:lnTo>
                <a:lnTo>
                  <a:pt x="160804" y="20649"/>
                </a:lnTo>
                <a:lnTo>
                  <a:pt x="161124" y="29247"/>
                </a:lnTo>
                <a:lnTo>
                  <a:pt x="162782" y="61540"/>
                </a:lnTo>
                <a:lnTo>
                  <a:pt x="154215" y="63063"/>
                </a:lnTo>
                <a:close/>
              </a:path>
              <a:path w="172719" h="224790">
                <a:moveTo>
                  <a:pt x="124996" y="102059"/>
                </a:moveTo>
                <a:lnTo>
                  <a:pt x="73514" y="102059"/>
                </a:lnTo>
                <a:lnTo>
                  <a:pt x="84569" y="101450"/>
                </a:lnTo>
                <a:lnTo>
                  <a:pt x="99774" y="98513"/>
                </a:lnTo>
                <a:lnTo>
                  <a:pt x="109408" y="91663"/>
                </a:lnTo>
                <a:lnTo>
                  <a:pt x="114845" y="79729"/>
                </a:lnTo>
                <a:lnTo>
                  <a:pt x="117457" y="61540"/>
                </a:lnTo>
                <a:lnTo>
                  <a:pt x="126301" y="61540"/>
                </a:lnTo>
                <a:lnTo>
                  <a:pt x="125735" y="69913"/>
                </a:lnTo>
                <a:lnTo>
                  <a:pt x="125299" y="80772"/>
                </a:lnTo>
                <a:lnTo>
                  <a:pt x="125019" y="96714"/>
                </a:lnTo>
                <a:lnTo>
                  <a:pt x="124996" y="102059"/>
                </a:lnTo>
                <a:close/>
              </a:path>
              <a:path w="172719" h="224790">
                <a:moveTo>
                  <a:pt x="116352" y="152023"/>
                </a:moveTo>
                <a:lnTo>
                  <a:pt x="100650" y="115736"/>
                </a:lnTo>
                <a:lnTo>
                  <a:pt x="73791" y="112113"/>
                </a:lnTo>
                <a:lnTo>
                  <a:pt x="124954" y="112113"/>
                </a:lnTo>
                <a:lnTo>
                  <a:pt x="126025" y="151718"/>
                </a:lnTo>
                <a:lnTo>
                  <a:pt x="116352" y="152023"/>
                </a:lnTo>
                <a:close/>
              </a:path>
              <a:path w="172719" h="224790">
                <a:moveTo>
                  <a:pt x="169105" y="211126"/>
                </a:moveTo>
                <a:lnTo>
                  <a:pt x="89544" y="211126"/>
                </a:lnTo>
                <a:lnTo>
                  <a:pt x="108004" y="210865"/>
                </a:lnTo>
                <a:lnTo>
                  <a:pt x="122605" y="209946"/>
                </a:lnTo>
                <a:lnTo>
                  <a:pt x="158395" y="182032"/>
                </a:lnTo>
                <a:lnTo>
                  <a:pt x="163611" y="152328"/>
                </a:lnTo>
                <a:lnTo>
                  <a:pt x="172731" y="152632"/>
                </a:lnTo>
                <a:lnTo>
                  <a:pt x="170520" y="185231"/>
                </a:lnTo>
                <a:lnTo>
                  <a:pt x="169946" y="196455"/>
                </a:lnTo>
                <a:lnTo>
                  <a:pt x="169449" y="205566"/>
                </a:lnTo>
                <a:lnTo>
                  <a:pt x="169105" y="211126"/>
                </a:lnTo>
                <a:close/>
              </a:path>
              <a:path w="172719" h="224790">
                <a:moveTo>
                  <a:pt x="0" y="223922"/>
                </a:moveTo>
                <a:lnTo>
                  <a:pt x="0" y="210822"/>
                </a:lnTo>
                <a:lnTo>
                  <a:pt x="169105" y="211126"/>
                </a:lnTo>
                <a:lnTo>
                  <a:pt x="169005" y="212735"/>
                </a:lnTo>
                <a:lnTo>
                  <a:pt x="168586" y="218134"/>
                </a:lnTo>
                <a:lnTo>
                  <a:pt x="168033" y="223313"/>
                </a:lnTo>
                <a:lnTo>
                  <a:pt x="45048" y="223313"/>
                </a:lnTo>
                <a:lnTo>
                  <a:pt x="0" y="223922"/>
                </a:lnTo>
                <a:close/>
              </a:path>
              <a:path w="172719" h="224790">
                <a:moveTo>
                  <a:pt x="167480" y="224227"/>
                </a:moveTo>
                <a:lnTo>
                  <a:pt x="155873" y="224227"/>
                </a:lnTo>
                <a:lnTo>
                  <a:pt x="145094" y="223922"/>
                </a:lnTo>
                <a:lnTo>
                  <a:pt x="45048" y="223313"/>
                </a:lnTo>
                <a:lnTo>
                  <a:pt x="168033" y="223313"/>
                </a:lnTo>
                <a:lnTo>
                  <a:pt x="167480" y="224227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811337" y="436139"/>
            <a:ext cx="202565" cy="227329"/>
          </a:xfrm>
          <a:custGeom>
            <a:avLst/>
            <a:gdLst/>
            <a:ahLst/>
            <a:cxnLst/>
            <a:rect l="l" t="t" r="r" b="b"/>
            <a:pathLst>
              <a:path w="202564" h="227329">
                <a:moveTo>
                  <a:pt x="121463" y="1780"/>
                </a:moveTo>
                <a:lnTo>
                  <a:pt x="57295" y="1780"/>
                </a:lnTo>
                <a:lnTo>
                  <a:pt x="83187" y="913"/>
                </a:lnTo>
                <a:lnTo>
                  <a:pt x="89544" y="304"/>
                </a:lnTo>
                <a:lnTo>
                  <a:pt x="95624" y="0"/>
                </a:lnTo>
                <a:lnTo>
                  <a:pt x="102257" y="0"/>
                </a:lnTo>
                <a:lnTo>
                  <a:pt x="112141" y="366"/>
                </a:lnTo>
                <a:lnTo>
                  <a:pt x="121463" y="1780"/>
                </a:lnTo>
                <a:close/>
              </a:path>
              <a:path w="202564" h="227329">
                <a:moveTo>
                  <a:pt x="73514" y="211431"/>
                </a:moveTo>
                <a:lnTo>
                  <a:pt x="28466" y="211431"/>
                </a:lnTo>
                <a:lnTo>
                  <a:pt x="28790" y="202882"/>
                </a:lnTo>
                <a:lnTo>
                  <a:pt x="28984" y="193061"/>
                </a:lnTo>
                <a:lnTo>
                  <a:pt x="29126" y="178357"/>
                </a:lnTo>
                <a:lnTo>
                  <a:pt x="29295" y="155070"/>
                </a:lnTo>
                <a:lnTo>
                  <a:pt x="29295" y="14014"/>
                </a:lnTo>
                <a:lnTo>
                  <a:pt x="3040" y="14014"/>
                </a:lnTo>
                <a:lnTo>
                  <a:pt x="2763" y="913"/>
                </a:lnTo>
                <a:lnTo>
                  <a:pt x="49124" y="1751"/>
                </a:lnTo>
                <a:lnTo>
                  <a:pt x="121463" y="1780"/>
                </a:lnTo>
                <a:lnTo>
                  <a:pt x="124539" y="2246"/>
                </a:lnTo>
                <a:lnTo>
                  <a:pt x="137818" y="6811"/>
                </a:lnTo>
                <a:lnTo>
                  <a:pt x="144000" y="10967"/>
                </a:lnTo>
                <a:lnTo>
                  <a:pt x="76002" y="10967"/>
                </a:lnTo>
                <a:lnTo>
                  <a:pt x="74067" y="14623"/>
                </a:lnTo>
                <a:lnTo>
                  <a:pt x="73514" y="15537"/>
                </a:lnTo>
                <a:lnTo>
                  <a:pt x="73238" y="16146"/>
                </a:lnTo>
                <a:lnTo>
                  <a:pt x="73514" y="23458"/>
                </a:lnTo>
                <a:lnTo>
                  <a:pt x="73514" y="104497"/>
                </a:lnTo>
                <a:lnTo>
                  <a:pt x="129588" y="104497"/>
                </a:lnTo>
                <a:lnTo>
                  <a:pt x="116075" y="108762"/>
                </a:lnTo>
                <a:lnTo>
                  <a:pt x="111653" y="109371"/>
                </a:lnTo>
                <a:lnTo>
                  <a:pt x="103086" y="109980"/>
                </a:lnTo>
                <a:lnTo>
                  <a:pt x="114141" y="112418"/>
                </a:lnTo>
                <a:lnTo>
                  <a:pt x="125839" y="116074"/>
                </a:lnTo>
                <a:lnTo>
                  <a:pt x="73514" y="116074"/>
                </a:lnTo>
                <a:lnTo>
                  <a:pt x="73514" y="211431"/>
                </a:lnTo>
                <a:close/>
              </a:path>
              <a:path w="202564" h="227329">
                <a:moveTo>
                  <a:pt x="129588" y="104497"/>
                </a:moveTo>
                <a:lnTo>
                  <a:pt x="92307" y="104497"/>
                </a:lnTo>
                <a:lnTo>
                  <a:pt x="96729" y="103583"/>
                </a:lnTo>
                <a:lnTo>
                  <a:pt x="106864" y="100017"/>
                </a:lnTo>
                <a:lnTo>
                  <a:pt x="115419" y="92425"/>
                </a:lnTo>
                <a:lnTo>
                  <a:pt x="121331" y="79291"/>
                </a:lnTo>
                <a:lnTo>
                  <a:pt x="123537" y="59103"/>
                </a:lnTo>
                <a:lnTo>
                  <a:pt x="120985" y="35644"/>
                </a:lnTo>
                <a:lnTo>
                  <a:pt x="113899" y="20868"/>
                </a:lnTo>
                <a:lnTo>
                  <a:pt x="103133" y="13176"/>
                </a:lnTo>
                <a:lnTo>
                  <a:pt x="89544" y="10967"/>
                </a:lnTo>
                <a:lnTo>
                  <a:pt x="144000" y="10967"/>
                </a:lnTo>
                <a:lnTo>
                  <a:pt x="166651" y="54228"/>
                </a:lnTo>
                <a:lnTo>
                  <a:pt x="163801" y="72646"/>
                </a:lnTo>
                <a:lnTo>
                  <a:pt x="154836" y="88921"/>
                </a:lnTo>
                <a:lnTo>
                  <a:pt x="139135" y="101483"/>
                </a:lnTo>
                <a:lnTo>
                  <a:pt x="129588" y="104497"/>
                </a:lnTo>
                <a:close/>
              </a:path>
              <a:path w="202564" h="227329">
                <a:moveTo>
                  <a:pt x="168309" y="227273"/>
                </a:moveTo>
                <a:lnTo>
                  <a:pt x="130239" y="207356"/>
                </a:lnTo>
                <a:lnTo>
                  <a:pt x="121879" y="167256"/>
                </a:lnTo>
                <a:lnTo>
                  <a:pt x="119793" y="147563"/>
                </a:lnTo>
                <a:lnTo>
                  <a:pt x="114935" y="131268"/>
                </a:lnTo>
                <a:lnTo>
                  <a:pt x="104429" y="120172"/>
                </a:lnTo>
                <a:lnTo>
                  <a:pt x="85398" y="116074"/>
                </a:lnTo>
                <a:lnTo>
                  <a:pt x="125839" y="116074"/>
                </a:lnTo>
                <a:lnTo>
                  <a:pt x="159146" y="145192"/>
                </a:lnTo>
                <a:lnTo>
                  <a:pt x="164164" y="182793"/>
                </a:lnTo>
                <a:lnTo>
                  <a:pt x="164851" y="193061"/>
                </a:lnTo>
                <a:lnTo>
                  <a:pt x="166755" y="203472"/>
                </a:lnTo>
                <a:lnTo>
                  <a:pt x="170887" y="211541"/>
                </a:lnTo>
                <a:lnTo>
                  <a:pt x="178259" y="214782"/>
                </a:lnTo>
                <a:lnTo>
                  <a:pt x="198755" y="214782"/>
                </a:lnTo>
                <a:lnTo>
                  <a:pt x="193183" y="220685"/>
                </a:lnTo>
                <a:lnTo>
                  <a:pt x="182482" y="225507"/>
                </a:lnTo>
                <a:lnTo>
                  <a:pt x="168309" y="227273"/>
                </a:lnTo>
                <a:close/>
              </a:path>
              <a:path w="202564" h="227329">
                <a:moveTo>
                  <a:pt x="198755" y="214782"/>
                </a:moveTo>
                <a:lnTo>
                  <a:pt x="179088" y="214782"/>
                </a:lnTo>
                <a:lnTo>
                  <a:pt x="183510" y="213564"/>
                </a:lnTo>
                <a:lnTo>
                  <a:pt x="183510" y="209908"/>
                </a:lnTo>
                <a:lnTo>
                  <a:pt x="183786" y="206252"/>
                </a:lnTo>
                <a:lnTo>
                  <a:pt x="181852" y="202596"/>
                </a:lnTo>
                <a:lnTo>
                  <a:pt x="181852" y="194980"/>
                </a:lnTo>
                <a:lnTo>
                  <a:pt x="186550" y="191628"/>
                </a:lnTo>
                <a:lnTo>
                  <a:pt x="197328" y="191628"/>
                </a:lnTo>
                <a:lnTo>
                  <a:pt x="202303" y="197722"/>
                </a:lnTo>
                <a:lnTo>
                  <a:pt x="202303" y="204729"/>
                </a:lnTo>
                <a:lnTo>
                  <a:pt x="199945" y="213521"/>
                </a:lnTo>
                <a:lnTo>
                  <a:pt x="198755" y="214782"/>
                </a:lnTo>
                <a:close/>
              </a:path>
              <a:path w="202564" h="227329">
                <a:moveTo>
                  <a:pt x="0" y="224227"/>
                </a:moveTo>
                <a:lnTo>
                  <a:pt x="0" y="211431"/>
                </a:lnTo>
                <a:lnTo>
                  <a:pt x="101704" y="211431"/>
                </a:lnTo>
                <a:lnTo>
                  <a:pt x="101704" y="223922"/>
                </a:lnTo>
                <a:lnTo>
                  <a:pt x="55826" y="223922"/>
                </a:lnTo>
                <a:lnTo>
                  <a:pt x="0" y="224227"/>
                </a:lnTo>
                <a:close/>
              </a:path>
              <a:path w="202564" h="227329">
                <a:moveTo>
                  <a:pt x="101704" y="224227"/>
                </a:moveTo>
                <a:lnTo>
                  <a:pt x="55826" y="223922"/>
                </a:lnTo>
                <a:lnTo>
                  <a:pt x="101704" y="223922"/>
                </a:lnTo>
                <a:lnTo>
                  <a:pt x="101704" y="224227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44687" y="433702"/>
            <a:ext cx="196215" cy="226060"/>
          </a:xfrm>
          <a:custGeom>
            <a:avLst/>
            <a:gdLst/>
            <a:ahLst/>
            <a:cxnLst/>
            <a:rect l="l" t="t" r="r" b="b"/>
            <a:pathLst>
              <a:path w="196214" h="226059">
                <a:moveTo>
                  <a:pt x="39521" y="213259"/>
                </a:moveTo>
                <a:lnTo>
                  <a:pt x="21556" y="213259"/>
                </a:lnTo>
                <a:lnTo>
                  <a:pt x="26445" y="198640"/>
                </a:lnTo>
                <a:lnTo>
                  <a:pt x="31437" y="182679"/>
                </a:lnTo>
                <a:lnTo>
                  <a:pt x="45877" y="133134"/>
                </a:lnTo>
                <a:lnTo>
                  <a:pt x="61354" y="78296"/>
                </a:lnTo>
                <a:lnTo>
                  <a:pt x="74205" y="30046"/>
                </a:lnTo>
                <a:lnTo>
                  <a:pt x="81253" y="304"/>
                </a:lnTo>
                <a:lnTo>
                  <a:pt x="108613" y="0"/>
                </a:lnTo>
                <a:lnTo>
                  <a:pt x="110272" y="6397"/>
                </a:lnTo>
                <a:lnTo>
                  <a:pt x="112819" y="16532"/>
                </a:lnTo>
                <a:lnTo>
                  <a:pt x="116352" y="29208"/>
                </a:lnTo>
                <a:lnTo>
                  <a:pt x="124618" y="57884"/>
                </a:lnTo>
                <a:lnTo>
                  <a:pt x="82358" y="57884"/>
                </a:lnTo>
                <a:lnTo>
                  <a:pt x="60525" y="136181"/>
                </a:lnTo>
                <a:lnTo>
                  <a:pt x="147930" y="136181"/>
                </a:lnTo>
                <a:lnTo>
                  <a:pt x="149192" y="140013"/>
                </a:lnTo>
                <a:lnTo>
                  <a:pt x="152034" y="148977"/>
                </a:lnTo>
                <a:lnTo>
                  <a:pt x="56932" y="148977"/>
                </a:lnTo>
                <a:lnTo>
                  <a:pt x="39521" y="213259"/>
                </a:lnTo>
                <a:close/>
              </a:path>
              <a:path w="196214" h="226059">
                <a:moveTo>
                  <a:pt x="147930" y="136181"/>
                </a:moveTo>
                <a:lnTo>
                  <a:pt x="104191" y="136181"/>
                </a:lnTo>
                <a:lnTo>
                  <a:pt x="99217" y="118206"/>
                </a:lnTo>
                <a:lnTo>
                  <a:pt x="93357" y="98199"/>
                </a:lnTo>
                <a:lnTo>
                  <a:pt x="89440" y="84047"/>
                </a:lnTo>
                <a:lnTo>
                  <a:pt x="86197" y="71894"/>
                </a:lnTo>
                <a:lnTo>
                  <a:pt x="82358" y="57884"/>
                </a:lnTo>
                <a:lnTo>
                  <a:pt x="124618" y="57884"/>
                </a:lnTo>
                <a:lnTo>
                  <a:pt x="131552" y="81952"/>
                </a:lnTo>
                <a:lnTo>
                  <a:pt x="145923" y="130088"/>
                </a:lnTo>
                <a:lnTo>
                  <a:pt x="147930" y="136181"/>
                </a:lnTo>
                <a:close/>
              </a:path>
              <a:path w="196214" h="226059">
                <a:moveTo>
                  <a:pt x="172455" y="213259"/>
                </a:moveTo>
                <a:lnTo>
                  <a:pt x="125472" y="213259"/>
                </a:lnTo>
                <a:lnTo>
                  <a:pt x="107231" y="148977"/>
                </a:lnTo>
                <a:lnTo>
                  <a:pt x="152034" y="148977"/>
                </a:lnTo>
                <a:lnTo>
                  <a:pt x="152384" y="150081"/>
                </a:lnTo>
                <a:lnTo>
                  <a:pt x="155523" y="160206"/>
                </a:lnTo>
                <a:lnTo>
                  <a:pt x="158636" y="170302"/>
                </a:lnTo>
                <a:lnTo>
                  <a:pt x="163516" y="186268"/>
                </a:lnTo>
                <a:lnTo>
                  <a:pt x="166582" y="196122"/>
                </a:lnTo>
                <a:lnTo>
                  <a:pt x="169130" y="203805"/>
                </a:lnTo>
                <a:lnTo>
                  <a:pt x="172455" y="213259"/>
                </a:lnTo>
                <a:close/>
              </a:path>
              <a:path w="196214" h="226059">
                <a:moveTo>
                  <a:pt x="0" y="226055"/>
                </a:moveTo>
                <a:lnTo>
                  <a:pt x="0" y="213259"/>
                </a:lnTo>
                <a:lnTo>
                  <a:pt x="64118" y="213259"/>
                </a:lnTo>
                <a:lnTo>
                  <a:pt x="63848" y="225750"/>
                </a:lnTo>
                <a:lnTo>
                  <a:pt x="33164" y="225750"/>
                </a:lnTo>
                <a:lnTo>
                  <a:pt x="8135" y="225878"/>
                </a:lnTo>
                <a:lnTo>
                  <a:pt x="0" y="226055"/>
                </a:lnTo>
                <a:close/>
              </a:path>
              <a:path w="196214" h="226059">
                <a:moveTo>
                  <a:pt x="99769" y="226055"/>
                </a:moveTo>
                <a:lnTo>
                  <a:pt x="99493" y="213259"/>
                </a:lnTo>
                <a:lnTo>
                  <a:pt x="196223" y="213259"/>
                </a:lnTo>
                <a:lnTo>
                  <a:pt x="196223" y="225750"/>
                </a:lnTo>
                <a:lnTo>
                  <a:pt x="150345" y="225750"/>
                </a:lnTo>
                <a:lnTo>
                  <a:pt x="99769" y="226055"/>
                </a:lnTo>
                <a:close/>
              </a:path>
              <a:path w="196214" h="226059">
                <a:moveTo>
                  <a:pt x="63841" y="226055"/>
                </a:moveTo>
                <a:lnTo>
                  <a:pt x="56172" y="225878"/>
                </a:lnTo>
                <a:lnTo>
                  <a:pt x="33164" y="225750"/>
                </a:lnTo>
                <a:lnTo>
                  <a:pt x="63848" y="225750"/>
                </a:lnTo>
                <a:lnTo>
                  <a:pt x="63841" y="226055"/>
                </a:lnTo>
                <a:close/>
              </a:path>
              <a:path w="196214" h="226059">
                <a:moveTo>
                  <a:pt x="196223" y="226055"/>
                </a:moveTo>
                <a:lnTo>
                  <a:pt x="184818" y="225878"/>
                </a:lnTo>
                <a:lnTo>
                  <a:pt x="150345" y="225750"/>
                </a:lnTo>
                <a:lnTo>
                  <a:pt x="196223" y="225750"/>
                </a:lnTo>
                <a:lnTo>
                  <a:pt x="196223" y="226055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577527" y="437663"/>
            <a:ext cx="210820" cy="227329"/>
          </a:xfrm>
          <a:custGeom>
            <a:avLst/>
            <a:gdLst/>
            <a:ahLst/>
            <a:cxnLst/>
            <a:rect l="l" t="t" r="r" b="b"/>
            <a:pathLst>
              <a:path w="210819" h="227329">
                <a:moveTo>
                  <a:pt x="210318" y="12490"/>
                </a:moveTo>
                <a:lnTo>
                  <a:pt x="141501" y="12490"/>
                </a:lnTo>
                <a:lnTo>
                  <a:pt x="141501" y="0"/>
                </a:lnTo>
                <a:lnTo>
                  <a:pt x="166880" y="556"/>
                </a:lnTo>
                <a:lnTo>
                  <a:pt x="210318" y="609"/>
                </a:lnTo>
                <a:lnTo>
                  <a:pt x="210318" y="12490"/>
                </a:lnTo>
                <a:close/>
              </a:path>
              <a:path w="210819" h="227329">
                <a:moveTo>
                  <a:pt x="105020" y="12490"/>
                </a:moveTo>
                <a:lnTo>
                  <a:pt x="0" y="12490"/>
                </a:lnTo>
                <a:lnTo>
                  <a:pt x="0" y="304"/>
                </a:lnTo>
                <a:lnTo>
                  <a:pt x="105020" y="609"/>
                </a:lnTo>
                <a:lnTo>
                  <a:pt x="105020" y="12490"/>
                </a:lnTo>
                <a:close/>
              </a:path>
              <a:path w="210819" h="227329">
                <a:moveTo>
                  <a:pt x="105020" y="609"/>
                </a:moveTo>
                <a:lnTo>
                  <a:pt x="52234" y="609"/>
                </a:lnTo>
                <a:lnTo>
                  <a:pt x="105020" y="304"/>
                </a:lnTo>
                <a:lnTo>
                  <a:pt x="105020" y="609"/>
                </a:lnTo>
                <a:close/>
              </a:path>
              <a:path w="210819" h="227329">
                <a:moveTo>
                  <a:pt x="210318" y="609"/>
                </a:moveTo>
                <a:lnTo>
                  <a:pt x="175219" y="609"/>
                </a:lnTo>
                <a:lnTo>
                  <a:pt x="192872" y="571"/>
                </a:lnTo>
                <a:lnTo>
                  <a:pt x="210318" y="304"/>
                </a:lnTo>
                <a:lnTo>
                  <a:pt x="210318" y="609"/>
                </a:lnTo>
                <a:close/>
              </a:path>
              <a:path w="210819" h="227329">
                <a:moveTo>
                  <a:pt x="106679" y="227273"/>
                </a:moveTo>
                <a:lnTo>
                  <a:pt x="55688" y="212750"/>
                </a:lnTo>
                <a:lnTo>
                  <a:pt x="31160" y="163638"/>
                </a:lnTo>
                <a:lnTo>
                  <a:pt x="29295" y="112418"/>
                </a:lnTo>
                <a:lnTo>
                  <a:pt x="27913" y="12490"/>
                </a:lnTo>
                <a:lnTo>
                  <a:pt x="72961" y="12490"/>
                </a:lnTo>
                <a:lnTo>
                  <a:pt x="72689" y="23020"/>
                </a:lnTo>
                <a:lnTo>
                  <a:pt x="72651" y="31608"/>
                </a:lnTo>
                <a:lnTo>
                  <a:pt x="72767" y="41452"/>
                </a:lnTo>
                <a:lnTo>
                  <a:pt x="72961" y="55752"/>
                </a:lnTo>
                <a:lnTo>
                  <a:pt x="73514" y="110285"/>
                </a:lnTo>
                <a:lnTo>
                  <a:pt x="75691" y="169312"/>
                </a:lnTo>
                <a:lnTo>
                  <a:pt x="99079" y="206671"/>
                </a:lnTo>
                <a:lnTo>
                  <a:pt x="118839" y="209908"/>
                </a:lnTo>
                <a:lnTo>
                  <a:pt x="160949" y="209908"/>
                </a:lnTo>
                <a:lnTo>
                  <a:pt x="160351" y="210693"/>
                </a:lnTo>
                <a:lnTo>
                  <a:pt x="143678" y="220837"/>
                </a:lnTo>
                <a:lnTo>
                  <a:pt x="125088" y="225898"/>
                </a:lnTo>
                <a:lnTo>
                  <a:pt x="106679" y="227273"/>
                </a:lnTo>
                <a:close/>
              </a:path>
              <a:path w="210819" h="227329">
                <a:moveTo>
                  <a:pt x="160949" y="209908"/>
                </a:moveTo>
                <a:lnTo>
                  <a:pt x="118839" y="209908"/>
                </a:lnTo>
                <a:lnTo>
                  <a:pt x="144377" y="203596"/>
                </a:lnTo>
                <a:lnTo>
                  <a:pt x="158360" y="188658"/>
                </a:lnTo>
                <a:lnTo>
                  <a:pt x="168318" y="123581"/>
                </a:lnTo>
                <a:lnTo>
                  <a:pt x="169069" y="80924"/>
                </a:lnTo>
                <a:lnTo>
                  <a:pt x="169095" y="40152"/>
                </a:lnTo>
                <a:lnTo>
                  <a:pt x="168862" y="12490"/>
                </a:lnTo>
                <a:lnTo>
                  <a:pt x="184615" y="12490"/>
                </a:lnTo>
                <a:lnTo>
                  <a:pt x="184339" y="121862"/>
                </a:lnTo>
                <a:lnTo>
                  <a:pt x="181472" y="163448"/>
                </a:lnTo>
                <a:lnTo>
                  <a:pt x="173008" y="194066"/>
                </a:lnTo>
                <a:lnTo>
                  <a:pt x="160949" y="209908"/>
                </a:lnTo>
                <a:close/>
              </a:path>
            </a:pathLst>
          </a:custGeom>
          <a:solidFill>
            <a:srgbClr val="123F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85728" y="402932"/>
            <a:ext cx="78740" cy="381000"/>
          </a:xfrm>
          <a:custGeom>
            <a:avLst/>
            <a:gdLst/>
            <a:ahLst/>
            <a:cxnLst/>
            <a:rect l="l" t="t" r="r" b="b"/>
            <a:pathLst>
              <a:path w="78739" h="381000">
                <a:moveTo>
                  <a:pt x="12436" y="380515"/>
                </a:moveTo>
                <a:lnTo>
                  <a:pt x="0" y="377469"/>
                </a:lnTo>
                <a:lnTo>
                  <a:pt x="65776" y="0"/>
                </a:lnTo>
                <a:lnTo>
                  <a:pt x="78213" y="2741"/>
                </a:lnTo>
                <a:lnTo>
                  <a:pt x="12436" y="380515"/>
                </a:lnTo>
                <a:close/>
              </a:path>
            </a:pathLst>
          </a:custGeom>
          <a:solidFill>
            <a:srgbClr val="EB00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715256" y="402932"/>
            <a:ext cx="78740" cy="381000"/>
          </a:xfrm>
          <a:custGeom>
            <a:avLst/>
            <a:gdLst/>
            <a:ahLst/>
            <a:cxnLst/>
            <a:rect l="l" t="t" r="r" b="b"/>
            <a:pathLst>
              <a:path w="78739" h="381000">
                <a:moveTo>
                  <a:pt x="12436" y="380515"/>
                </a:moveTo>
                <a:lnTo>
                  <a:pt x="0" y="377469"/>
                </a:lnTo>
                <a:lnTo>
                  <a:pt x="65499" y="0"/>
                </a:lnTo>
                <a:lnTo>
                  <a:pt x="78213" y="2741"/>
                </a:lnTo>
                <a:lnTo>
                  <a:pt x="12436" y="380515"/>
                </a:lnTo>
                <a:close/>
              </a:path>
            </a:pathLst>
          </a:custGeom>
          <a:solidFill>
            <a:srgbClr val="EB008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-22859" y="1402080"/>
            <a:ext cx="6903719" cy="251612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257520" y="3935272"/>
            <a:ext cx="6295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fi-FI" sz="3600" b="1" i="0" u="none" strike="noStrike" kern="0" cap="none" spc="-5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  <a:cs typeface="Arial Black"/>
              </a:rPr>
              <a:t>Team</a:t>
            </a:r>
            <a:r>
              <a:rPr kumimoji="0" lang="fi-FI" sz="3600" b="1" i="0" u="none" strike="noStrike" kern="0" cap="none" spc="-6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  <a:cs typeface="Arial Black"/>
              </a:rPr>
              <a:t> </a:t>
            </a:r>
            <a:r>
              <a:rPr kumimoji="0" lang="fi-FI" sz="3600" b="1" i="0" u="none" strike="noStrike" kern="0" cap="none" spc="-5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  <a:cs typeface="Arial Black"/>
              </a:rPr>
              <a:t>tasks</a:t>
            </a:r>
            <a:r>
              <a:rPr kumimoji="0" lang="fi-FI" sz="3600" b="1" i="0" u="none" strike="noStrike" kern="0" cap="none" spc="-5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/>
                <a:ea typeface="+mj-ea"/>
                <a:cs typeface="Arial Black"/>
              </a:rPr>
              <a:t>, DL 31.10. &amp; 5.11.2018 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66459" y="202691"/>
            <a:ext cx="713231" cy="693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1315" y="421766"/>
            <a:ext cx="448564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u="none" spc="-20" dirty="0">
                <a:solidFill>
                  <a:srgbClr val="000000"/>
                </a:solidFill>
                <a:latin typeface="Arial Black"/>
                <a:cs typeface="Arial Black"/>
              </a:rPr>
              <a:t>CRGP </a:t>
            </a:r>
            <a:r>
              <a:rPr sz="3600" b="1" u="none" spc="-55" dirty="0">
                <a:solidFill>
                  <a:srgbClr val="000000"/>
                </a:solidFill>
                <a:latin typeface="Arial Black"/>
                <a:cs typeface="Arial Black"/>
              </a:rPr>
              <a:t>Team</a:t>
            </a:r>
            <a:r>
              <a:rPr sz="3600" b="1" u="none" spc="-6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600" b="1" u="none" spc="-5" dirty="0" smtClean="0">
                <a:solidFill>
                  <a:srgbClr val="000000"/>
                </a:solidFill>
                <a:latin typeface="Arial Black"/>
                <a:cs typeface="Arial Black"/>
              </a:rPr>
              <a:t>task</a:t>
            </a:r>
            <a:endParaRPr sz="36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0556" y="3790950"/>
            <a:ext cx="5817235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 smtClean="0">
                <a:latin typeface="Corbel"/>
                <a:cs typeface="Corbel"/>
              </a:rPr>
              <a:t>NOTE:</a:t>
            </a:r>
            <a:r>
              <a:rPr lang="fi-FI" sz="2000" spc="-10" dirty="0" smtClean="0">
                <a:latin typeface="Corbel"/>
                <a:cs typeface="Corbel"/>
              </a:rPr>
              <a:t> In </a:t>
            </a:r>
            <a:r>
              <a:rPr lang="fi-FI" sz="2000" spc="-10" dirty="0" err="1" smtClean="0">
                <a:latin typeface="Corbel"/>
                <a:cs typeface="Corbel"/>
              </a:rPr>
              <a:t>youtube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you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can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find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many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videos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teaching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you</a:t>
            </a:r>
            <a:r>
              <a:rPr lang="fi-FI" sz="2000" spc="-10" dirty="0" smtClean="0">
                <a:latin typeface="Corbel"/>
                <a:cs typeface="Corbel"/>
              </a:rPr>
              <a:t> </a:t>
            </a:r>
            <a:r>
              <a:rPr lang="fi-FI" sz="2000" spc="-10" dirty="0" err="1" smtClean="0">
                <a:latin typeface="Corbel"/>
                <a:cs typeface="Corbel"/>
              </a:rPr>
              <a:t>how</a:t>
            </a:r>
            <a:r>
              <a:rPr lang="fi-FI" sz="2000" spc="-10" dirty="0" smtClean="0">
                <a:latin typeface="Corbel"/>
                <a:cs typeface="Corbel"/>
              </a:rPr>
              <a:t> to </a:t>
            </a:r>
            <a:r>
              <a:rPr lang="fi-FI" sz="2000" spc="-10" dirty="0" err="1" smtClean="0">
                <a:latin typeface="Corbel"/>
                <a:cs typeface="Corbel"/>
              </a:rPr>
              <a:t>create</a:t>
            </a:r>
            <a:r>
              <a:rPr lang="fi-FI" sz="2000" spc="-10" dirty="0" smtClean="0">
                <a:latin typeface="Corbel"/>
                <a:cs typeface="Corbel"/>
              </a:rPr>
              <a:t> a </a:t>
            </a:r>
            <a:r>
              <a:rPr lang="fi-FI" sz="2000" spc="-10" dirty="0" err="1" smtClean="0">
                <a:latin typeface="Corbel"/>
                <a:cs typeface="Corbel"/>
              </a:rPr>
              <a:t>lean</a:t>
            </a:r>
            <a:r>
              <a:rPr lang="fi-FI" sz="2000" spc="-10" dirty="0" smtClean="0">
                <a:latin typeface="Corbel"/>
                <a:cs typeface="Corbel"/>
              </a:rPr>
              <a:t> BMC. </a:t>
            </a:r>
            <a:endParaRPr sz="2000" dirty="0" smtClean="0">
              <a:latin typeface="Corbel"/>
              <a:cs typeface="Corbel"/>
            </a:endParaRPr>
          </a:p>
          <a:p>
            <a:pPr marL="190500" marR="5080" indent="-177800">
              <a:lnSpc>
                <a:spcPct val="100000"/>
              </a:lnSpc>
              <a:buFont typeface="Wingdings"/>
              <a:buChar char=""/>
              <a:tabLst>
                <a:tab pos="191135" algn="l"/>
              </a:tabLst>
            </a:pPr>
            <a:endParaRPr sz="14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0654" y="1308704"/>
            <a:ext cx="383034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u="heavy" dirty="0">
                <a:solidFill>
                  <a:srgbClr val="00B0F0"/>
                </a:solidFill>
                <a:latin typeface="Arial Black"/>
                <a:cs typeface="Arial Black"/>
              </a:rPr>
              <a:t>DEADLINE</a:t>
            </a:r>
            <a:r>
              <a:rPr sz="2400" b="1" u="heavy" spc="-105" dirty="0">
                <a:solidFill>
                  <a:srgbClr val="00B0F0"/>
                </a:solidFill>
                <a:latin typeface="Arial Black"/>
                <a:cs typeface="Arial Black"/>
              </a:rPr>
              <a:t> </a:t>
            </a:r>
            <a:r>
              <a:rPr sz="2400" b="1" u="heavy" dirty="0" smtClean="0">
                <a:solidFill>
                  <a:srgbClr val="00B0F0"/>
                </a:solidFill>
                <a:latin typeface="Arial Black"/>
                <a:cs typeface="Arial Black"/>
              </a:rPr>
              <a:t>3</a:t>
            </a:r>
            <a:r>
              <a:rPr lang="fi-FI" sz="2400" b="1" u="heavy" dirty="0" smtClean="0">
                <a:solidFill>
                  <a:srgbClr val="00B0F0"/>
                </a:solidFill>
                <a:latin typeface="Arial Black"/>
                <a:cs typeface="Arial Black"/>
              </a:rPr>
              <a:t>1.10.</a:t>
            </a:r>
            <a:r>
              <a:rPr sz="2400" b="1" u="heavy" dirty="0" smtClean="0">
                <a:solidFill>
                  <a:srgbClr val="00B0F0"/>
                </a:solidFill>
                <a:latin typeface="Arial Black"/>
                <a:cs typeface="Arial Black"/>
              </a:rPr>
              <a:t>2018</a:t>
            </a:r>
            <a:r>
              <a:rPr sz="2400" b="1" u="heavy" dirty="0">
                <a:solidFill>
                  <a:srgbClr val="00B0F0"/>
                </a:solidFill>
                <a:latin typeface="Arial Black"/>
                <a:cs typeface="Arial Black"/>
              </a:rPr>
              <a:t>:</a:t>
            </a:r>
            <a:endParaRPr sz="2400" dirty="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360556" y="1903254"/>
            <a:ext cx="6116444" cy="13336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0" indent="-177800">
              <a:lnSpc>
                <a:spcPct val="100000"/>
              </a:lnSpc>
              <a:spcBef>
                <a:spcPts val="1360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1</a:t>
            </a:r>
            <a:r>
              <a:rPr sz="2000" b="0" u="none" dirty="0">
                <a:solidFill>
                  <a:srgbClr val="000000"/>
                </a:solidFill>
                <a:latin typeface="Corbel"/>
                <a:cs typeface="Corbel"/>
              </a:rPr>
              <a:t>. </a:t>
            </a:r>
            <a:r>
              <a:rPr lang="fi-FI" sz="2000" b="0" u="none" dirty="0">
                <a:solidFill>
                  <a:srgbClr val="000000"/>
                </a:solidFill>
                <a:latin typeface="Corbel"/>
                <a:cs typeface="Corbel"/>
              </a:rPr>
              <a:t>B</a:t>
            </a:r>
            <a:r>
              <a:rPr lang="en-US" sz="2000" b="0" u="none" dirty="0" err="1" smtClean="0">
                <a:solidFill>
                  <a:srgbClr val="000000"/>
                </a:solidFill>
                <a:latin typeface="Corbel"/>
                <a:cs typeface="Corbel"/>
              </a:rPr>
              <a:t>enchmark</a:t>
            </a:r>
            <a:r>
              <a:rPr lang="en-US"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en-US" sz="2000" b="0" u="none" dirty="0">
                <a:solidFill>
                  <a:srgbClr val="000000"/>
                </a:solidFill>
                <a:latin typeface="Corbel"/>
                <a:cs typeface="Corbel"/>
              </a:rPr>
              <a:t>earning logics and related games</a:t>
            </a:r>
            <a:endParaRPr sz="2000" dirty="0">
              <a:latin typeface="Corbel"/>
              <a:cs typeface="Corbel"/>
            </a:endParaRPr>
          </a:p>
          <a:p>
            <a:pPr marL="190500" indent="-177800">
              <a:lnSpc>
                <a:spcPct val="100000"/>
              </a:lnSpc>
              <a:spcBef>
                <a:spcPts val="355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u="none" spc="-5" dirty="0">
                <a:solidFill>
                  <a:srgbClr val="000000"/>
                </a:solidFill>
                <a:latin typeface="Corbel"/>
                <a:cs typeface="Corbel"/>
              </a:rPr>
              <a:t>2. </a:t>
            </a:r>
            <a:r>
              <a:rPr lang="fi-FI" sz="2000" u="none" dirty="0" err="1" smtClean="0">
                <a:solidFill>
                  <a:srgbClr val="000000"/>
                </a:solidFill>
                <a:latin typeface="Corbel"/>
                <a:cs typeface="Corbel"/>
              </a:rPr>
              <a:t>Create</a:t>
            </a:r>
            <a:r>
              <a:rPr lang="fi-FI" sz="2000" u="none" dirty="0" smtClean="0">
                <a:solidFill>
                  <a:srgbClr val="000000"/>
                </a:solidFill>
                <a:latin typeface="Corbel"/>
                <a:cs typeface="Corbel"/>
              </a:rPr>
              <a:t> a Lean Business </a:t>
            </a:r>
            <a:r>
              <a:rPr lang="fi-FI" sz="2000" u="none" dirty="0" err="1" smtClean="0">
                <a:solidFill>
                  <a:srgbClr val="000000"/>
                </a:solidFill>
                <a:latin typeface="Corbel"/>
                <a:cs typeface="Corbel"/>
              </a:rPr>
              <a:t>Model</a:t>
            </a:r>
            <a:r>
              <a:rPr lang="fi-FI" sz="2000" u="none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u="none" dirty="0" err="1" smtClean="0">
                <a:solidFill>
                  <a:srgbClr val="000000"/>
                </a:solidFill>
                <a:latin typeface="Corbel"/>
                <a:cs typeface="Corbel"/>
              </a:rPr>
              <a:t>Canvas</a:t>
            </a:r>
            <a:r>
              <a:rPr lang="fi-FI" sz="2000" u="none" dirty="0" smtClean="0">
                <a:solidFill>
                  <a:srgbClr val="000000"/>
                </a:solidFill>
                <a:latin typeface="Corbel"/>
                <a:cs typeface="Corbel"/>
              </a:rPr>
              <a:t> (</a:t>
            </a:r>
            <a:r>
              <a:rPr lang="fi-FI" sz="2000" u="none" dirty="0" err="1" smtClean="0">
                <a:solidFill>
                  <a:srgbClr val="000000"/>
                </a:solidFill>
                <a:latin typeface="Corbel"/>
                <a:cs typeface="Corbel"/>
              </a:rPr>
              <a:t>lean</a:t>
            </a:r>
            <a:r>
              <a:rPr lang="fi-FI" sz="2000" u="none" dirty="0" smtClean="0">
                <a:solidFill>
                  <a:srgbClr val="000000"/>
                </a:solidFill>
                <a:latin typeface="Corbel"/>
                <a:cs typeface="Corbel"/>
              </a:rPr>
              <a:t> BMC)</a:t>
            </a:r>
            <a:endParaRPr sz="2000" dirty="0">
              <a:latin typeface="Corbel"/>
              <a:cs typeface="Corbel"/>
            </a:endParaRPr>
          </a:p>
          <a:p>
            <a:pPr marL="190500" indent="-177800">
              <a:lnSpc>
                <a:spcPct val="100000"/>
              </a:lnSpc>
              <a:spcBef>
                <a:spcPts val="355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b="0" u="none" dirty="0">
                <a:solidFill>
                  <a:srgbClr val="000000"/>
                </a:solidFill>
                <a:latin typeface="Corbel"/>
                <a:cs typeface="Corbel"/>
              </a:rPr>
              <a:t>3.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Send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your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lean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BMC (pdf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file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) to 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  <a:hlinkClick r:id="rId3"/>
              </a:rPr>
              <a:t>annemari.kuhmonen@laurea.fi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by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deadline 31.10.2018</a:t>
            </a:r>
            <a:endParaRPr sz="2000" dirty="0">
              <a:latin typeface="Corbel"/>
              <a:cs typeface="Corbe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66459" y="202691"/>
            <a:ext cx="713231" cy="693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1315" y="421766"/>
            <a:ext cx="448564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u="none" spc="-20" dirty="0">
                <a:solidFill>
                  <a:srgbClr val="000000"/>
                </a:solidFill>
                <a:latin typeface="Arial Black"/>
                <a:cs typeface="Arial Black"/>
              </a:rPr>
              <a:t>CRGP </a:t>
            </a:r>
            <a:r>
              <a:rPr sz="3600" b="1" u="none" spc="-55" dirty="0">
                <a:solidFill>
                  <a:srgbClr val="000000"/>
                </a:solidFill>
                <a:latin typeface="Arial Black"/>
                <a:cs typeface="Arial Black"/>
              </a:rPr>
              <a:t>Team</a:t>
            </a:r>
            <a:r>
              <a:rPr sz="3600" b="1" u="none" spc="-60" dirty="0">
                <a:solidFill>
                  <a:srgbClr val="000000"/>
                </a:solidFill>
                <a:latin typeface="Arial Black"/>
                <a:cs typeface="Arial Black"/>
              </a:rPr>
              <a:t> </a:t>
            </a:r>
            <a:r>
              <a:rPr sz="3600" b="1" u="none" spc="-5" dirty="0" smtClean="0">
                <a:solidFill>
                  <a:srgbClr val="000000"/>
                </a:solidFill>
                <a:latin typeface="Arial Black"/>
                <a:cs typeface="Arial Black"/>
              </a:rPr>
              <a:t>task</a:t>
            </a:r>
            <a:endParaRPr sz="3600" dirty="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0654" y="1308704"/>
            <a:ext cx="383034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0" u="heavy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/>
                <a:ea typeface="+mn-ea"/>
                <a:cs typeface="Arial Black"/>
              </a:rPr>
              <a:t>DEADLINE</a:t>
            </a:r>
            <a:r>
              <a:rPr kumimoji="0" sz="2400" b="1" i="0" u="heavy" strike="noStrike" kern="1200" cap="none" spc="-105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/>
                <a:ea typeface="+mn-ea"/>
                <a:cs typeface="Arial Black"/>
              </a:rPr>
              <a:t> </a:t>
            </a:r>
            <a:r>
              <a:rPr lang="fi-FI" sz="2400" b="1" u="heavy" dirty="0" smtClean="0">
                <a:solidFill>
                  <a:srgbClr val="00B0F0"/>
                </a:solidFill>
                <a:latin typeface="Arial Black"/>
                <a:cs typeface="Arial Black"/>
              </a:rPr>
              <a:t>5</a:t>
            </a:r>
            <a:r>
              <a:rPr kumimoji="0" lang="fi-FI" sz="2400" b="1" i="0" u="heavy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/>
                <a:ea typeface="+mn-ea"/>
                <a:cs typeface="Arial Black"/>
              </a:rPr>
              <a:t>.11.</a:t>
            </a:r>
            <a:r>
              <a:rPr kumimoji="0" sz="2400" b="1" i="0" u="heavy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/>
                <a:ea typeface="+mn-ea"/>
                <a:cs typeface="Arial Black"/>
              </a:rPr>
              <a:t>2018</a:t>
            </a:r>
            <a:r>
              <a:rPr kumimoji="0" sz="2400" b="1" i="0" u="heavy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Black"/>
                <a:ea typeface="+mn-ea"/>
                <a:cs typeface="Arial Black"/>
              </a:rPr>
              <a:t>: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/>
              <a:ea typeface="+mn-ea"/>
              <a:cs typeface="Arial Black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360556" y="2038350"/>
            <a:ext cx="6116444" cy="31034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0" indent="-177800">
              <a:lnSpc>
                <a:spcPct val="100000"/>
              </a:lnSpc>
              <a:spcBef>
                <a:spcPts val="1360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1</a:t>
            </a:r>
            <a:r>
              <a:rPr sz="2000" b="0" u="none" dirty="0">
                <a:solidFill>
                  <a:srgbClr val="000000"/>
                </a:solidFill>
                <a:latin typeface="Corbel"/>
                <a:cs typeface="Corbel"/>
              </a:rPr>
              <a:t>. </a:t>
            </a:r>
            <a:r>
              <a:rPr lang="fi-FI" sz="2000" b="0" u="none" dirty="0" err="1" smtClean="0">
                <a:solidFill>
                  <a:srgbClr val="000000"/>
                </a:solidFill>
                <a:latin typeface="Corbel"/>
                <a:cs typeface="Corbel"/>
              </a:rPr>
              <a:t>Gather</a:t>
            </a:r>
            <a:r>
              <a:rPr lang="fi-FI"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dirty="0" err="1" smtClean="0">
                <a:solidFill>
                  <a:srgbClr val="000000"/>
                </a:solidFill>
                <a:latin typeface="Corbel"/>
                <a:cs typeface="Corbel"/>
              </a:rPr>
              <a:t>your</a:t>
            </a:r>
            <a:r>
              <a:rPr lang="fi-FI"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 team to </a:t>
            </a:r>
            <a:r>
              <a:rPr lang="fi-FI" sz="2000" b="0" u="none" dirty="0" err="1" smtClean="0">
                <a:solidFill>
                  <a:srgbClr val="000000"/>
                </a:solidFill>
                <a:latin typeface="Corbel"/>
                <a:cs typeface="Corbel"/>
              </a:rPr>
              <a:t>make</a:t>
            </a:r>
            <a:r>
              <a:rPr lang="fi-FI" sz="2000" b="0" u="none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u="none" dirty="0" smtClean="0">
                <a:solidFill>
                  <a:srgbClr val="000000"/>
                </a:solidFill>
                <a:latin typeface="Corbel"/>
                <a:cs typeface="Corbel"/>
              </a:rPr>
              <a:t>a </a:t>
            </a:r>
            <a:r>
              <a:rPr lang="en-US" sz="2000" u="none" dirty="0" smtClean="0">
                <a:solidFill>
                  <a:srgbClr val="000000"/>
                </a:solidFill>
                <a:latin typeface="Corbel"/>
                <a:cs typeface="Corbel"/>
              </a:rPr>
              <a:t>Game demo video </a:t>
            </a:r>
            <a:r>
              <a:rPr lang="en-US" sz="2000" b="0" u="none" dirty="0">
                <a:solidFill>
                  <a:srgbClr val="000000"/>
                </a:solidFill>
                <a:latin typeface="Corbel"/>
                <a:cs typeface="Corbel"/>
              </a:rPr>
              <a:t>with </a:t>
            </a:r>
            <a:r>
              <a:rPr lang="en-US" sz="2000" u="none" dirty="0">
                <a:solidFill>
                  <a:srgbClr val="000000"/>
                </a:solidFill>
                <a:latin typeface="Corbel"/>
                <a:cs typeface="Corbel"/>
              </a:rPr>
              <a:t>team self reflection </a:t>
            </a:r>
            <a:r>
              <a:rPr lang="en-US" sz="2000" b="0" u="none" dirty="0">
                <a:solidFill>
                  <a:srgbClr val="000000"/>
                </a:solidFill>
                <a:latin typeface="Corbel"/>
                <a:cs typeface="Corbel"/>
              </a:rPr>
              <a:t>on the game development </a:t>
            </a:r>
            <a:r>
              <a:rPr lang="en-US" sz="2000" u="none" dirty="0">
                <a:solidFill>
                  <a:srgbClr val="000000"/>
                </a:solidFill>
                <a:latin typeface="Corbel"/>
                <a:cs typeface="Corbel"/>
              </a:rPr>
              <a:t>progress</a:t>
            </a:r>
            <a:r>
              <a:rPr lang="en-US" sz="2000" b="0" u="none" dirty="0">
                <a:solidFill>
                  <a:srgbClr val="000000"/>
                </a:solidFill>
                <a:latin typeface="Corbel"/>
                <a:cs typeface="Corbel"/>
              </a:rPr>
              <a:t> so far </a:t>
            </a:r>
            <a:endParaRPr lang="fi-FI" sz="2000" b="0" u="none" spc="-5" dirty="0">
              <a:solidFill>
                <a:srgbClr val="000000"/>
              </a:solidFill>
              <a:latin typeface="Corbel"/>
              <a:cs typeface="Corbel"/>
            </a:endParaRPr>
          </a:p>
          <a:p>
            <a:pPr marL="190500" indent="-177800">
              <a:lnSpc>
                <a:spcPct val="100000"/>
              </a:lnSpc>
              <a:spcBef>
                <a:spcPts val="1360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b="0" u="none" spc="-5" dirty="0" smtClean="0">
                <a:solidFill>
                  <a:srgbClr val="000000"/>
                </a:solidFill>
                <a:latin typeface="Corbel"/>
                <a:cs typeface="Corbel"/>
              </a:rPr>
              <a:t>2</a:t>
            </a:r>
            <a:r>
              <a:rPr lang="fi-FI" sz="2000" b="0" u="none" spc="-5" dirty="0" smtClean="0">
                <a:solidFill>
                  <a:srgbClr val="000000"/>
                </a:solidFill>
                <a:latin typeface="Corbel"/>
                <a:cs typeface="Corbel"/>
              </a:rPr>
              <a:t>. </a:t>
            </a:r>
            <a:r>
              <a:rPr lang="fi-FI" sz="2000" b="0" u="none" spc="-5" dirty="0" err="1" smtClean="0">
                <a:solidFill>
                  <a:srgbClr val="000000"/>
                </a:solidFill>
                <a:latin typeface="Corbel"/>
                <a:cs typeface="Corbel"/>
              </a:rPr>
              <a:t>Minimum</a:t>
            </a:r>
            <a:r>
              <a:rPr lang="fi-FI" sz="2000" b="0" u="none" spc="-5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u="none" spc="-5" dirty="0" smtClean="0">
                <a:solidFill>
                  <a:srgbClr val="000000"/>
                </a:solidFill>
                <a:latin typeface="Corbel"/>
                <a:cs typeface="Corbel"/>
              </a:rPr>
              <a:t>1 min </a:t>
            </a:r>
            <a:r>
              <a:rPr lang="fi-FI" sz="2000" b="0" u="none" spc="-5" dirty="0" smtClean="0">
                <a:solidFill>
                  <a:srgbClr val="000000"/>
                </a:solidFill>
                <a:latin typeface="Corbel"/>
                <a:cs typeface="Corbel"/>
              </a:rPr>
              <a:t>video</a:t>
            </a:r>
            <a:endParaRPr sz="2000" b="0" dirty="0">
              <a:latin typeface="Corbel"/>
              <a:cs typeface="Corbel"/>
            </a:endParaRPr>
          </a:p>
          <a:p>
            <a:pPr marL="190500" indent="-177800">
              <a:lnSpc>
                <a:spcPct val="100000"/>
              </a:lnSpc>
              <a:spcBef>
                <a:spcPts val="355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sz="2000" b="0" u="none" dirty="0">
                <a:solidFill>
                  <a:srgbClr val="000000"/>
                </a:solidFill>
                <a:latin typeface="Corbel"/>
                <a:cs typeface="Corbel"/>
              </a:rPr>
              <a:t>3.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Send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your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video in </a:t>
            </a:r>
            <a:r>
              <a:rPr lang="fi-FI" sz="200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WhatsApp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to </a:t>
            </a:r>
            <a:r>
              <a:rPr lang="fi-FI" sz="200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040-672 2174 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(Annemari Kuhmonen)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by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deadline 5.11.2018</a:t>
            </a:r>
          </a:p>
          <a:p>
            <a:pPr marL="190500" indent="-177800">
              <a:lnSpc>
                <a:spcPct val="100000"/>
              </a:lnSpc>
              <a:spcBef>
                <a:spcPts val="355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endParaRPr lang="fi-FI" sz="2000" dirty="0">
              <a:latin typeface="Corbel"/>
              <a:cs typeface="Corbel"/>
            </a:endParaRPr>
          </a:p>
          <a:p>
            <a:pPr marL="190500" indent="-177800">
              <a:lnSpc>
                <a:spcPct val="100000"/>
              </a:lnSpc>
              <a:spcBef>
                <a:spcPts val="355"/>
              </a:spcBef>
              <a:buClr>
                <a:srgbClr val="00B0F0"/>
              </a:buClr>
              <a:buFont typeface="Wingdings"/>
              <a:buChar char=""/>
              <a:tabLst>
                <a:tab pos="191135" algn="l"/>
              </a:tabLst>
            </a:pP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Pls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note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that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”Definition of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done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”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Teamwork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Workshop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will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be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</a:t>
            </a:r>
            <a:r>
              <a:rPr lang="fi-FI" sz="2000" b="0" u="none" spc="-10" dirty="0" err="1" smtClean="0">
                <a:solidFill>
                  <a:srgbClr val="000000"/>
                </a:solidFill>
                <a:latin typeface="Corbel"/>
                <a:cs typeface="Corbel"/>
              </a:rPr>
              <a:t>organised</a:t>
            </a:r>
            <a:r>
              <a:rPr lang="fi-FI" sz="2000" b="0" u="none" spc="-10" dirty="0" smtClean="0">
                <a:solidFill>
                  <a:srgbClr val="000000"/>
                </a:solidFill>
                <a:latin typeface="Corbel"/>
                <a:cs typeface="Corbel"/>
              </a:rPr>
              <a:t> on November 8th, at Haaga-Helia</a:t>
            </a:r>
            <a:endParaRPr lang="fi-FI" sz="2000" b="0" u="none" spc="-10" dirty="0">
              <a:solidFill>
                <a:srgbClr val="000000"/>
              </a:solidFill>
              <a:latin typeface="Corbel"/>
              <a:cs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54494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141</Words>
  <Application>Microsoft Office PowerPoint</Application>
  <PresentationFormat>Custom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Black</vt:lpstr>
      <vt:lpstr>Calibri</vt:lpstr>
      <vt:lpstr>Corbel</vt:lpstr>
      <vt:lpstr>Wingdings</vt:lpstr>
      <vt:lpstr>Office Theme</vt:lpstr>
      <vt:lpstr>PowerPoint Presentation</vt:lpstr>
      <vt:lpstr>CRGP Team task</vt:lpstr>
      <vt:lpstr>CRGP Team task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Kaisa Logren</dc:creator>
  <cp:lastModifiedBy>Saija Heinonen</cp:lastModifiedBy>
  <cp:revision>6</cp:revision>
  <dcterms:created xsi:type="dcterms:W3CDTF">2018-09-28T10:16:11Z</dcterms:created>
  <dcterms:modified xsi:type="dcterms:W3CDTF">2018-10-15T08:36:13Z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2018-09-17T00:00:00Z</vt:filetime>
  </property>
  <property fmtid="{D5CDD505-2E9C-101B-9397-08002B2CF9AE}" pid="3" name="Creator">
    <vt:lpwstr>Acrobat PDFMaker 15 for PowerPoint</vt:lpwstr>
  </property>
  <property fmtid="{D5CDD505-2E9C-101B-9397-08002B2CF9AE}" pid="4" name="LastSaved">
    <vt:filetime>2018-09-28T00:00:00Z</vt:filetime>
  </property>
</Properties>
</file>