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9" r:id="rId8"/>
    <p:sldId id="262" r:id="rId9"/>
    <p:sldId id="261" r:id="rId10"/>
    <p:sldId id="264" r:id="rId11"/>
    <p:sldId id="268" r:id="rId12"/>
    <p:sldId id="271" r:id="rId13"/>
    <p:sldId id="272" r:id="rId14"/>
    <p:sldId id="273" r:id="rId15"/>
    <p:sldId id="263" r:id="rId1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Abgerundetes Rechtec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17.10.2012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D61C746-E723-4DE9-BE4A-B4309FA294F9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17.10.2012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C746-E723-4DE9-BE4A-B4309FA294F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17.10.2012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C746-E723-4DE9-BE4A-B4309FA294F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17.10.2012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C746-E723-4DE9-BE4A-B4309FA294F9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Abgerundetes Rechtec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17.10.2012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7" name="Rechtec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D61C746-E723-4DE9-BE4A-B4309FA294F9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17.10.2012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C746-E723-4DE9-BE4A-B4309FA294F9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17.10.2012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C746-E723-4DE9-BE4A-B4309FA294F9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17.10.2012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C746-E723-4DE9-BE4A-B4309FA294F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17.10.2012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C746-E723-4DE9-BE4A-B4309FA294F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Abgerundetes Rechtec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17.10.2012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C746-E723-4DE9-BE4A-B4309FA294F9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4222-6496-49EC-BE4D-3050523E5FEC}" type="datetimeFigureOut">
              <a:rPr lang="de-DE" smtClean="0"/>
              <a:t>17.10.2012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D61C746-E723-4DE9-BE4A-B4309FA294F9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Rechtec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c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Abgerundetes Rechtec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7C84222-6496-49EC-BE4D-3050523E5FEC}" type="datetimeFigureOut">
              <a:rPr lang="de-DE" smtClean="0"/>
              <a:t>17.10.2012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D61C746-E723-4DE9-BE4A-B4309FA294F9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1259632" y="3573016"/>
            <a:ext cx="6768752" cy="2088232"/>
          </a:xfrm>
        </p:spPr>
        <p:txBody>
          <a:bodyPr>
            <a:normAutofit fontScale="32500" lnSpcReduction="20000"/>
          </a:bodyPr>
          <a:lstStyle/>
          <a:p>
            <a:endParaRPr lang="de-DE" dirty="0"/>
          </a:p>
          <a:p>
            <a:r>
              <a:rPr lang="de-DE" sz="7400" dirty="0"/>
              <a:t>Monica </a:t>
            </a:r>
            <a:r>
              <a:rPr lang="de-DE" sz="7400" dirty="0" err="1" smtClean="0"/>
              <a:t>Menniti</a:t>
            </a:r>
            <a:r>
              <a:rPr lang="de-DE" sz="7400" dirty="0" smtClean="0"/>
              <a:t> - </a:t>
            </a:r>
            <a:r>
              <a:rPr lang="en-US" sz="7400" dirty="0"/>
              <a:t>Health</a:t>
            </a:r>
            <a:r>
              <a:rPr lang="de-DE" sz="7400" dirty="0"/>
              <a:t> Care Consultant</a:t>
            </a:r>
          </a:p>
          <a:p>
            <a:r>
              <a:rPr lang="de-DE" sz="7400" dirty="0" err="1" smtClean="0"/>
              <a:t>Vann</a:t>
            </a:r>
            <a:r>
              <a:rPr lang="de-DE" sz="7400" dirty="0" smtClean="0"/>
              <a:t> Nguyen - Design Consultant</a:t>
            </a:r>
          </a:p>
          <a:p>
            <a:r>
              <a:rPr lang="de-DE" sz="7400" dirty="0" err="1" smtClean="0"/>
              <a:t>Samppa</a:t>
            </a:r>
            <a:r>
              <a:rPr lang="de-DE" sz="7400" dirty="0" smtClean="0"/>
              <a:t> </a:t>
            </a:r>
            <a:r>
              <a:rPr lang="de-DE" sz="7400" dirty="0" err="1" smtClean="0"/>
              <a:t>Valkama</a:t>
            </a:r>
            <a:r>
              <a:rPr lang="de-DE" sz="7400" dirty="0" smtClean="0"/>
              <a:t> - </a:t>
            </a:r>
            <a:r>
              <a:rPr lang="de-DE" sz="7400" dirty="0"/>
              <a:t>Lead Software Developer</a:t>
            </a:r>
          </a:p>
          <a:p>
            <a:r>
              <a:rPr lang="de-DE" sz="7400" dirty="0"/>
              <a:t>Ashley </a:t>
            </a:r>
            <a:r>
              <a:rPr lang="de-DE" sz="7400" dirty="0" err="1" smtClean="0"/>
              <a:t>McNeill</a:t>
            </a:r>
            <a:r>
              <a:rPr lang="de-DE" sz="7400" dirty="0" smtClean="0"/>
              <a:t> - Business </a:t>
            </a:r>
            <a:r>
              <a:rPr lang="de-DE" sz="7400" dirty="0"/>
              <a:t>Consultant</a:t>
            </a:r>
          </a:p>
          <a:p>
            <a:r>
              <a:rPr lang="de-DE" sz="7400" dirty="0" err="1"/>
              <a:t>Sampo</a:t>
            </a:r>
            <a:r>
              <a:rPr lang="de-DE" sz="7400" dirty="0"/>
              <a:t> </a:t>
            </a:r>
            <a:r>
              <a:rPr lang="de-DE" sz="7400" dirty="0" err="1" smtClean="0"/>
              <a:t>Savolainen</a:t>
            </a:r>
            <a:r>
              <a:rPr lang="de-DE" sz="7400" dirty="0" smtClean="0"/>
              <a:t> - </a:t>
            </a:r>
            <a:r>
              <a:rPr lang="de-DE" sz="7400" dirty="0"/>
              <a:t>Developer/ </a:t>
            </a:r>
            <a:r>
              <a:rPr lang="de-DE" sz="7400" dirty="0" smtClean="0"/>
              <a:t>Animator </a:t>
            </a: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Santé</a:t>
            </a:r>
            <a:r>
              <a:rPr lang="de-DE" dirty="0" smtClean="0"/>
              <a:t> </a:t>
            </a:r>
            <a:r>
              <a:rPr lang="de-DE" dirty="0" err="1" smtClean="0"/>
              <a:t>Innovations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19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Santé</a:t>
            </a:r>
            <a:r>
              <a:rPr lang="de-DE" dirty="0"/>
              <a:t> </a:t>
            </a:r>
            <a:r>
              <a:rPr lang="de-DE" dirty="0" err="1"/>
              <a:t>Innovations</a:t>
            </a:r>
            <a:r>
              <a:rPr lang="fi-FI" dirty="0" smtClean="0"/>
              <a:t>, 13.9.2012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338263"/>
            <a:ext cx="7772400" cy="1514475"/>
          </a:xfrm>
          <a:noFill/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fi-FI" sz="1400" dirty="0" smtClean="0"/>
              <a:t>Status:</a:t>
            </a:r>
          </a:p>
          <a:p>
            <a:pPr eaLnBrk="1" hangingPunct="1"/>
            <a:r>
              <a:rPr lang="fi-FI" sz="1400" dirty="0" smtClean="0"/>
              <a:t>Describe here the current status </a:t>
            </a:r>
          </a:p>
          <a:p>
            <a:pPr lvl="1" eaLnBrk="1" hangingPunct="1"/>
            <a:r>
              <a:rPr lang="fi-FI" sz="1200" dirty="0" smtClean="0"/>
              <a:t>Business model canvas drafted</a:t>
            </a:r>
          </a:p>
          <a:p>
            <a:pPr lvl="1" eaLnBrk="1" hangingPunct="1"/>
            <a:r>
              <a:rPr lang="fi-FI" sz="1200" dirty="0" smtClean="0"/>
              <a:t>Updated project plan</a:t>
            </a:r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650" y="4330700"/>
            <a:ext cx="7772400" cy="169068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Next steps: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SWOT analysis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Consult with TTL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Begin planning stages of animation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Begin research/information collection for content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Further development of business model (financial, marketing, etc)</a:t>
            </a:r>
            <a:endParaRPr lang="fi-FI" sz="1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55650" y="2852738"/>
            <a:ext cx="3887788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Risks: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Animation is not smart and/or fun enough to motivate people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Client does not like product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643438" y="2852738"/>
            <a:ext cx="3889375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Contingency plan: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Brainstorming, creativity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Market research on sceen at blood donation center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268259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Santé</a:t>
            </a:r>
            <a:r>
              <a:rPr lang="de-DE" dirty="0"/>
              <a:t> </a:t>
            </a:r>
            <a:r>
              <a:rPr lang="de-DE" dirty="0" err="1"/>
              <a:t>Innovations</a:t>
            </a:r>
            <a:r>
              <a:rPr lang="fi-FI" dirty="0" smtClean="0"/>
              <a:t>, 20.9.2012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338263"/>
            <a:ext cx="7772400" cy="1514475"/>
          </a:xfrm>
          <a:noFill/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fi-FI" sz="1400" dirty="0" smtClean="0"/>
              <a:t>Status:</a:t>
            </a:r>
          </a:p>
          <a:p>
            <a:pPr eaLnBrk="1" hangingPunct="1"/>
            <a:r>
              <a:rPr lang="fi-FI" sz="1400" dirty="0" smtClean="0"/>
              <a:t>Describe here the current status </a:t>
            </a:r>
          </a:p>
          <a:p>
            <a:pPr lvl="1" eaLnBrk="1" hangingPunct="1"/>
            <a:r>
              <a:rPr lang="fi-FI" sz="1200" dirty="0" smtClean="0"/>
              <a:t>Started story board</a:t>
            </a:r>
          </a:p>
          <a:p>
            <a:pPr lvl="1" eaLnBrk="1" hangingPunct="1"/>
            <a:r>
              <a:rPr lang="fi-FI" sz="1200" dirty="0" smtClean="0"/>
              <a:t>Brain storming about animation (watched exsisting videos)</a:t>
            </a:r>
          </a:p>
          <a:p>
            <a:pPr lvl="1" eaLnBrk="1" hangingPunct="1"/>
            <a:r>
              <a:rPr lang="fi-FI" sz="1200" dirty="0" smtClean="0"/>
              <a:t>Got information about blood donation (statistics) acording to current research</a:t>
            </a:r>
          </a:p>
          <a:p>
            <a:pPr lvl="1" eaLnBrk="1" hangingPunct="1"/>
            <a:r>
              <a:rPr lang="fi-FI" sz="1200" dirty="0" smtClean="0"/>
              <a:t>Develop user stories</a:t>
            </a:r>
            <a:endParaRPr lang="fi-FI" sz="1400" dirty="0" smtClean="0"/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650" y="4330700"/>
            <a:ext cx="7772400" cy="169068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Next steps: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Continue planning stages and development of animation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Further development of business model (financial, marketing, etc)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55650" y="2852738"/>
            <a:ext cx="3887788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Risks: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Animation is not smart and/or fun enough to motivate people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Client does not like product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643438" y="2852738"/>
            <a:ext cx="3889375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Contingency plan: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Brainstorming, creativity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Market research on sceen at blood donation center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343665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Santé</a:t>
            </a:r>
            <a:r>
              <a:rPr lang="de-DE" dirty="0"/>
              <a:t> </a:t>
            </a:r>
            <a:r>
              <a:rPr lang="de-DE" dirty="0" err="1"/>
              <a:t>Innovations</a:t>
            </a:r>
            <a:r>
              <a:rPr lang="fi-FI" dirty="0" smtClean="0"/>
              <a:t>, 27.9.2012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338263"/>
            <a:ext cx="7772400" cy="1514475"/>
          </a:xfrm>
          <a:noFill/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fi-FI" sz="1400" dirty="0" smtClean="0"/>
              <a:t>Status:</a:t>
            </a:r>
          </a:p>
          <a:p>
            <a:pPr eaLnBrk="1" hangingPunct="1"/>
            <a:r>
              <a:rPr lang="fi-FI" sz="1400" dirty="0" smtClean="0"/>
              <a:t>Describe here the current status </a:t>
            </a:r>
          </a:p>
          <a:p>
            <a:pPr lvl="1" eaLnBrk="1" hangingPunct="1"/>
            <a:r>
              <a:rPr lang="fi-FI" sz="1200" dirty="0" smtClean="0"/>
              <a:t>Made progress on story board</a:t>
            </a:r>
          </a:p>
          <a:p>
            <a:pPr lvl="1" eaLnBrk="1" hangingPunct="1"/>
            <a:r>
              <a:rPr lang="fi-FI" sz="1200" dirty="0" smtClean="0"/>
              <a:t>Made our marketing plan</a:t>
            </a:r>
          </a:p>
          <a:p>
            <a:pPr lvl="1" eaLnBrk="1" hangingPunct="1"/>
            <a:r>
              <a:rPr lang="fi-FI" sz="1200" dirty="0" smtClean="0"/>
              <a:t>Finnished user stories</a:t>
            </a:r>
            <a:endParaRPr lang="fi-FI" sz="1400" dirty="0" smtClean="0"/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650" y="4330700"/>
            <a:ext cx="7772400" cy="169068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Next steps: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Continue planning stages and development of animation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Further development of business model (financial, marketing, etc) including research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55650" y="2852738"/>
            <a:ext cx="3887788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Risks: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Animation is not smart and/or fun enough to motivate people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Client does not like product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643438" y="2852738"/>
            <a:ext cx="3889375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Contingency plan: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Brainstorming, creativity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Market research on sceen at blood donation center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76851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Santé</a:t>
            </a:r>
            <a:r>
              <a:rPr lang="de-DE" dirty="0"/>
              <a:t> </a:t>
            </a:r>
            <a:r>
              <a:rPr lang="de-DE" dirty="0" err="1"/>
              <a:t>Innovations</a:t>
            </a:r>
            <a:r>
              <a:rPr lang="fi-FI" dirty="0" smtClean="0"/>
              <a:t>, 04.10.2012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338263"/>
            <a:ext cx="7772400" cy="1514475"/>
          </a:xfrm>
          <a:noFill/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fi-FI" sz="1400" dirty="0" smtClean="0"/>
              <a:t>Status:</a:t>
            </a:r>
          </a:p>
          <a:p>
            <a:pPr eaLnBrk="1" hangingPunct="1"/>
            <a:r>
              <a:rPr lang="fi-FI" sz="1400" dirty="0" smtClean="0"/>
              <a:t>Describe here the current status </a:t>
            </a:r>
          </a:p>
          <a:p>
            <a:pPr lvl="1" eaLnBrk="1" hangingPunct="1"/>
            <a:r>
              <a:rPr lang="fi-FI" sz="1200" dirty="0" smtClean="0"/>
              <a:t>Steeringgroup meeting</a:t>
            </a:r>
          </a:p>
          <a:p>
            <a:pPr lvl="1" eaLnBrk="1" hangingPunct="1"/>
            <a:r>
              <a:rPr lang="fi-FI" sz="1200" dirty="0" smtClean="0"/>
              <a:t>Polished story board contend</a:t>
            </a:r>
          </a:p>
          <a:p>
            <a:pPr lvl="1" eaLnBrk="1" hangingPunct="1"/>
            <a:r>
              <a:rPr lang="fi-FI" sz="1200" dirty="0" smtClean="0"/>
              <a:t>Marketanalysis research contunied</a:t>
            </a:r>
          </a:p>
          <a:p>
            <a:pPr lvl="1" eaLnBrk="1" hangingPunct="1"/>
            <a:r>
              <a:rPr lang="fi-FI" sz="1200" dirty="0" smtClean="0"/>
              <a:t>Brainstorming sales-pitch</a:t>
            </a:r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650" y="4330700"/>
            <a:ext cx="7772400" cy="169068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Next steps: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Continue planning stages and development of animation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Further development of business model (financial, marketing, etc) including research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Develop sales pitch to customers for mid term evaluation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55650" y="2852738"/>
            <a:ext cx="3887788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Risks: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Animation is not smart and/or fun enough to motivate people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Client does not like product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643438" y="2852738"/>
            <a:ext cx="3889375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Contingency plan: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Brainstorming, creativity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Market research on sceen at blood donation center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234890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Santé</a:t>
            </a:r>
            <a:r>
              <a:rPr lang="de-DE" dirty="0"/>
              <a:t> </a:t>
            </a:r>
            <a:r>
              <a:rPr lang="de-DE" dirty="0" err="1"/>
              <a:t>Innovations</a:t>
            </a:r>
            <a:r>
              <a:rPr lang="fi-FI" dirty="0" smtClean="0"/>
              <a:t>, 17.10.2012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338263"/>
            <a:ext cx="7772400" cy="1514475"/>
          </a:xfrm>
          <a:noFill/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fi-FI" sz="1400" dirty="0" smtClean="0"/>
              <a:t>Status:</a:t>
            </a:r>
          </a:p>
          <a:p>
            <a:pPr eaLnBrk="1" hangingPunct="1"/>
            <a:r>
              <a:rPr lang="fi-FI" sz="1400" dirty="0" smtClean="0"/>
              <a:t>Describe here the current status </a:t>
            </a:r>
          </a:p>
          <a:p>
            <a:pPr lvl="1" eaLnBrk="1" hangingPunct="1"/>
            <a:r>
              <a:rPr lang="fi-FI" sz="1200" dirty="0" smtClean="0"/>
              <a:t>Almost finished sales-pitch</a:t>
            </a:r>
          </a:p>
          <a:p>
            <a:pPr lvl="1" eaLnBrk="1" hangingPunct="1"/>
            <a:r>
              <a:rPr lang="fi-FI" sz="1200" dirty="0" smtClean="0"/>
              <a:t>Finished demo (flash)</a:t>
            </a:r>
          </a:p>
          <a:p>
            <a:pPr lvl="1" eaLnBrk="1" hangingPunct="1"/>
            <a:endParaRPr lang="fi-FI" sz="1200" dirty="0" smtClean="0"/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650" y="4330700"/>
            <a:ext cx="7772400" cy="169068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Next steps: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Continue planning stages and development of animation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Further development of business model (financial, marketing, etc) including research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Develop sales pitch to customers for mid term evaluation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55650" y="2852738"/>
            <a:ext cx="3887788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Risks: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Animation is not smart and/or fun enough to motivate people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Client does not like product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643438" y="2852738"/>
            <a:ext cx="3889375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Contingency plan: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Brainstorming, creativity</a:t>
            </a:r>
          </a:p>
        </p:txBody>
      </p:sp>
    </p:spTree>
    <p:extLst>
      <p:ext uri="{BB962C8B-B14F-4D97-AF65-F5344CB8AC3E}">
        <p14:creationId xmlns:p14="http://schemas.microsoft.com/office/powerpoint/2010/main" val="392644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Action plan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entire</a:t>
            </a:r>
            <a:r>
              <a:rPr lang="de-DE" dirty="0" smtClean="0"/>
              <a:t> </a:t>
            </a:r>
            <a:r>
              <a:rPr lang="de-DE" dirty="0" err="1" smtClean="0"/>
              <a:t>project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Prototype, end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period</a:t>
            </a:r>
            <a:r>
              <a:rPr lang="de-DE" dirty="0" smtClean="0"/>
              <a:t> 1</a:t>
            </a:r>
          </a:p>
          <a:p>
            <a:pPr lvl="1"/>
            <a:r>
              <a:rPr lang="de-DE" dirty="0" smtClean="0"/>
              <a:t>Business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canvass</a:t>
            </a:r>
            <a:r>
              <a:rPr lang="de-DE" dirty="0" smtClean="0"/>
              <a:t> </a:t>
            </a:r>
            <a:r>
              <a:rPr lang="de-DE" dirty="0" err="1" smtClean="0"/>
              <a:t>completed</a:t>
            </a:r>
            <a:endParaRPr lang="de-DE" dirty="0"/>
          </a:p>
          <a:p>
            <a:pPr lvl="1"/>
            <a:r>
              <a:rPr lang="de-DE" dirty="0" smtClean="0"/>
              <a:t>Marketing plan</a:t>
            </a:r>
          </a:p>
          <a:p>
            <a:pPr lvl="1"/>
            <a:r>
              <a:rPr lang="de-DE" dirty="0" smtClean="0"/>
              <a:t>Financial plan</a:t>
            </a:r>
          </a:p>
          <a:p>
            <a:pPr lvl="1"/>
            <a:r>
              <a:rPr lang="de-DE" dirty="0" err="1" smtClean="0"/>
              <a:t>Draft</a:t>
            </a:r>
            <a:r>
              <a:rPr lang="de-DE" dirty="0" smtClean="0"/>
              <a:t>, </a:t>
            </a:r>
            <a:r>
              <a:rPr lang="de-DE" dirty="0" err="1" smtClean="0"/>
              <a:t>demo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animation</a:t>
            </a:r>
            <a:endParaRPr lang="de-DE" dirty="0" smtClean="0"/>
          </a:p>
          <a:p>
            <a:pPr lvl="1"/>
            <a:r>
              <a:rPr lang="de-DE" dirty="0" smtClean="0"/>
              <a:t>Field </a:t>
            </a:r>
            <a:r>
              <a:rPr lang="de-DE" dirty="0" err="1" smtClean="0"/>
              <a:t>research</a:t>
            </a:r>
            <a:r>
              <a:rPr lang="de-DE" dirty="0" smtClean="0"/>
              <a:t> </a:t>
            </a:r>
            <a:r>
              <a:rPr lang="de-DE" dirty="0" err="1" smtClean="0"/>
              <a:t>phase</a:t>
            </a:r>
            <a:r>
              <a:rPr lang="de-DE" dirty="0" smtClean="0"/>
              <a:t> 1 </a:t>
            </a:r>
            <a:r>
              <a:rPr lang="de-DE" dirty="0" err="1" smtClean="0"/>
              <a:t>completed</a:t>
            </a:r>
            <a:endParaRPr lang="de-DE" dirty="0" smtClean="0"/>
          </a:p>
          <a:p>
            <a:pPr lvl="1"/>
            <a:r>
              <a:rPr lang="de-DE" dirty="0" smtClean="0"/>
              <a:t>User </a:t>
            </a:r>
            <a:r>
              <a:rPr lang="de-DE" dirty="0" err="1" smtClean="0"/>
              <a:t>testing</a:t>
            </a:r>
            <a:endParaRPr lang="de-DE" dirty="0" smtClean="0"/>
          </a:p>
          <a:p>
            <a:r>
              <a:rPr lang="de-DE" dirty="0" smtClean="0"/>
              <a:t>Final </a:t>
            </a:r>
            <a:r>
              <a:rPr lang="de-DE" dirty="0" err="1" smtClean="0"/>
              <a:t>product</a:t>
            </a:r>
            <a:r>
              <a:rPr lang="de-DE" dirty="0" smtClean="0"/>
              <a:t>, </a:t>
            </a:r>
            <a:r>
              <a:rPr lang="de-DE" dirty="0" err="1" smtClean="0"/>
              <a:t>December</a:t>
            </a:r>
            <a:endParaRPr lang="de-DE" dirty="0" smtClean="0"/>
          </a:p>
          <a:p>
            <a:pPr lvl="1"/>
            <a:r>
              <a:rPr lang="de-DE" dirty="0" smtClean="0"/>
              <a:t>New </a:t>
            </a:r>
            <a:r>
              <a:rPr lang="de-DE" dirty="0" err="1" smtClean="0"/>
              <a:t>client</a:t>
            </a:r>
            <a:r>
              <a:rPr lang="de-DE" dirty="0" smtClean="0"/>
              <a:t>(s)</a:t>
            </a:r>
          </a:p>
          <a:p>
            <a:pPr lvl="1"/>
            <a:r>
              <a:rPr lang="de-DE" dirty="0" err="1" smtClean="0"/>
              <a:t>Documentation</a:t>
            </a:r>
            <a:r>
              <a:rPr lang="de-DE" dirty="0" smtClean="0"/>
              <a:t> </a:t>
            </a:r>
            <a:r>
              <a:rPr lang="de-DE" dirty="0" err="1" smtClean="0"/>
              <a:t>finalized</a:t>
            </a:r>
            <a:endParaRPr lang="de-DE" dirty="0" smtClean="0"/>
          </a:p>
          <a:p>
            <a:pPr lvl="1"/>
            <a:r>
              <a:rPr lang="de-DE" dirty="0" smtClean="0"/>
              <a:t>Quality,  </a:t>
            </a:r>
            <a:r>
              <a:rPr lang="de-DE" dirty="0" err="1" smtClean="0"/>
              <a:t>polished</a:t>
            </a:r>
            <a:r>
              <a:rPr lang="de-DE" dirty="0" smtClean="0"/>
              <a:t> final </a:t>
            </a:r>
            <a:r>
              <a:rPr lang="de-DE" dirty="0" err="1" smtClean="0"/>
              <a:t>product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client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50099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755576" y="1340768"/>
            <a:ext cx="77724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Who are we?</a:t>
            </a:r>
          </a:p>
          <a:p>
            <a:pPr marL="0" indent="0">
              <a:buNone/>
            </a:pPr>
            <a:r>
              <a:rPr lang="en-US" sz="3600" i="1" dirty="0" smtClean="0"/>
              <a:t>An international, multi-professional team of specialists.  </a:t>
            </a:r>
          </a:p>
          <a:p>
            <a:pPr marL="0" indent="0">
              <a:buNone/>
            </a:pPr>
            <a:endParaRPr lang="en-US" sz="3600" i="1" dirty="0" smtClean="0"/>
          </a:p>
          <a:p>
            <a:pPr marL="0" indent="0">
              <a:buNone/>
            </a:pPr>
            <a:r>
              <a:rPr lang="en-US" sz="3600" b="1" dirty="0" smtClean="0"/>
              <a:t>What do we do?</a:t>
            </a:r>
          </a:p>
          <a:p>
            <a:pPr marL="0" indent="0">
              <a:buNone/>
            </a:pPr>
            <a:r>
              <a:rPr lang="en-US" sz="3600" i="1" dirty="0" smtClean="0"/>
              <a:t>We create multi-platform health promotion media.</a:t>
            </a:r>
          </a:p>
        </p:txBody>
      </p:sp>
    </p:spTree>
    <p:extLst>
      <p:ext uri="{BB962C8B-B14F-4D97-AF65-F5344CB8AC3E}">
        <p14:creationId xmlns:p14="http://schemas.microsoft.com/office/powerpoint/2010/main" val="52352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Idea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62056" cy="522156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Preventative/promotional health care is cost effective!</a:t>
            </a:r>
          </a:p>
          <a:p>
            <a:r>
              <a:rPr lang="en-US" dirty="0" smtClean="0"/>
              <a:t>We create media with a focus on health promotion</a:t>
            </a:r>
          </a:p>
          <a:p>
            <a:r>
              <a:rPr lang="en-US" dirty="0" smtClean="0"/>
              <a:t>Experts from different fields to create motivational, exciting, effective products for promoting health in different areas</a:t>
            </a:r>
          </a:p>
          <a:p>
            <a:r>
              <a:rPr lang="en-US" dirty="0" smtClean="0"/>
              <a:t>Examples of possible clients: </a:t>
            </a:r>
          </a:p>
          <a:p>
            <a:pPr lvl="1"/>
            <a:r>
              <a:rPr lang="en-US" dirty="0" smtClean="0"/>
              <a:t>companies wanting to promote health in the work place</a:t>
            </a:r>
          </a:p>
          <a:p>
            <a:pPr lvl="2"/>
            <a:r>
              <a:rPr lang="en-US" dirty="0" smtClean="0"/>
              <a:t>Increased employee health  = more productive employees and less sick days</a:t>
            </a:r>
          </a:p>
          <a:p>
            <a:pPr lvl="1"/>
            <a:r>
              <a:rPr lang="en-US" dirty="0" smtClean="0"/>
              <a:t>Health insurance companies wanting to take preventative health measures to avoid the cost of serious illness among their clients</a:t>
            </a:r>
          </a:p>
          <a:p>
            <a:pPr lvl="1"/>
            <a:r>
              <a:rPr lang="de-DE" dirty="0" smtClean="0"/>
              <a:t>Public </a:t>
            </a:r>
            <a:r>
              <a:rPr lang="de-DE" dirty="0" err="1" smtClean="0"/>
              <a:t>health</a:t>
            </a:r>
            <a:r>
              <a:rPr lang="de-DE" dirty="0" smtClean="0"/>
              <a:t> </a:t>
            </a:r>
            <a:r>
              <a:rPr lang="de-DE" dirty="0" err="1" smtClean="0"/>
              <a:t>awareness</a:t>
            </a:r>
            <a:r>
              <a:rPr lang="de-DE" dirty="0" smtClean="0"/>
              <a:t> such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organ</a:t>
            </a:r>
            <a:r>
              <a:rPr lang="de-DE" dirty="0" smtClean="0"/>
              <a:t> </a:t>
            </a:r>
            <a:r>
              <a:rPr lang="de-DE" dirty="0" err="1" smtClean="0"/>
              <a:t>donation</a:t>
            </a:r>
            <a:r>
              <a:rPr lang="de-DE" dirty="0" smtClean="0"/>
              <a:t>, </a:t>
            </a:r>
            <a:r>
              <a:rPr lang="de-DE" dirty="0" err="1" smtClean="0"/>
              <a:t>weight-loss</a:t>
            </a:r>
            <a:r>
              <a:rPr lang="de-DE" dirty="0" smtClean="0"/>
              <a:t>, </a:t>
            </a:r>
            <a:r>
              <a:rPr lang="de-DE" dirty="0" err="1" smtClean="0"/>
              <a:t>stop</a:t>
            </a:r>
            <a:r>
              <a:rPr lang="de-DE" dirty="0" smtClean="0"/>
              <a:t> </a:t>
            </a:r>
            <a:r>
              <a:rPr lang="de-DE" dirty="0" err="1" smtClean="0"/>
              <a:t>smoking</a:t>
            </a:r>
            <a:r>
              <a:rPr lang="de-DE" dirty="0"/>
              <a:t> </a:t>
            </a:r>
            <a:r>
              <a:rPr lang="de-DE" dirty="0" err="1" smtClean="0"/>
              <a:t>campaigns</a:t>
            </a:r>
            <a:r>
              <a:rPr lang="de-DE" dirty="0" smtClean="0"/>
              <a:t>, </a:t>
            </a:r>
            <a:r>
              <a:rPr lang="de-DE" dirty="0" err="1" smtClean="0"/>
              <a:t>overall</a:t>
            </a:r>
            <a:r>
              <a:rPr lang="de-DE" dirty="0" smtClean="0"/>
              <a:t> </a:t>
            </a:r>
            <a:r>
              <a:rPr lang="de-DE" dirty="0" err="1" smtClean="0"/>
              <a:t>healthy</a:t>
            </a:r>
            <a:r>
              <a:rPr lang="de-DE" dirty="0" smtClean="0"/>
              <a:t> </a:t>
            </a:r>
            <a:r>
              <a:rPr lang="de-DE" dirty="0" err="1" smtClean="0"/>
              <a:t>habits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8912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Red</a:t>
            </a:r>
            <a:r>
              <a:rPr lang="de-DE" dirty="0" smtClean="0"/>
              <a:t> Cross Project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Creating a quick motivator for blood donor candidates</a:t>
            </a:r>
          </a:p>
          <a:p>
            <a:r>
              <a:rPr lang="en-US" b="1" dirty="0" smtClean="0"/>
              <a:t>Emphasis on blood donation:</a:t>
            </a:r>
          </a:p>
          <a:p>
            <a:pPr lvl="1"/>
            <a:r>
              <a:rPr lang="en-US" dirty="0" smtClean="0"/>
              <a:t>SAVES LIVES!</a:t>
            </a:r>
            <a:endParaRPr lang="en-US" b="1" dirty="0" smtClean="0"/>
          </a:p>
          <a:p>
            <a:pPr lvl="1"/>
            <a:r>
              <a:rPr lang="en-US" dirty="0" smtClean="0"/>
              <a:t>Is quick and easy</a:t>
            </a:r>
          </a:p>
          <a:p>
            <a:r>
              <a:rPr lang="en-US" dirty="0" smtClean="0"/>
              <a:t>Target audience:</a:t>
            </a:r>
          </a:p>
          <a:p>
            <a:pPr lvl="1"/>
            <a:r>
              <a:rPr lang="en-US" dirty="0" smtClean="0"/>
              <a:t>Young adults, first time donators</a:t>
            </a:r>
          </a:p>
          <a:p>
            <a:pPr lvl="1"/>
            <a:r>
              <a:rPr lang="en-US" dirty="0" smtClean="0"/>
              <a:t>Older donators that need a  ‘‘reminder“ about the importance of donation</a:t>
            </a:r>
          </a:p>
          <a:p>
            <a:pPr lvl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2833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American University of Beirut</a:t>
            </a:r>
          </a:p>
        </p:txBody>
      </p:sp>
      <p:sp>
        <p:nvSpPr>
          <p:cNvPr id="13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8B0F47-C75E-4825-964C-0FB09E56BF5E}" type="slidenum">
              <a:rPr lang="en-US"/>
              <a:pPr/>
              <a:t>5</a:t>
            </a:fld>
            <a:endParaRPr lang="en-US"/>
          </a:p>
        </p:txBody>
      </p:sp>
      <p:sp>
        <p:nvSpPr>
          <p:cNvPr id="284675" name="Line 3"/>
          <p:cNvSpPr>
            <a:spLocks noChangeShapeType="1"/>
          </p:cNvSpPr>
          <p:nvPr/>
        </p:nvSpPr>
        <p:spPr bwMode="auto">
          <a:xfrm>
            <a:off x="1547664" y="3500438"/>
            <a:ext cx="741682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4676" name="Line 4"/>
          <p:cNvSpPr>
            <a:spLocks noChangeShapeType="1"/>
          </p:cNvSpPr>
          <p:nvPr/>
        </p:nvSpPr>
        <p:spPr bwMode="auto">
          <a:xfrm flipV="1">
            <a:off x="4499769" y="1509935"/>
            <a:ext cx="0" cy="523143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4677" name="Text Box 5"/>
          <p:cNvSpPr txBox="1">
            <a:spLocks noChangeArrowheads="1"/>
          </p:cNvSpPr>
          <p:nvPr/>
        </p:nvSpPr>
        <p:spPr bwMode="auto">
          <a:xfrm>
            <a:off x="323528" y="2311400"/>
            <a:ext cx="2057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1" i="1" dirty="0"/>
              <a:t>Internal </a:t>
            </a:r>
          </a:p>
        </p:txBody>
      </p:sp>
      <p:sp>
        <p:nvSpPr>
          <p:cNvPr id="284678" name="Text Box 6"/>
          <p:cNvSpPr txBox="1">
            <a:spLocks noChangeArrowheads="1"/>
          </p:cNvSpPr>
          <p:nvPr/>
        </p:nvSpPr>
        <p:spPr bwMode="auto">
          <a:xfrm>
            <a:off x="1855358" y="1284447"/>
            <a:ext cx="2222728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1450" indent="-171450" algn="l">
              <a:spcBef>
                <a:spcPct val="50000"/>
              </a:spcBef>
              <a:buFont typeface="Arial" pitchFamily="34" charset="0"/>
              <a:buChar char="•"/>
            </a:pPr>
            <a:endParaRPr lang="de-DE" sz="1600" dirty="0" smtClean="0"/>
          </a:p>
          <a:p>
            <a:pPr algn="l">
              <a:spcBef>
                <a:spcPct val="50000"/>
              </a:spcBef>
            </a:pPr>
            <a:r>
              <a:rPr lang="de-DE" sz="1600" dirty="0" smtClean="0"/>
              <a:t>STRENGTH</a:t>
            </a:r>
          </a:p>
          <a:p>
            <a:pPr marL="171450" indent="-171450" algn="l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1600" dirty="0" err="1" smtClean="0"/>
              <a:t>Newest</a:t>
            </a:r>
            <a:r>
              <a:rPr lang="de-DE" sz="1600" dirty="0" smtClean="0"/>
              <a:t> </a:t>
            </a:r>
            <a:r>
              <a:rPr lang="de-DE" sz="1600" dirty="0" err="1" smtClean="0"/>
              <a:t>information</a:t>
            </a:r>
            <a:r>
              <a:rPr lang="de-DE" sz="1600" dirty="0" smtClean="0"/>
              <a:t> </a:t>
            </a:r>
            <a:r>
              <a:rPr lang="de-DE" sz="1600" dirty="0" err="1" smtClean="0"/>
              <a:t>about</a:t>
            </a:r>
            <a:r>
              <a:rPr lang="de-DE" sz="1600" dirty="0" smtClean="0"/>
              <a:t> </a:t>
            </a:r>
            <a:r>
              <a:rPr lang="de-DE" sz="1600" dirty="0" err="1" smtClean="0"/>
              <a:t>media</a:t>
            </a:r>
            <a:r>
              <a:rPr lang="de-DE" sz="1600" dirty="0" smtClean="0"/>
              <a:t> </a:t>
            </a:r>
            <a:r>
              <a:rPr lang="de-DE" sz="1600" dirty="0" err="1" smtClean="0"/>
              <a:t>technology</a:t>
            </a:r>
            <a:endParaRPr lang="de-DE" sz="1600" dirty="0" smtClean="0"/>
          </a:p>
          <a:p>
            <a:pPr marL="171450" indent="-171450" algn="l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1600" dirty="0" err="1" smtClean="0"/>
              <a:t>Representatives</a:t>
            </a:r>
            <a:r>
              <a:rPr lang="de-DE" sz="1600" dirty="0" smtClean="0"/>
              <a:t> </a:t>
            </a:r>
            <a:r>
              <a:rPr lang="de-DE" sz="1600" dirty="0" err="1" smtClean="0"/>
              <a:t>from</a:t>
            </a:r>
            <a:r>
              <a:rPr lang="de-DE" sz="1600" dirty="0" smtClean="0"/>
              <a:t> different </a:t>
            </a:r>
            <a:r>
              <a:rPr lang="de-DE" sz="1600" dirty="0" err="1" smtClean="0"/>
              <a:t>professions</a:t>
            </a:r>
            <a:endParaRPr lang="de-DE" sz="1600" dirty="0" smtClean="0"/>
          </a:p>
          <a:p>
            <a:pPr algn="l">
              <a:spcBef>
                <a:spcPct val="50000"/>
              </a:spcBef>
            </a:pPr>
            <a:endParaRPr lang="en-US" sz="1200" dirty="0"/>
          </a:p>
        </p:txBody>
      </p:sp>
      <p:sp>
        <p:nvSpPr>
          <p:cNvPr id="284680" name="Text Box 8"/>
          <p:cNvSpPr txBox="1">
            <a:spLocks noChangeArrowheads="1"/>
          </p:cNvSpPr>
          <p:nvPr/>
        </p:nvSpPr>
        <p:spPr bwMode="auto">
          <a:xfrm>
            <a:off x="1822214" y="4193218"/>
            <a:ext cx="198120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dirty="0" smtClean="0"/>
              <a:t>OPPORTUNITIES</a:t>
            </a:r>
          </a:p>
          <a:p>
            <a:pPr marL="171450" indent="-171450" algn="l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1600" dirty="0" smtClean="0"/>
              <a:t>Large potential </a:t>
            </a:r>
            <a:r>
              <a:rPr lang="de-DE" sz="1600" dirty="0" err="1" smtClean="0"/>
              <a:t>client</a:t>
            </a:r>
            <a:r>
              <a:rPr lang="de-DE" sz="1600" dirty="0" smtClean="0"/>
              <a:t> </a:t>
            </a:r>
            <a:r>
              <a:rPr lang="de-DE" sz="1600" dirty="0" err="1" smtClean="0"/>
              <a:t>base</a:t>
            </a:r>
            <a:r>
              <a:rPr lang="en-US" sz="1600" dirty="0" smtClean="0"/>
              <a:t> and income</a:t>
            </a:r>
          </a:p>
          <a:p>
            <a:pPr marL="171450" indent="-171450" algn="l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1600" dirty="0" err="1" smtClean="0"/>
              <a:t>Improving</a:t>
            </a:r>
            <a:r>
              <a:rPr lang="de-DE" sz="1600" dirty="0" smtClean="0"/>
              <a:t> </a:t>
            </a:r>
            <a:r>
              <a:rPr lang="de-DE" sz="1600" dirty="0" err="1" smtClean="0"/>
              <a:t>public</a:t>
            </a:r>
            <a:r>
              <a:rPr lang="de-DE" sz="1600" dirty="0" smtClean="0"/>
              <a:t> </a:t>
            </a:r>
            <a:r>
              <a:rPr lang="de-DE" sz="1600" dirty="0" err="1" smtClean="0"/>
              <a:t>health</a:t>
            </a:r>
            <a:r>
              <a:rPr lang="de-DE" sz="1600" dirty="0" smtClean="0"/>
              <a:t> </a:t>
            </a:r>
            <a:r>
              <a:rPr lang="de-DE" sz="1600" dirty="0" err="1" smtClean="0"/>
              <a:t>while</a:t>
            </a:r>
            <a:r>
              <a:rPr lang="de-DE" sz="1600" dirty="0" smtClean="0"/>
              <a:t> </a:t>
            </a:r>
            <a:r>
              <a:rPr lang="de-DE" sz="1600" dirty="0" err="1" smtClean="0"/>
              <a:t>generating</a:t>
            </a:r>
            <a:r>
              <a:rPr lang="de-DE" sz="1600" dirty="0" smtClean="0"/>
              <a:t> </a:t>
            </a:r>
            <a:r>
              <a:rPr lang="de-DE" sz="1600" dirty="0" err="1" smtClean="0"/>
              <a:t>profit</a:t>
            </a:r>
            <a:endParaRPr lang="de-DE" sz="1600" dirty="0" smtClean="0"/>
          </a:p>
        </p:txBody>
      </p:sp>
      <p:sp>
        <p:nvSpPr>
          <p:cNvPr id="284681" name="Text Box 9"/>
          <p:cNvSpPr txBox="1">
            <a:spLocks noChangeArrowheads="1"/>
          </p:cNvSpPr>
          <p:nvPr/>
        </p:nvSpPr>
        <p:spPr bwMode="auto">
          <a:xfrm>
            <a:off x="5508104" y="4079366"/>
            <a:ext cx="324036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dirty="0" smtClean="0"/>
              <a:t>THREATS</a:t>
            </a:r>
          </a:p>
          <a:p>
            <a:pPr marL="342900" indent="-342900" algn="l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1600" dirty="0" err="1" smtClean="0"/>
              <a:t>Competition</a:t>
            </a:r>
            <a:r>
              <a:rPr lang="de-DE" sz="1600" dirty="0" smtClean="0"/>
              <a:t> </a:t>
            </a:r>
            <a:r>
              <a:rPr lang="de-DE" sz="1600" dirty="0" err="1" smtClean="0"/>
              <a:t>from</a:t>
            </a:r>
            <a:r>
              <a:rPr lang="de-DE" sz="1600" dirty="0" smtClean="0"/>
              <a:t> </a:t>
            </a:r>
            <a:r>
              <a:rPr lang="de-DE" sz="1600" dirty="0" err="1" smtClean="0"/>
              <a:t>advertising</a:t>
            </a:r>
            <a:r>
              <a:rPr lang="de-DE" sz="1600" dirty="0" smtClean="0"/>
              <a:t> </a:t>
            </a:r>
            <a:r>
              <a:rPr lang="de-DE" sz="1600" dirty="0" err="1" smtClean="0"/>
              <a:t>agencies</a:t>
            </a:r>
            <a:r>
              <a:rPr lang="de-DE" sz="1600" dirty="0" smtClean="0"/>
              <a:t> </a:t>
            </a:r>
          </a:p>
          <a:p>
            <a:pPr marL="342900" indent="-342900" algn="l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1600" dirty="0" smtClean="0"/>
              <a:t>Other start-</a:t>
            </a:r>
            <a:r>
              <a:rPr lang="de-DE" sz="1600" dirty="0" err="1" smtClean="0"/>
              <a:t>up</a:t>
            </a:r>
            <a:r>
              <a:rPr lang="de-DE" sz="1600" dirty="0" smtClean="0"/>
              <a:t> </a:t>
            </a:r>
            <a:r>
              <a:rPr lang="de-DE" sz="1600" dirty="0" err="1" smtClean="0"/>
              <a:t>companies</a:t>
            </a:r>
            <a:r>
              <a:rPr lang="de-DE" sz="1600" dirty="0" smtClean="0"/>
              <a:t> </a:t>
            </a:r>
            <a:r>
              <a:rPr lang="de-DE" sz="1600" dirty="0" err="1" smtClean="0"/>
              <a:t>wanting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capitalize</a:t>
            </a:r>
            <a:r>
              <a:rPr lang="de-DE" sz="1600" dirty="0" smtClean="0"/>
              <a:t> on </a:t>
            </a:r>
            <a:r>
              <a:rPr lang="de-DE" sz="1600" dirty="0" err="1" smtClean="0"/>
              <a:t>the</a:t>
            </a:r>
            <a:r>
              <a:rPr lang="de-DE" sz="1600" dirty="0" smtClean="0"/>
              <a:t> same </a:t>
            </a:r>
            <a:r>
              <a:rPr lang="de-DE" sz="1600" dirty="0" err="1" smtClean="0"/>
              <a:t>industry</a:t>
            </a:r>
            <a:endParaRPr lang="en-US" sz="1600" dirty="0"/>
          </a:p>
        </p:txBody>
      </p:sp>
      <p:sp>
        <p:nvSpPr>
          <p:cNvPr id="284683" name="Text Box 11"/>
          <p:cNvSpPr txBox="1">
            <a:spLocks noChangeArrowheads="1"/>
          </p:cNvSpPr>
          <p:nvPr/>
        </p:nvSpPr>
        <p:spPr bwMode="auto">
          <a:xfrm>
            <a:off x="323528" y="4502613"/>
            <a:ext cx="2057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1" i="1" dirty="0"/>
              <a:t>External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3569" y="-26735"/>
            <a:ext cx="7772400" cy="1143000"/>
          </a:xfrm>
        </p:spPr>
        <p:txBody>
          <a:bodyPr/>
          <a:lstStyle/>
          <a:p>
            <a:r>
              <a:rPr lang="de-DE" dirty="0" smtClean="0"/>
              <a:t>SWOT Analysis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5256076" y="1971600"/>
            <a:ext cx="26282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WEAKNESS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DE" sz="1600" dirty="0" smtClean="0"/>
              <a:t>Limited time, </a:t>
            </a:r>
            <a:r>
              <a:rPr lang="de-DE" sz="1600" dirty="0" err="1" smtClean="0"/>
              <a:t>resources</a:t>
            </a:r>
            <a:r>
              <a:rPr lang="de-DE" sz="1600" dirty="0" smtClean="0"/>
              <a:t>,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budget</a:t>
            </a:r>
            <a:endParaRPr lang="de-DE" sz="1600" dirty="0" smtClean="0"/>
          </a:p>
        </p:txBody>
      </p:sp>
    </p:spTree>
    <p:extLst>
      <p:ext uri="{BB962C8B-B14F-4D97-AF65-F5344CB8AC3E}">
        <p14:creationId xmlns:p14="http://schemas.microsoft.com/office/powerpoint/2010/main" val="19804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ideas of animation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467544" y="1340768"/>
            <a:ext cx="784887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/>
              <a:t>PAIN</a:t>
            </a:r>
            <a:endParaRPr lang="en-US" dirty="0"/>
          </a:p>
          <a:p>
            <a:pPr lvl="0"/>
            <a:r>
              <a:rPr lang="en-US" dirty="0" smtClean="0"/>
              <a:t>A </a:t>
            </a:r>
            <a:r>
              <a:rPr lang="en-US" dirty="0"/>
              <a:t>little pinch can make you a lifesaver</a:t>
            </a:r>
          </a:p>
          <a:p>
            <a:endParaRPr lang="en-US" dirty="0" smtClean="0"/>
          </a:p>
          <a:p>
            <a:pPr lvl="0"/>
            <a:r>
              <a:rPr lang="en-US" dirty="0" smtClean="0"/>
              <a:t>SAFETY</a:t>
            </a:r>
          </a:p>
          <a:p>
            <a:pPr lvl="0"/>
            <a:r>
              <a:rPr lang="en-US" dirty="0" smtClean="0"/>
              <a:t>You </a:t>
            </a:r>
            <a:r>
              <a:rPr lang="en-US" dirty="0"/>
              <a:t>cannot get HIV or any other diseases from </a:t>
            </a:r>
            <a:r>
              <a:rPr lang="en-US" dirty="0" smtClean="0"/>
              <a:t>donating</a:t>
            </a:r>
          </a:p>
          <a:p>
            <a:pPr lvl="1"/>
            <a:endParaRPr lang="en-US" dirty="0"/>
          </a:p>
          <a:p>
            <a:pPr lvl="0"/>
            <a:r>
              <a:rPr lang="en-US" dirty="0" smtClean="0"/>
              <a:t>TIME</a:t>
            </a:r>
          </a:p>
          <a:p>
            <a:pPr lvl="0"/>
            <a:r>
              <a:rPr lang="en-US" dirty="0" smtClean="0"/>
              <a:t>30 </a:t>
            </a:r>
            <a:r>
              <a:rPr lang="en-US" dirty="0"/>
              <a:t>minutes of your time can save 3 </a:t>
            </a:r>
            <a:r>
              <a:rPr lang="en-US" dirty="0" smtClean="0"/>
              <a:t>lives</a:t>
            </a:r>
          </a:p>
          <a:p>
            <a:pPr lvl="0"/>
            <a:r>
              <a:rPr lang="en-US" dirty="0" smtClean="0"/>
              <a:t>Every </a:t>
            </a:r>
            <a:r>
              <a:rPr lang="en-US" dirty="0"/>
              <a:t>…. days you can donate </a:t>
            </a:r>
            <a:r>
              <a:rPr lang="en-US" dirty="0" smtClean="0"/>
              <a:t>blood</a:t>
            </a:r>
          </a:p>
          <a:p>
            <a:pPr lvl="1"/>
            <a:endParaRPr lang="en-US" dirty="0" smtClean="0"/>
          </a:p>
          <a:p>
            <a:pPr lvl="0"/>
            <a:r>
              <a:rPr lang="en-US" dirty="0" smtClean="0"/>
              <a:t>AGE</a:t>
            </a:r>
          </a:p>
          <a:p>
            <a:r>
              <a:rPr lang="en-US" dirty="0"/>
              <a:t>With 18 years you can start donating</a:t>
            </a:r>
          </a:p>
          <a:p>
            <a:pPr lvl="0"/>
            <a:endParaRPr lang="en-US" dirty="0"/>
          </a:p>
          <a:p>
            <a:pPr lvl="0"/>
            <a:r>
              <a:rPr lang="en-US" dirty="0" smtClean="0"/>
              <a:t>STATISTICS</a:t>
            </a:r>
          </a:p>
          <a:p>
            <a:pPr lvl="0"/>
            <a:r>
              <a:rPr lang="en-US" dirty="0" smtClean="0"/>
              <a:t>154.000 Finns donate per year</a:t>
            </a:r>
          </a:p>
          <a:p>
            <a:pPr lvl="0"/>
            <a:r>
              <a:rPr lang="en-US" dirty="0" smtClean="0"/>
              <a:t>Only 3% of the Finn-population donates	(What’s your excuse?)</a:t>
            </a:r>
          </a:p>
          <a:p>
            <a:pPr lvl="0"/>
            <a:r>
              <a:rPr lang="en-US" dirty="0" smtClean="0"/>
              <a:t>How often?	Regular donations are important! Make it a habit!</a:t>
            </a:r>
          </a:p>
          <a:p>
            <a:pPr lvl="0"/>
            <a:r>
              <a:rPr lang="en-US" dirty="0" smtClean="0"/>
              <a:t>Regular donors assure sufficient blood supply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15240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stories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Bef>
                <a:spcPts val="588"/>
              </a:spcBef>
              <a:spcAft>
                <a:spcPts val="1425"/>
              </a:spcAft>
              <a:buClr>
                <a:srgbClr val="D34817"/>
              </a:buClr>
              <a:buFont typeface="Wingdings 2" charset="2"/>
              <a:buChar char=""/>
            </a:pPr>
            <a:r>
              <a:rPr lang="en-US" sz="2400" dirty="0" smtClean="0">
                <a:latin typeface="Perpetua" charset="0"/>
              </a:rPr>
              <a:t>As a user I can watch the animation with different devices (phones, tablets and computers)</a:t>
            </a:r>
          </a:p>
          <a:p>
            <a:pPr>
              <a:spcBef>
                <a:spcPts val="588"/>
              </a:spcBef>
              <a:spcAft>
                <a:spcPts val="1425"/>
              </a:spcAft>
              <a:buClr>
                <a:srgbClr val="D34817"/>
              </a:buClr>
              <a:buFont typeface="Wingdings 2" charset="2"/>
              <a:buChar char=""/>
            </a:pPr>
            <a:r>
              <a:rPr lang="en-US" sz="2400" dirty="0" smtClean="0">
                <a:latin typeface="Perpetua" charset="0"/>
              </a:rPr>
              <a:t>As a user I can watch the animation at the RC website, </a:t>
            </a:r>
            <a:r>
              <a:rPr lang="en-US" sz="2400" dirty="0" err="1" smtClean="0">
                <a:latin typeface="Perpetua" charset="0"/>
              </a:rPr>
              <a:t>facebook</a:t>
            </a:r>
            <a:r>
              <a:rPr lang="en-US" sz="2400" dirty="0" smtClean="0">
                <a:latin typeface="Perpetua" charset="0"/>
              </a:rPr>
              <a:t> site, info screens, or wherever (it's multi-platform)</a:t>
            </a:r>
          </a:p>
          <a:p>
            <a:pPr>
              <a:spcBef>
                <a:spcPts val="588"/>
              </a:spcBef>
              <a:spcAft>
                <a:spcPts val="1425"/>
              </a:spcAft>
              <a:buClr>
                <a:srgbClr val="D34817"/>
              </a:buClr>
              <a:buFont typeface="Wingdings 2" charset="2"/>
              <a:buChar char=""/>
            </a:pPr>
            <a:r>
              <a:rPr lang="en-US" sz="2400" dirty="0" smtClean="0">
                <a:latin typeface="Perpetua" charset="0"/>
              </a:rPr>
              <a:t>As a user I can interact with the animation by clicking or tapping (</a:t>
            </a:r>
            <a:r>
              <a:rPr lang="en-US" sz="2400" dirty="0" err="1" smtClean="0">
                <a:latin typeface="Perpetua" charset="0"/>
              </a:rPr>
              <a:t>eg</a:t>
            </a:r>
            <a:r>
              <a:rPr lang="en-US" sz="2400" dirty="0" smtClean="0">
                <a:latin typeface="Perpetua" charset="0"/>
              </a:rPr>
              <a:t>. Pause by tapping)</a:t>
            </a:r>
          </a:p>
          <a:p>
            <a:pPr>
              <a:spcBef>
                <a:spcPts val="588"/>
              </a:spcBef>
              <a:spcAft>
                <a:spcPts val="1425"/>
              </a:spcAft>
              <a:buClr>
                <a:srgbClr val="D34817"/>
              </a:buClr>
              <a:buFont typeface="Wingdings 2" charset="2"/>
              <a:buChar char=""/>
            </a:pPr>
            <a:r>
              <a:rPr lang="en-US" sz="2400" dirty="0" smtClean="0">
                <a:latin typeface="Perpetua" charset="0"/>
              </a:rPr>
              <a:t>As a user I can mute the background music of the animation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07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plan for next 2 weeks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899592" y="1484784"/>
            <a:ext cx="7772400" cy="4572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>Common tasks: preparing for the sales pitch especially the questions, brainstorming about action plan and user testing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>
                <a:latin typeface="+mj-lt"/>
              </a:rPr>
              <a:t>Monica</a:t>
            </a:r>
            <a:r>
              <a:rPr lang="en-US" dirty="0" smtClean="0">
                <a:latin typeface="+mj-lt"/>
              </a:rPr>
              <a:t>: prepare for sales pitch</a:t>
            </a:r>
          </a:p>
          <a:p>
            <a:r>
              <a:rPr lang="en-US" dirty="0" err="1" smtClean="0">
                <a:latin typeface="+mj-lt"/>
              </a:rPr>
              <a:t>Samppa</a:t>
            </a:r>
            <a:r>
              <a:rPr lang="en-US" dirty="0" smtClean="0">
                <a:latin typeface="+mj-lt"/>
              </a:rPr>
              <a:t>: work on demo, create edge animation</a:t>
            </a:r>
          </a:p>
          <a:p>
            <a:r>
              <a:rPr lang="en-US" dirty="0" smtClean="0">
                <a:latin typeface="+mj-lt"/>
              </a:rPr>
              <a:t>Ashley: research market size, prepare user testing</a:t>
            </a:r>
          </a:p>
          <a:p>
            <a:r>
              <a:rPr lang="en-US" dirty="0" smtClean="0">
                <a:latin typeface="+mj-lt"/>
              </a:rPr>
              <a:t>Vann: </a:t>
            </a:r>
            <a:r>
              <a:rPr lang="en-US" dirty="0">
                <a:latin typeface="+mj-lt"/>
              </a:rPr>
              <a:t>work on demo, create edge animation</a:t>
            </a:r>
            <a:endParaRPr lang="en-US" dirty="0" smtClean="0">
              <a:latin typeface="+mj-lt"/>
            </a:endParaRPr>
          </a:p>
          <a:p>
            <a:r>
              <a:rPr lang="en-US" dirty="0" err="1" smtClean="0">
                <a:latin typeface="+mj-lt"/>
              </a:rPr>
              <a:t>Sampo</a:t>
            </a:r>
            <a:r>
              <a:rPr lang="en-US" dirty="0">
                <a:latin typeface="+mj-lt"/>
              </a:rPr>
              <a:t>: work on </a:t>
            </a:r>
            <a:r>
              <a:rPr lang="en-US" dirty="0" smtClean="0">
                <a:latin typeface="+mj-lt"/>
              </a:rPr>
              <a:t>demo, create edge animation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3318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Santé</a:t>
            </a:r>
            <a:r>
              <a:rPr lang="de-DE" dirty="0"/>
              <a:t> </a:t>
            </a:r>
            <a:r>
              <a:rPr lang="de-DE" dirty="0" err="1"/>
              <a:t>Innovations</a:t>
            </a:r>
            <a:r>
              <a:rPr lang="fi-FI" dirty="0" smtClean="0"/>
              <a:t>, 6.9.2012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338263"/>
            <a:ext cx="7772400" cy="1514475"/>
          </a:xfrm>
          <a:noFill/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fi-FI" sz="1400" dirty="0" smtClean="0"/>
              <a:t>Status:</a:t>
            </a:r>
          </a:p>
          <a:p>
            <a:pPr eaLnBrk="1" hangingPunct="1"/>
            <a:r>
              <a:rPr lang="fi-FI" sz="1400" dirty="0" smtClean="0"/>
              <a:t>Describe here the current status </a:t>
            </a:r>
          </a:p>
          <a:p>
            <a:pPr lvl="1" eaLnBrk="1" hangingPunct="1"/>
            <a:r>
              <a:rPr lang="fi-FI" sz="1200" dirty="0" smtClean="0"/>
              <a:t>Business plan, project goals</a:t>
            </a:r>
          </a:p>
          <a:p>
            <a:pPr lvl="1" eaLnBrk="1" hangingPunct="1"/>
            <a:r>
              <a:rPr lang="fi-FI" sz="1200" dirty="0" smtClean="0"/>
              <a:t>Presentation for steering group</a:t>
            </a:r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  <a:p>
            <a:pPr eaLnBrk="1" hangingPunct="1"/>
            <a:endParaRPr lang="fi-FI" sz="1400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650" y="4330700"/>
            <a:ext cx="7772400" cy="169068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Next steps: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Come up with a catchy, professional company name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Begin planning stages of animation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Begin research/information collection for content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Further development of business model (financial, marketing, etc)</a:t>
            </a:r>
            <a:endParaRPr lang="fi-FI" sz="1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fi-FI" sz="14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55650" y="2852738"/>
            <a:ext cx="3887788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Risks: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Animation is not smart and/or fun enough to motivate people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Client does not like product</a:t>
            </a:r>
            <a:endParaRPr lang="fi-FI" sz="1400" dirty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643438" y="2852738"/>
            <a:ext cx="3889375" cy="14763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1400" dirty="0"/>
              <a:t>Contingency plan: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Brainstorming, creativity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i-FI" sz="1400" dirty="0" smtClean="0"/>
              <a:t>Market research on sceen at blood donation center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367007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ctylos">
  <a:themeElements>
    <a:clrScheme name="Dactylos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Dactylos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actylos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998</Words>
  <Application>Microsoft Office PowerPoint</Application>
  <PresentationFormat>Bildschirmpräsentation (4:3)</PresentationFormat>
  <Paragraphs>192</Paragraphs>
  <Slides>15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Dactylos</vt:lpstr>
      <vt:lpstr>Santé Innovations</vt:lpstr>
      <vt:lpstr>PowerPoint-Präsentation</vt:lpstr>
      <vt:lpstr>Business Idea</vt:lpstr>
      <vt:lpstr>Red Cross Project</vt:lpstr>
      <vt:lpstr>SWOT Analysis</vt:lpstr>
      <vt:lpstr>Core ideas of animation</vt:lpstr>
      <vt:lpstr>User stories</vt:lpstr>
      <vt:lpstr>Action plan for next 2 weeks</vt:lpstr>
      <vt:lpstr>Santé Innovations, 6.9.2012</vt:lpstr>
      <vt:lpstr>Santé Innovations, 13.9.2012</vt:lpstr>
      <vt:lpstr>Santé Innovations, 20.9.2012</vt:lpstr>
      <vt:lpstr>Santé Innovations, 27.9.2012</vt:lpstr>
      <vt:lpstr>Santé Innovations, 04.10.2012</vt:lpstr>
      <vt:lpstr>Santé Innovations, 17.10.2012</vt:lpstr>
      <vt:lpstr>Action plan for entire project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</dc:creator>
  <cp:lastModifiedBy>User</cp:lastModifiedBy>
  <cp:revision>53</cp:revision>
  <dcterms:created xsi:type="dcterms:W3CDTF">2012-09-06T09:13:56Z</dcterms:created>
  <dcterms:modified xsi:type="dcterms:W3CDTF">2012-10-17T08:04:16Z</dcterms:modified>
</cp:coreProperties>
</file>