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8" r:id="rId4"/>
  </p:sldIdLst>
  <p:sldSz cx="9144000" cy="6858000" type="screen4x3"/>
  <p:notesSz cx="6789738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fi-FI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29.11.2012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556792"/>
            <a:ext cx="9144000" cy="103797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7500" lnSpcReduction="10000"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lt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600" b="1" smtClean="0"/>
              <a:t>Santé Innovations</a:t>
            </a:r>
            <a:endParaRPr lang="fi-FI" sz="66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11560" y="3212976"/>
            <a:ext cx="8062912" cy="3456384"/>
          </a:xfrm>
          <a:prstGeom prst="rect">
            <a:avLst/>
          </a:prstGeom>
        </p:spPr>
        <p:txBody>
          <a:bodyPr>
            <a:normAutofit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600" dirty="0" smtClean="0"/>
              <a:t>Monica </a:t>
            </a:r>
            <a:r>
              <a:rPr lang="en-US" sz="2600" dirty="0" err="1" smtClean="0"/>
              <a:t>Menniti</a:t>
            </a:r>
            <a:r>
              <a:rPr lang="en-US" sz="2600" dirty="0" smtClean="0"/>
              <a:t> - Health Care</a:t>
            </a:r>
          </a:p>
          <a:p>
            <a:pPr algn="ctr">
              <a:lnSpc>
                <a:spcPct val="150000"/>
              </a:lnSpc>
            </a:pPr>
            <a:r>
              <a:rPr lang="en-US" sz="2600" dirty="0" err="1" smtClean="0"/>
              <a:t>Samppa</a:t>
            </a:r>
            <a:r>
              <a:rPr lang="en-US" sz="2600" dirty="0" smtClean="0"/>
              <a:t> </a:t>
            </a:r>
            <a:r>
              <a:rPr lang="en-US" sz="2600" dirty="0" err="1" smtClean="0"/>
              <a:t>Valkama</a:t>
            </a:r>
            <a:r>
              <a:rPr lang="en-US" sz="2600" dirty="0" smtClean="0"/>
              <a:t> - Developer </a:t>
            </a:r>
          </a:p>
          <a:p>
            <a:pPr algn="ctr">
              <a:lnSpc>
                <a:spcPct val="150000"/>
              </a:lnSpc>
            </a:pPr>
            <a:r>
              <a:rPr lang="en-US" sz="2600" dirty="0" smtClean="0"/>
              <a:t>Ashley McNeill - Business</a:t>
            </a:r>
          </a:p>
          <a:p>
            <a:pPr algn="ctr">
              <a:lnSpc>
                <a:spcPct val="150000"/>
              </a:lnSpc>
            </a:pPr>
            <a:r>
              <a:rPr lang="en-US" sz="2600" dirty="0" err="1" smtClean="0"/>
              <a:t>Sampo</a:t>
            </a:r>
            <a:r>
              <a:rPr lang="en-US" sz="2600" dirty="0" smtClean="0"/>
              <a:t> </a:t>
            </a:r>
            <a:r>
              <a:rPr lang="en-US" sz="2600" dirty="0" err="1" smtClean="0"/>
              <a:t>Savolainen</a:t>
            </a:r>
            <a:r>
              <a:rPr lang="en-US" sz="2600" dirty="0" smtClean="0"/>
              <a:t> – Developer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0170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35896" y="1093386"/>
            <a:ext cx="1641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/>
              <a:t>Who are we?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4931" y="1988840"/>
            <a:ext cx="669674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/>
              <a:t>An international, multi-professional team of specialists.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3563888" y="3717032"/>
            <a:ext cx="2073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b="1" dirty="0" err="1"/>
              <a:t>What</a:t>
            </a:r>
            <a:r>
              <a:rPr lang="fi-FI" b="1" dirty="0"/>
              <a:t> </a:t>
            </a:r>
            <a:r>
              <a:rPr lang="fi-FI" b="1" dirty="0" err="1"/>
              <a:t>do</a:t>
            </a:r>
            <a:r>
              <a:rPr lang="fi-FI" b="1" dirty="0"/>
              <a:t> </a:t>
            </a:r>
            <a:r>
              <a:rPr lang="fi-FI" b="1" dirty="0" err="1"/>
              <a:t>we</a:t>
            </a:r>
            <a:r>
              <a:rPr lang="fi-FI" b="1" dirty="0"/>
              <a:t> </a:t>
            </a:r>
            <a:r>
              <a:rPr lang="fi-FI" b="1" dirty="0" err="1"/>
              <a:t>do</a:t>
            </a:r>
            <a:r>
              <a:rPr lang="fi-FI" b="1" dirty="0"/>
              <a:t>?</a:t>
            </a:r>
          </a:p>
        </p:txBody>
      </p:sp>
      <p:sp>
        <p:nvSpPr>
          <p:cNvPr id="6" name="Rectangle 5"/>
          <p:cNvSpPr/>
          <p:nvPr/>
        </p:nvSpPr>
        <p:spPr>
          <a:xfrm>
            <a:off x="1853247" y="4725144"/>
            <a:ext cx="5580112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smtClean="0"/>
              <a:t>We </a:t>
            </a:r>
            <a:r>
              <a:rPr lang="en-US" sz="2800" dirty="0"/>
              <a:t>create multi-platform health promotion media.</a:t>
            </a:r>
          </a:p>
        </p:txBody>
      </p:sp>
    </p:spTree>
    <p:extLst>
      <p:ext uri="{BB962C8B-B14F-4D97-AF65-F5344CB8AC3E}">
        <p14:creationId xmlns:p14="http://schemas.microsoft.com/office/powerpoint/2010/main" val="409325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 bwMode="auto">
          <a:xfrm flipV="1">
            <a:off x="395536" y="1556792"/>
            <a:ext cx="0" cy="4824536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579748" y="6525344"/>
            <a:ext cx="8168716" cy="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07504" y="725795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chemeClr val="tx1"/>
                </a:solidFill>
              </a:rPr>
              <a:t>New </a:t>
            </a:r>
            <a:r>
              <a:rPr lang="fi-FI" sz="1600" dirty="0" err="1" smtClean="0">
                <a:solidFill>
                  <a:schemeClr val="tx1"/>
                </a:solidFill>
              </a:rPr>
              <a:t>Customers</a:t>
            </a:r>
            <a:r>
              <a:rPr lang="fi-FI" sz="1600" dirty="0" smtClean="0">
                <a:solidFill>
                  <a:schemeClr val="tx1"/>
                </a:solidFill>
              </a:rPr>
              <a:t> / Markets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9833" y="6546830"/>
            <a:ext cx="2820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chemeClr val="tx1"/>
                </a:solidFill>
              </a:rPr>
              <a:t>New </a:t>
            </a:r>
            <a:r>
              <a:rPr lang="fi-FI" sz="1600" dirty="0" err="1" smtClean="0">
                <a:solidFill>
                  <a:schemeClr val="tx1"/>
                </a:solidFill>
              </a:rPr>
              <a:t>Features</a:t>
            </a:r>
            <a:r>
              <a:rPr lang="fi-FI" sz="1600" dirty="0" smtClean="0">
                <a:solidFill>
                  <a:schemeClr val="tx1"/>
                </a:solidFill>
              </a:rPr>
              <a:t> / Products 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818" y="86435"/>
            <a:ext cx="66075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000" b="1" dirty="0"/>
              <a:t>Project</a:t>
            </a:r>
            <a:r>
              <a:rPr lang="fi-FI" sz="1000" b="1" dirty="0" smtClean="0"/>
              <a:t>:</a:t>
            </a:r>
            <a:endParaRPr lang="fi-FI" sz="1000" b="1" dirty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579748" y="980728"/>
            <a:ext cx="7592652" cy="53285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55576" y="6119718"/>
            <a:ext cx="19442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customized animations</a:t>
            </a:r>
            <a:endParaRPr lang="en-US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36140" y="3969060"/>
            <a:ext cx="1944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customized animations</a:t>
            </a:r>
          </a:p>
          <a:p>
            <a:r>
              <a:rPr lang="en-US" sz="1100" b="1" dirty="0" smtClean="0"/>
              <a:t>+ pre-made animations</a:t>
            </a:r>
            <a:endParaRPr lang="en-US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88224" y="1988840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expansion to global market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2938295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51</TotalTime>
  <Words>64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PowerPoint Presentation</vt:lpstr>
      <vt:lpstr>PowerPoint Presentation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Hellman</dc:creator>
  <cp:lastModifiedBy>Administrator</cp:lastModifiedBy>
  <cp:revision>5</cp:revision>
  <cp:lastPrinted>2012-11-14T14:37:00Z</cp:lastPrinted>
  <dcterms:created xsi:type="dcterms:W3CDTF">2012-11-14T14:29:35Z</dcterms:created>
  <dcterms:modified xsi:type="dcterms:W3CDTF">2012-11-29T09:46:24Z</dcterms:modified>
</cp:coreProperties>
</file>