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  <p:sldMasterId id="2147483841" r:id="rId6"/>
    <p:sldMasterId id="2147483860" r:id="rId7"/>
    <p:sldMasterId id="2147483879" r:id="rId8"/>
  </p:sldMasterIdLst>
  <p:notesMasterIdLst>
    <p:notesMasterId r:id="rId12"/>
  </p:notesMasterIdLst>
  <p:sldIdLst>
    <p:sldId id="261" r:id="rId9"/>
    <p:sldId id="335" r:id="rId10"/>
    <p:sldId id="324" r:id="rId11"/>
  </p:sldIdLst>
  <p:sldSz cx="9144000" cy="6858000" type="screen4x3"/>
  <p:notesSz cx="6810375" cy="9942513"/>
  <p:custDataLst>
    <p:tags r:id="rId13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44" autoAdjust="0"/>
    <p:restoredTop sz="94625" autoAdjust="0"/>
  </p:normalViewPr>
  <p:slideViewPr>
    <p:cSldViewPr snapToObjects="1">
      <p:cViewPr>
        <p:scale>
          <a:sx n="100" d="100"/>
          <a:sy n="100" d="100"/>
        </p:scale>
        <p:origin x="-1428" y="-372"/>
      </p:cViewPr>
      <p:guideLst>
        <p:guide orient="horz" pos="142"/>
        <p:guide orient="horz" pos="232"/>
        <p:guide orient="horz" pos="1003"/>
        <p:guide orient="horz" pos="2409"/>
        <p:guide orient="horz" pos="2500"/>
        <p:guide orient="horz" pos="3906"/>
        <p:guide pos="136"/>
        <p:guide pos="839"/>
        <p:guide pos="930"/>
        <p:guide pos="2835"/>
        <p:guide pos="2925"/>
        <p:guide pos="4830"/>
        <p:guide pos="562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>
        <p:scale>
          <a:sx n="100" d="100"/>
          <a:sy n="100" d="100"/>
        </p:scale>
        <p:origin x="-1548" y="-78"/>
      </p:cViewPr>
      <p:guideLst>
        <p:guide orient="horz" pos="3132"/>
        <p:guide orient="horz" pos="172"/>
        <p:guide orient="horz" pos="6091"/>
        <p:guide orient="horz" pos="345"/>
        <p:guide orient="horz" pos="3328"/>
        <p:guide orient="horz" pos="5967"/>
        <p:guide pos="2145"/>
        <p:guide pos="479"/>
        <p:guide pos="40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2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760413" y="273050"/>
            <a:ext cx="3079750" cy="252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0163" y="273050"/>
            <a:ext cx="2568575" cy="2524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9F10E5F-FAFC-43E3-A6EE-AAB8F1EE9A90}" type="datetimeFigureOut">
              <a:rPr lang="de-DE"/>
              <a:pPr>
                <a:defRPr/>
              </a:pPr>
              <a:t>15.11.2012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93713" y="525463"/>
            <a:ext cx="6181725" cy="46370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60413" y="5289550"/>
            <a:ext cx="5648325" cy="41671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760413" y="9444038"/>
            <a:ext cx="2644775" cy="225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405188" y="9444038"/>
            <a:ext cx="3003550" cy="225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6A7ECA7-4D5B-427C-8800-042A4A77E66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55836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93713" y="547688"/>
            <a:ext cx="6181725" cy="4637087"/>
          </a:xfr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izenplatzhalter 2"/>
          <p:cNvSpPr>
            <a:spLocks noGrp="1"/>
          </p:cNvSpPr>
          <p:nvPr>
            <p:ph type="body" idx="1"/>
          </p:nvPr>
        </p:nvSpPr>
        <p:spPr bwMode="auto">
          <a:xfrm>
            <a:off x="760413" y="5283200"/>
            <a:ext cx="5648325" cy="417353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8704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3B2FAF-E741-4590-A06A-3663B949A786}" type="slidenum">
              <a:rPr lang="de-DE" smtClean="0"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de-DE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efaul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7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6" name="Picture 3" descr="ABB2logo RG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21525" y="6392863"/>
            <a:ext cx="179546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25425"/>
            <a:ext cx="8713787" cy="360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4313" y="4181485"/>
            <a:ext cx="8712200" cy="2019289"/>
          </a:xfrm>
        </p:spPr>
        <p:txBody>
          <a:bodyPr lIns="144000" tIns="0" rIns="0">
            <a:normAutofit/>
          </a:bodyPr>
          <a:lstStyle>
            <a:lvl1pPr algn="l">
              <a:defRPr sz="4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900" y="3968750"/>
            <a:ext cx="8712200" cy="216000"/>
          </a:xfrm>
        </p:spPr>
        <p:txBody>
          <a:bodyPr lIns="144000"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de-DE" sz="1200" b="1" kern="12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214313" y="4663687"/>
            <a:ext cx="8713787" cy="1537088"/>
          </a:xfrm>
        </p:spPr>
        <p:txBody>
          <a:bodyPr lIns="144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4000" kern="1200" dirty="0" smtClean="0">
                <a:solidFill>
                  <a:schemeClr val="accent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4B3C057F-E99D-449A-8497-13B238D65674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76375" y="1592263"/>
            <a:ext cx="3019424" cy="4608512"/>
          </a:xfrm>
        </p:spPr>
        <p:txBody>
          <a:bodyPr lIns="91440" tIns="45720" rIns="91440" bIns="45720" rtlCol="0">
            <a:normAutofit/>
          </a:bodyPr>
          <a:lstStyle>
            <a:lvl1pPr marL="179388" indent="-179388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3438" y="1592263"/>
            <a:ext cx="3024187" cy="4608511"/>
          </a:xfrm>
        </p:spPr>
        <p:txBody>
          <a:bodyPr lIns="91440" tIns="45720" rIns="91440" bIns="45720" rtlCol="0">
            <a:normAutofit/>
          </a:bodyPr>
          <a:lstStyle>
            <a:lvl1pPr marL="179388" indent="-179388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bes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BF1672FA-05E0-4315-86A3-02125622E086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476374" y="1592263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2"/>
          <p:cNvSpPr>
            <a:spLocks noGrp="1"/>
          </p:cNvSpPr>
          <p:nvPr>
            <p:ph idx="11"/>
          </p:nvPr>
        </p:nvSpPr>
        <p:spPr>
          <a:xfrm>
            <a:off x="1476374" y="3968750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Inhaltsplatzhalter 3"/>
          <p:cNvSpPr>
            <a:spLocks noGrp="1"/>
          </p:cNvSpPr>
          <p:nvPr>
            <p:ph sz="half" idx="2"/>
          </p:nvPr>
        </p:nvSpPr>
        <p:spPr>
          <a:xfrm>
            <a:off x="4646612" y="1592263"/>
            <a:ext cx="3021013" cy="46085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four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13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DEB045D0-97ED-49E1-8948-993E51A4F5F7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476374" y="1592263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2"/>
          <p:cNvSpPr>
            <a:spLocks noGrp="1"/>
          </p:cNvSpPr>
          <p:nvPr>
            <p:ph idx="11"/>
          </p:nvPr>
        </p:nvSpPr>
        <p:spPr>
          <a:xfrm>
            <a:off x="1476374" y="3968750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Inhaltsplatzhalter 2"/>
          <p:cNvSpPr>
            <a:spLocks noGrp="1"/>
          </p:cNvSpPr>
          <p:nvPr>
            <p:ph idx="12"/>
          </p:nvPr>
        </p:nvSpPr>
        <p:spPr>
          <a:xfrm>
            <a:off x="4643436" y="1592263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idx="13"/>
          </p:nvPr>
        </p:nvSpPr>
        <p:spPr>
          <a:xfrm>
            <a:off x="4643436" y="3968750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8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4A172903-217C-4E6C-ACCE-601BC977FE1C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15900" y="1592263"/>
            <a:ext cx="8712200" cy="4608512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8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161E534B-B391-49DE-9240-01B5E2ABF2DC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15900" y="1592263"/>
            <a:ext cx="4284663" cy="4608512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2"/>
          </p:nvPr>
        </p:nvSpPr>
        <p:spPr>
          <a:xfrm>
            <a:off x="4643439" y="1592263"/>
            <a:ext cx="4284662" cy="4608512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bar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8A91A37E-CEF9-43BE-996E-210A4BF99BFD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6" name="Diagrammplatzhalter 5"/>
          <p:cNvSpPr>
            <a:spLocks noGrp="1"/>
          </p:cNvSpPr>
          <p:nvPr>
            <p:ph type="chart" sz="quarter" idx="11"/>
          </p:nvPr>
        </p:nvSpPr>
        <p:spPr>
          <a:xfrm>
            <a:off x="1476375" y="2162175"/>
            <a:ext cx="7451725" cy="4038600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chart</a:t>
            </a:r>
            <a:endParaRPr lang="de-DE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1476375" y="1581149"/>
            <a:ext cx="7451725" cy="581025"/>
          </a:xfrm>
        </p:spPr>
        <p:txBody>
          <a:bodyPr>
            <a:normAutofit/>
          </a:bodyPr>
          <a:lstStyle>
            <a:lvl1pPr marL="179388" marR="0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 sz="1400"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3"/>
          </p:nvPr>
        </p:nvSpPr>
        <p:spPr>
          <a:xfrm>
            <a:off x="215900" y="1592263"/>
            <a:ext cx="1116013" cy="4608512"/>
          </a:xfrm>
        </p:spPr>
        <p:txBody>
          <a:bodyPr tIns="36000" spcCol="396000" rtlCol="0">
            <a:noAutofit/>
          </a:bodyPr>
          <a:lstStyle>
            <a:lvl1pPr>
              <a:defRPr lang="de-DE" sz="9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movie 16: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3"/>
          <p:cNvSpPr/>
          <p:nvPr userDrawn="1"/>
        </p:nvSpPr>
        <p:spPr>
          <a:xfrm>
            <a:off x="0" y="0"/>
            <a:ext cx="9144000" cy="15922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0" y="1592262"/>
            <a:ext cx="9144000" cy="5265737"/>
          </a:xfrm>
          <a:solidFill>
            <a:schemeClr val="bg2"/>
          </a:solidFill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movie 4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solidFill>
            <a:schemeClr val="bg2"/>
          </a:solidFill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3" name="Rechteck 4"/>
          <p:cNvSpPr/>
          <p:nvPr userDrawn="1"/>
        </p:nvSpPr>
        <p:spPr>
          <a:xfrm>
            <a:off x="7667625" y="6200775"/>
            <a:ext cx="1476375" cy="6572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180975" algn="ctr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pic>
          <p:nvPicPr>
            <p:cNvPr id="6" name="Picture 4" descr="ABB1ClaimL_rgb300_100mmLIGHT Kopi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7" y="1660"/>
              <a:ext cx="5031" cy="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efaul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7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6" name="Picture 3" descr="ABB2logo RG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21525" y="6392863"/>
            <a:ext cx="179546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25425"/>
            <a:ext cx="8713787" cy="360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4313" y="4181485"/>
            <a:ext cx="8712200" cy="2019289"/>
          </a:xfrm>
        </p:spPr>
        <p:txBody>
          <a:bodyPr lIns="144000" tIns="0" rIns="0">
            <a:normAutofit/>
          </a:bodyPr>
          <a:lstStyle>
            <a:lvl1pPr algn="l">
              <a:defRPr sz="4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900" y="3968750"/>
            <a:ext cx="8712200" cy="216000"/>
          </a:xfrm>
        </p:spPr>
        <p:txBody>
          <a:bodyPr lIns="144000"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de-DE" sz="1200" b="1" kern="12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214313" y="4663687"/>
            <a:ext cx="8713787" cy="1537088"/>
          </a:xfrm>
        </p:spPr>
        <p:txBody>
          <a:bodyPr lIns="144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4000" kern="1200" dirty="0" smtClean="0">
                <a:solidFill>
                  <a:schemeClr val="accent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7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7" name="Picture 3" descr="ABB2logo RG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21525" y="6392863"/>
            <a:ext cx="179546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5900" y="4181485"/>
            <a:ext cx="8712200" cy="2019289"/>
          </a:xfrm>
        </p:spPr>
        <p:txBody>
          <a:bodyPr lIns="144000" tIns="0" rIns="0">
            <a:normAutofit/>
          </a:bodyPr>
          <a:lstStyle>
            <a:lvl1pPr algn="l">
              <a:defRPr sz="4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900" y="3968750"/>
            <a:ext cx="8712200" cy="216000"/>
          </a:xfrm>
        </p:spPr>
        <p:txBody>
          <a:bodyPr lIns="144000"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de-DE" sz="1200" b="1" kern="12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2"/>
          </p:nvPr>
        </p:nvSpPr>
        <p:spPr>
          <a:xfrm>
            <a:off x="214314" y="225426"/>
            <a:ext cx="8702674" cy="3598862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de-DE" noProof="0"/>
          </a:p>
        </p:txBody>
      </p:sp>
      <p:sp>
        <p:nvSpPr>
          <p:cNvPr id="9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214313" y="4663687"/>
            <a:ext cx="8713787" cy="1537088"/>
          </a:xfrm>
        </p:spPr>
        <p:txBody>
          <a:bodyPr lIns="144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4000" kern="1200" dirty="0" smtClean="0">
                <a:solidFill>
                  <a:schemeClr val="accent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7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7" name="Picture 3" descr="ABB2logo RG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21525" y="6392863"/>
            <a:ext cx="179546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5900" y="4181485"/>
            <a:ext cx="8712200" cy="2019289"/>
          </a:xfrm>
        </p:spPr>
        <p:txBody>
          <a:bodyPr lIns="144000" tIns="0" rIns="0">
            <a:normAutofit/>
          </a:bodyPr>
          <a:lstStyle>
            <a:lvl1pPr algn="l">
              <a:defRPr sz="4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900" y="3968750"/>
            <a:ext cx="8712200" cy="216000"/>
          </a:xfrm>
        </p:spPr>
        <p:txBody>
          <a:bodyPr lIns="144000"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de-DE" sz="1200" b="1" kern="12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2"/>
          </p:nvPr>
        </p:nvSpPr>
        <p:spPr>
          <a:xfrm>
            <a:off x="214314" y="225426"/>
            <a:ext cx="8702674" cy="3598862"/>
          </a:xfrm>
        </p:spPr>
        <p:txBody>
          <a:bodyPr rtlCol="0">
            <a:normAutofit/>
          </a:bodyPr>
          <a:lstStyle/>
          <a:p>
            <a:pPr lvl="0"/>
            <a:endParaRPr lang="de-DE" noProof="0"/>
          </a:p>
        </p:txBody>
      </p:sp>
      <p:sp>
        <p:nvSpPr>
          <p:cNvPr id="9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214313" y="4663687"/>
            <a:ext cx="8713787" cy="1537088"/>
          </a:xfrm>
        </p:spPr>
        <p:txBody>
          <a:bodyPr lIns="144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4000" kern="1200" dirty="0" smtClean="0">
                <a:solidFill>
                  <a:schemeClr val="accent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5" name="Picture 3" descr="ABB2logo RG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21525" y="6392863"/>
            <a:ext cx="179546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5900" y="225425"/>
            <a:ext cx="8712200" cy="3970348"/>
          </a:xfrm>
        </p:spPr>
        <p:txBody>
          <a:bodyPr lIns="144000" tIns="144000" rIns="0">
            <a:normAutofit/>
          </a:bodyPr>
          <a:lstStyle>
            <a:lvl1pPr algn="l">
              <a:defRPr sz="4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899" y="5254650"/>
            <a:ext cx="7451725" cy="190800"/>
          </a:xfrm>
        </p:spPr>
        <p:txBody>
          <a:bodyPr lIns="144000"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de-DE" sz="1200" b="1" kern="12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5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900" y="4183200"/>
            <a:ext cx="8712200" cy="2017575"/>
          </a:xfrm>
        </p:spPr>
        <p:txBody>
          <a:bodyPr lIns="144000" tIns="0" rIns="0" rtlCol="0">
            <a:normAutofit/>
          </a:bodyPr>
          <a:lstStyle>
            <a:lvl1pPr>
              <a:defRPr kumimoji="0" lang="de-DE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Titelmasterformat</a:t>
            </a:r>
            <a:endParaRPr lang="de-DE" dirty="0"/>
          </a:p>
        </p:txBody>
      </p:sp>
      <p:sp>
        <p:nvSpPr>
          <p:cNvPr id="4" name="Bildplatzhalter 9"/>
          <p:cNvSpPr>
            <a:spLocks noGrp="1"/>
          </p:cNvSpPr>
          <p:nvPr>
            <p:ph type="pic" sz="quarter" idx="12"/>
          </p:nvPr>
        </p:nvSpPr>
        <p:spPr>
          <a:xfrm>
            <a:off x="214313" y="225425"/>
            <a:ext cx="8713787" cy="3598863"/>
          </a:xfrm>
        </p:spPr>
        <p:txBody>
          <a:bodyPr rtlCol="0">
            <a:normAutofit/>
          </a:bodyPr>
          <a:lstStyle/>
          <a:p>
            <a:pPr lvl="0"/>
            <a:endParaRPr lang="de-DE" noProof="0" dirty="0"/>
          </a:p>
        </p:txBody>
      </p:sp>
      <p:sp>
        <p:nvSpPr>
          <p:cNvPr id="7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214313" y="4663687"/>
            <a:ext cx="8713787" cy="1537088"/>
          </a:xfrm>
        </p:spPr>
        <p:txBody>
          <a:bodyPr lIns="144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4000" kern="1200" dirty="0" smtClean="0">
                <a:solidFill>
                  <a:schemeClr val="accent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900" y="225424"/>
            <a:ext cx="8712200" cy="5975351"/>
          </a:xfrm>
        </p:spPr>
        <p:txBody>
          <a:bodyPr lIns="144000" tIns="144000" rIns="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4000" kern="1200" dirty="0" smtClean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8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49F3A5D2-AE18-47C5-AD36-9901B2C1A6CE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7462"/>
          </a:xfrm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baseline="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76374" y="1592263"/>
            <a:ext cx="6191251" cy="4608512"/>
          </a:xfrm>
        </p:spPr>
        <p:txBody>
          <a:bodyPr>
            <a:normAutofit/>
          </a:bodyPr>
          <a:lstStyle>
            <a:lvl1pPr marL="179388" indent="-179388"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1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11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8CB3FB60-DF55-41E1-B52E-0EF2831F0972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746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76374" y="1592263"/>
            <a:ext cx="6191251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10" name="Inhaltsplatzhalter 3"/>
          <p:cNvSpPr>
            <a:spLocks noGrp="1"/>
          </p:cNvSpPr>
          <p:nvPr>
            <p:ph sz="half" idx="10"/>
          </p:nvPr>
        </p:nvSpPr>
        <p:spPr>
          <a:xfrm>
            <a:off x="1476376" y="3968749"/>
            <a:ext cx="6191250" cy="223202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1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12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D06AC49B-B6FD-4634-B17B-D8100358FE3B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76374" y="1592263"/>
            <a:ext cx="3021013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10" name="Inhaltsplatzhalter 3"/>
          <p:cNvSpPr>
            <a:spLocks noGrp="1"/>
          </p:cNvSpPr>
          <p:nvPr>
            <p:ph sz="half" idx="10"/>
          </p:nvPr>
        </p:nvSpPr>
        <p:spPr>
          <a:xfrm>
            <a:off x="1476376" y="3968749"/>
            <a:ext cx="6191250" cy="223202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6" name="Inhaltsplatzhalter 3"/>
          <p:cNvSpPr>
            <a:spLocks noGrp="1"/>
          </p:cNvSpPr>
          <p:nvPr>
            <p:ph sz="half" idx="11"/>
          </p:nvPr>
        </p:nvSpPr>
        <p:spPr>
          <a:xfrm>
            <a:off x="4643438" y="1592263"/>
            <a:ext cx="3024187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9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hree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3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89EBA2D9-2678-4BEC-8101-7B5E59619BD0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76375" y="1592262"/>
            <a:ext cx="1976400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10" name="Inhaltsplatzhalter 3"/>
          <p:cNvSpPr>
            <a:spLocks noGrp="1"/>
          </p:cNvSpPr>
          <p:nvPr>
            <p:ph sz="half" idx="10"/>
          </p:nvPr>
        </p:nvSpPr>
        <p:spPr>
          <a:xfrm>
            <a:off x="1476376" y="3968750"/>
            <a:ext cx="6191250" cy="22320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Inhaltsplatzhalter 3"/>
          <p:cNvSpPr>
            <a:spLocks noGrp="1"/>
          </p:cNvSpPr>
          <p:nvPr>
            <p:ph sz="half" idx="11"/>
          </p:nvPr>
        </p:nvSpPr>
        <p:spPr>
          <a:xfrm>
            <a:off x="3583800" y="1592263"/>
            <a:ext cx="1976400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2"/>
          </p:nvPr>
        </p:nvSpPr>
        <p:spPr>
          <a:xfrm>
            <a:off x="5691225" y="1592262"/>
            <a:ext cx="1976400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9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CE3D210C-551C-4D40-8118-2254E5F82C35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76375" y="1592263"/>
            <a:ext cx="3019424" cy="4608512"/>
          </a:xfrm>
        </p:spPr>
        <p:txBody>
          <a:bodyPr lIns="91440" tIns="45720" rIns="91440" bIns="45720" rtlCol="0">
            <a:normAutofit/>
          </a:bodyPr>
          <a:lstStyle>
            <a:lvl1pPr marL="179388" indent="-179388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3438" y="1592263"/>
            <a:ext cx="3024187" cy="4608511"/>
          </a:xfrm>
        </p:spPr>
        <p:txBody>
          <a:bodyPr lIns="91440" tIns="45720" rIns="91440" bIns="45720" rtlCol="0">
            <a:normAutofit/>
          </a:bodyPr>
          <a:lstStyle>
            <a:lvl1pPr marL="179388" indent="-179388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bes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AEA1CCAB-D008-4CED-82C6-68345331E4C8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476374" y="1592263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6" name="Inhaltsplatzhalter 2"/>
          <p:cNvSpPr>
            <a:spLocks noGrp="1"/>
          </p:cNvSpPr>
          <p:nvPr>
            <p:ph idx="11"/>
          </p:nvPr>
        </p:nvSpPr>
        <p:spPr>
          <a:xfrm>
            <a:off x="1476374" y="3968750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8" name="Inhaltsplatzhalter 3"/>
          <p:cNvSpPr>
            <a:spLocks noGrp="1"/>
          </p:cNvSpPr>
          <p:nvPr>
            <p:ph sz="half" idx="2"/>
          </p:nvPr>
        </p:nvSpPr>
        <p:spPr>
          <a:xfrm>
            <a:off x="4646612" y="1592263"/>
            <a:ext cx="3021013" cy="46085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5" name="Picture 3" descr="ABB2logo RG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21525" y="6392863"/>
            <a:ext cx="179546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5900" y="225425"/>
            <a:ext cx="8712200" cy="3970348"/>
          </a:xfrm>
        </p:spPr>
        <p:txBody>
          <a:bodyPr lIns="144000" tIns="144000" rIns="0">
            <a:normAutofit/>
          </a:bodyPr>
          <a:lstStyle>
            <a:lvl1pPr algn="l">
              <a:defRPr sz="4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899" y="5254650"/>
            <a:ext cx="7451725" cy="190800"/>
          </a:xfrm>
        </p:spPr>
        <p:txBody>
          <a:bodyPr lIns="144000"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de-DE" sz="1200" b="1" kern="12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four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13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E6865086-9631-4492-9D62-95AB4ACC723B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476374" y="1592263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6" name="Inhaltsplatzhalter 2"/>
          <p:cNvSpPr>
            <a:spLocks noGrp="1"/>
          </p:cNvSpPr>
          <p:nvPr>
            <p:ph idx="11"/>
          </p:nvPr>
        </p:nvSpPr>
        <p:spPr>
          <a:xfrm>
            <a:off x="1476374" y="3968750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7" name="Inhaltsplatzhalter 2"/>
          <p:cNvSpPr>
            <a:spLocks noGrp="1"/>
          </p:cNvSpPr>
          <p:nvPr>
            <p:ph idx="12"/>
          </p:nvPr>
        </p:nvSpPr>
        <p:spPr>
          <a:xfrm>
            <a:off x="4643436" y="1592263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10" name="Inhaltsplatzhalter 2"/>
          <p:cNvSpPr>
            <a:spLocks noGrp="1"/>
          </p:cNvSpPr>
          <p:nvPr>
            <p:ph idx="13"/>
          </p:nvPr>
        </p:nvSpPr>
        <p:spPr>
          <a:xfrm>
            <a:off x="4643436" y="3968750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8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215F5A20-5295-4688-B4F8-98AA8E1C95AD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15900" y="1592263"/>
            <a:ext cx="8712200" cy="4608512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8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6866532B-94B2-4FF9-B411-5E40B3C6E4F7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15900" y="1592263"/>
            <a:ext cx="4284663" cy="4608512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8" name="Inhaltsplatzhalter 2"/>
          <p:cNvSpPr>
            <a:spLocks noGrp="1"/>
          </p:cNvSpPr>
          <p:nvPr>
            <p:ph idx="12"/>
          </p:nvPr>
        </p:nvSpPr>
        <p:spPr>
          <a:xfrm>
            <a:off x="4643439" y="1592263"/>
            <a:ext cx="4284662" cy="4608512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bar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56A48121-A5AF-40BE-BEB8-CDEA2A0EFBFB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6" name="Diagrammplatzhalter 5"/>
          <p:cNvSpPr>
            <a:spLocks noGrp="1"/>
          </p:cNvSpPr>
          <p:nvPr>
            <p:ph type="chart" sz="quarter" idx="11"/>
          </p:nvPr>
        </p:nvSpPr>
        <p:spPr>
          <a:xfrm>
            <a:off x="1476375" y="2162175"/>
            <a:ext cx="7451725" cy="4038600"/>
          </a:xfrm>
        </p:spPr>
        <p:txBody>
          <a:bodyPr rtlCol="0">
            <a:normAutofit/>
          </a:bodyPr>
          <a:lstStyle/>
          <a:p>
            <a:pPr lvl="0"/>
            <a:endParaRPr lang="de-DE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1476375" y="1581149"/>
            <a:ext cx="7451725" cy="581025"/>
          </a:xfrm>
        </p:spPr>
        <p:txBody>
          <a:bodyPr>
            <a:normAutofit/>
          </a:bodyPr>
          <a:lstStyle>
            <a:lvl1pPr marL="179388" marR="0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 sz="1400" b="1"/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3"/>
          </p:nvPr>
        </p:nvSpPr>
        <p:spPr>
          <a:xfrm>
            <a:off x="215900" y="1592263"/>
            <a:ext cx="1116013" cy="4608512"/>
          </a:xfrm>
        </p:spPr>
        <p:txBody>
          <a:bodyPr tIns="36000" spcCol="396000" rtlCol="0">
            <a:noAutofit/>
          </a:bodyPr>
          <a:lstStyle>
            <a:lvl1pPr>
              <a:defRPr lang="de-DE" sz="9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movie 16: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3"/>
          <p:cNvSpPr/>
          <p:nvPr userDrawn="1"/>
        </p:nvSpPr>
        <p:spPr>
          <a:xfrm>
            <a:off x="0" y="0"/>
            <a:ext cx="9144000" cy="15922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0" y="1592262"/>
            <a:ext cx="9144000" cy="5265737"/>
          </a:xfrm>
          <a:solidFill>
            <a:schemeClr val="bg2"/>
          </a:solidFill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movie 4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solidFill>
            <a:schemeClr val="bg2"/>
          </a:solidFill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3" name="Rechteck 4"/>
          <p:cNvSpPr/>
          <p:nvPr userDrawn="1"/>
        </p:nvSpPr>
        <p:spPr>
          <a:xfrm>
            <a:off x="7667625" y="6200775"/>
            <a:ext cx="1476375" cy="6572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180975" algn="ctr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pic>
          <p:nvPicPr>
            <p:cNvPr id="6" name="Picture 4" descr="ABB1ClaimL_rgb300_100mmLIGHT Kopi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7" y="1660"/>
              <a:ext cx="5031" cy="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efaul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7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6" name="Picture 3" descr="ABB2logo RG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21525" y="6392863"/>
            <a:ext cx="179546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25425"/>
            <a:ext cx="8713787" cy="360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4313" y="4181485"/>
            <a:ext cx="8712200" cy="2019289"/>
          </a:xfrm>
        </p:spPr>
        <p:txBody>
          <a:bodyPr lIns="144000" tIns="0" rIns="0">
            <a:normAutofit/>
          </a:bodyPr>
          <a:lstStyle>
            <a:lvl1pPr algn="l">
              <a:defRPr sz="4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900" y="3968750"/>
            <a:ext cx="8712200" cy="216000"/>
          </a:xfrm>
        </p:spPr>
        <p:txBody>
          <a:bodyPr lIns="144000"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de-DE" sz="1200" b="1" kern="12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214313" y="4663687"/>
            <a:ext cx="8713787" cy="1537088"/>
          </a:xfrm>
        </p:spPr>
        <p:txBody>
          <a:bodyPr lIns="144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4000" kern="1200" dirty="0" smtClean="0">
                <a:solidFill>
                  <a:schemeClr val="accent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7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7" name="Picture 3" descr="ABB2logo RG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21525" y="6392863"/>
            <a:ext cx="179546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5900" y="4181485"/>
            <a:ext cx="8712200" cy="2019289"/>
          </a:xfrm>
        </p:spPr>
        <p:txBody>
          <a:bodyPr lIns="144000" tIns="0" rIns="0">
            <a:normAutofit/>
          </a:bodyPr>
          <a:lstStyle>
            <a:lvl1pPr algn="l">
              <a:defRPr sz="4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900" y="3968750"/>
            <a:ext cx="8712200" cy="216000"/>
          </a:xfrm>
        </p:spPr>
        <p:txBody>
          <a:bodyPr lIns="144000"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de-DE" sz="1200" b="1" kern="12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2"/>
          </p:nvPr>
        </p:nvSpPr>
        <p:spPr>
          <a:xfrm>
            <a:off x="214314" y="225426"/>
            <a:ext cx="8702674" cy="3598862"/>
          </a:xfrm>
        </p:spPr>
        <p:txBody>
          <a:bodyPr rtlCol="0">
            <a:normAutofit/>
          </a:bodyPr>
          <a:lstStyle/>
          <a:p>
            <a:pPr lvl="0"/>
            <a:endParaRPr lang="de-DE" noProof="0"/>
          </a:p>
        </p:txBody>
      </p:sp>
      <p:sp>
        <p:nvSpPr>
          <p:cNvPr id="9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214313" y="4663687"/>
            <a:ext cx="8713787" cy="1537088"/>
          </a:xfrm>
        </p:spPr>
        <p:txBody>
          <a:bodyPr lIns="144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4000" kern="1200" dirty="0" smtClean="0">
                <a:solidFill>
                  <a:schemeClr val="accent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5" name="Picture 3" descr="ABB2logo RG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21525" y="6392863"/>
            <a:ext cx="179546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5900" y="225425"/>
            <a:ext cx="8712200" cy="3970348"/>
          </a:xfrm>
        </p:spPr>
        <p:txBody>
          <a:bodyPr lIns="144000" tIns="144000" rIns="0">
            <a:normAutofit/>
          </a:bodyPr>
          <a:lstStyle>
            <a:lvl1pPr algn="l">
              <a:defRPr sz="4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899" y="5254650"/>
            <a:ext cx="7451725" cy="190800"/>
          </a:xfrm>
        </p:spPr>
        <p:txBody>
          <a:bodyPr lIns="144000"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de-DE" sz="1200" b="1" kern="12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5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900" y="4183200"/>
            <a:ext cx="8712200" cy="2017575"/>
          </a:xfrm>
        </p:spPr>
        <p:txBody>
          <a:bodyPr lIns="144000" tIns="0" rIns="0" rtlCol="0">
            <a:normAutofit/>
          </a:bodyPr>
          <a:lstStyle>
            <a:lvl1pPr>
              <a:defRPr kumimoji="0" lang="de-DE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4" name="Bildplatzhalter 9"/>
          <p:cNvSpPr>
            <a:spLocks noGrp="1"/>
          </p:cNvSpPr>
          <p:nvPr>
            <p:ph type="pic" sz="quarter" idx="12"/>
          </p:nvPr>
        </p:nvSpPr>
        <p:spPr>
          <a:xfrm>
            <a:off x="214313" y="225425"/>
            <a:ext cx="8713787" cy="3598863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de-DE" noProof="0" dirty="0"/>
          </a:p>
        </p:txBody>
      </p:sp>
      <p:sp>
        <p:nvSpPr>
          <p:cNvPr id="7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214313" y="4663687"/>
            <a:ext cx="8713787" cy="1537088"/>
          </a:xfrm>
        </p:spPr>
        <p:txBody>
          <a:bodyPr lIns="144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4000" kern="1200" dirty="0" smtClean="0">
                <a:solidFill>
                  <a:schemeClr val="accent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5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900" y="4183200"/>
            <a:ext cx="8712200" cy="2017575"/>
          </a:xfrm>
        </p:spPr>
        <p:txBody>
          <a:bodyPr lIns="144000" tIns="0" rIns="0" rtlCol="0">
            <a:normAutofit/>
          </a:bodyPr>
          <a:lstStyle>
            <a:lvl1pPr>
              <a:defRPr kumimoji="0" lang="de-DE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Titelmasterformat</a:t>
            </a:r>
            <a:endParaRPr lang="de-DE" dirty="0"/>
          </a:p>
        </p:txBody>
      </p:sp>
      <p:sp>
        <p:nvSpPr>
          <p:cNvPr id="4" name="Bildplatzhalter 9"/>
          <p:cNvSpPr>
            <a:spLocks noGrp="1"/>
          </p:cNvSpPr>
          <p:nvPr>
            <p:ph type="pic" sz="quarter" idx="12"/>
          </p:nvPr>
        </p:nvSpPr>
        <p:spPr>
          <a:xfrm>
            <a:off x="214313" y="225425"/>
            <a:ext cx="8713787" cy="3598863"/>
          </a:xfrm>
        </p:spPr>
        <p:txBody>
          <a:bodyPr rtlCol="0">
            <a:normAutofit/>
          </a:bodyPr>
          <a:lstStyle/>
          <a:p>
            <a:pPr lvl="0"/>
            <a:endParaRPr lang="de-DE" noProof="0" dirty="0"/>
          </a:p>
        </p:txBody>
      </p:sp>
      <p:sp>
        <p:nvSpPr>
          <p:cNvPr id="7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214313" y="4663687"/>
            <a:ext cx="8713787" cy="1537088"/>
          </a:xfrm>
        </p:spPr>
        <p:txBody>
          <a:bodyPr lIns="144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4000" kern="1200" dirty="0" smtClean="0">
                <a:solidFill>
                  <a:schemeClr val="accent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900" y="225424"/>
            <a:ext cx="8712200" cy="5975351"/>
          </a:xfrm>
        </p:spPr>
        <p:txBody>
          <a:bodyPr lIns="144000" tIns="144000" rIns="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4000" kern="1200" dirty="0" smtClean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8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79E95F87-1C49-4F0B-BAFF-81DDB469BB7E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7462"/>
          </a:xfrm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baseline="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76374" y="1592263"/>
            <a:ext cx="6191251" cy="4608512"/>
          </a:xfrm>
        </p:spPr>
        <p:txBody>
          <a:bodyPr>
            <a:normAutofit/>
          </a:bodyPr>
          <a:lstStyle>
            <a:lvl1pPr marL="179388" indent="-179388"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1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11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43D49B11-56DD-4C66-8BD8-1E80085ED317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746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76374" y="1592263"/>
            <a:ext cx="6191251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10" name="Inhaltsplatzhalter 3"/>
          <p:cNvSpPr>
            <a:spLocks noGrp="1"/>
          </p:cNvSpPr>
          <p:nvPr>
            <p:ph sz="half" idx="10"/>
          </p:nvPr>
        </p:nvSpPr>
        <p:spPr>
          <a:xfrm>
            <a:off x="1476376" y="3968749"/>
            <a:ext cx="6191250" cy="223202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1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12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EEA958D5-7612-4B93-86E5-B5B6F8DF2FD0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76374" y="1592263"/>
            <a:ext cx="3021013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10" name="Inhaltsplatzhalter 3"/>
          <p:cNvSpPr>
            <a:spLocks noGrp="1"/>
          </p:cNvSpPr>
          <p:nvPr>
            <p:ph sz="half" idx="10"/>
          </p:nvPr>
        </p:nvSpPr>
        <p:spPr>
          <a:xfrm>
            <a:off x="1476376" y="3968749"/>
            <a:ext cx="6191250" cy="223202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6" name="Inhaltsplatzhalter 3"/>
          <p:cNvSpPr>
            <a:spLocks noGrp="1"/>
          </p:cNvSpPr>
          <p:nvPr>
            <p:ph sz="half" idx="11"/>
          </p:nvPr>
        </p:nvSpPr>
        <p:spPr>
          <a:xfrm>
            <a:off x="4643438" y="1592263"/>
            <a:ext cx="3024187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9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hree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3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7F204127-44CC-4EC1-B807-91480CBDA8B9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76375" y="1592262"/>
            <a:ext cx="1976400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10" name="Inhaltsplatzhalter 3"/>
          <p:cNvSpPr>
            <a:spLocks noGrp="1"/>
          </p:cNvSpPr>
          <p:nvPr>
            <p:ph sz="half" idx="10"/>
          </p:nvPr>
        </p:nvSpPr>
        <p:spPr>
          <a:xfrm>
            <a:off x="1476376" y="3968750"/>
            <a:ext cx="6191250" cy="22320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Inhaltsplatzhalter 3"/>
          <p:cNvSpPr>
            <a:spLocks noGrp="1"/>
          </p:cNvSpPr>
          <p:nvPr>
            <p:ph sz="half" idx="11"/>
          </p:nvPr>
        </p:nvSpPr>
        <p:spPr>
          <a:xfrm>
            <a:off x="3583800" y="1592263"/>
            <a:ext cx="1976400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2"/>
          </p:nvPr>
        </p:nvSpPr>
        <p:spPr>
          <a:xfrm>
            <a:off x="5691225" y="1592262"/>
            <a:ext cx="1976400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9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001C5369-C1AD-4A99-9A1E-17DBB165E965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76375" y="1592263"/>
            <a:ext cx="3019424" cy="4608512"/>
          </a:xfrm>
        </p:spPr>
        <p:txBody>
          <a:bodyPr lIns="91440" tIns="45720" rIns="91440" bIns="45720" rtlCol="0">
            <a:normAutofit/>
          </a:bodyPr>
          <a:lstStyle>
            <a:lvl1pPr marL="179388" indent="-179388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3438" y="1592263"/>
            <a:ext cx="3024187" cy="4608511"/>
          </a:xfrm>
        </p:spPr>
        <p:txBody>
          <a:bodyPr lIns="91440" tIns="45720" rIns="91440" bIns="45720" rtlCol="0">
            <a:normAutofit/>
          </a:bodyPr>
          <a:lstStyle>
            <a:lvl1pPr marL="179388" indent="-179388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bes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9071F2C4-4AA5-492F-8F59-A6154253252D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476374" y="1592263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6" name="Inhaltsplatzhalter 2"/>
          <p:cNvSpPr>
            <a:spLocks noGrp="1"/>
          </p:cNvSpPr>
          <p:nvPr>
            <p:ph idx="11"/>
          </p:nvPr>
        </p:nvSpPr>
        <p:spPr>
          <a:xfrm>
            <a:off x="1476374" y="3968750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8" name="Inhaltsplatzhalter 3"/>
          <p:cNvSpPr>
            <a:spLocks noGrp="1"/>
          </p:cNvSpPr>
          <p:nvPr>
            <p:ph sz="half" idx="2"/>
          </p:nvPr>
        </p:nvSpPr>
        <p:spPr>
          <a:xfrm>
            <a:off x="4646612" y="1592263"/>
            <a:ext cx="3021013" cy="46085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four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13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B6FF691C-8242-4E2F-BBEE-4EC4DA209670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476374" y="1592263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6" name="Inhaltsplatzhalter 2"/>
          <p:cNvSpPr>
            <a:spLocks noGrp="1"/>
          </p:cNvSpPr>
          <p:nvPr>
            <p:ph idx="11"/>
          </p:nvPr>
        </p:nvSpPr>
        <p:spPr>
          <a:xfrm>
            <a:off x="1476374" y="3968750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7" name="Inhaltsplatzhalter 2"/>
          <p:cNvSpPr>
            <a:spLocks noGrp="1"/>
          </p:cNvSpPr>
          <p:nvPr>
            <p:ph idx="12"/>
          </p:nvPr>
        </p:nvSpPr>
        <p:spPr>
          <a:xfrm>
            <a:off x="4643436" y="1592263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10" name="Inhaltsplatzhalter 2"/>
          <p:cNvSpPr>
            <a:spLocks noGrp="1"/>
          </p:cNvSpPr>
          <p:nvPr>
            <p:ph idx="13"/>
          </p:nvPr>
        </p:nvSpPr>
        <p:spPr>
          <a:xfrm>
            <a:off x="4643436" y="3968750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8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5B53596F-7381-4962-9DEF-AC51066DD25E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15900" y="1592263"/>
            <a:ext cx="8712200" cy="4608512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900" y="225424"/>
            <a:ext cx="8712200" cy="5975351"/>
          </a:xfrm>
        </p:spPr>
        <p:txBody>
          <a:bodyPr lIns="144000" tIns="144000" rIns="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4000" kern="1200" dirty="0" smtClean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8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29A459E8-5A2A-4055-945B-1AA89989019B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15900" y="1592263"/>
            <a:ext cx="4284663" cy="4608512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8" name="Inhaltsplatzhalter 2"/>
          <p:cNvSpPr>
            <a:spLocks noGrp="1"/>
          </p:cNvSpPr>
          <p:nvPr>
            <p:ph idx="12"/>
          </p:nvPr>
        </p:nvSpPr>
        <p:spPr>
          <a:xfrm>
            <a:off x="4643439" y="1592263"/>
            <a:ext cx="4284662" cy="4608512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bar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F83FB06C-50C6-418E-94DE-1BEDF2882C80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6" name="Diagrammplatzhalter 5"/>
          <p:cNvSpPr>
            <a:spLocks noGrp="1"/>
          </p:cNvSpPr>
          <p:nvPr>
            <p:ph type="chart" sz="quarter" idx="11"/>
          </p:nvPr>
        </p:nvSpPr>
        <p:spPr>
          <a:xfrm>
            <a:off x="1476375" y="2162175"/>
            <a:ext cx="7451725" cy="4038600"/>
          </a:xfrm>
        </p:spPr>
        <p:txBody>
          <a:bodyPr rtlCol="0">
            <a:normAutofit/>
          </a:bodyPr>
          <a:lstStyle/>
          <a:p>
            <a:pPr lvl="0"/>
            <a:endParaRPr lang="de-DE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1476375" y="1581149"/>
            <a:ext cx="7451725" cy="581025"/>
          </a:xfrm>
        </p:spPr>
        <p:txBody>
          <a:bodyPr>
            <a:normAutofit/>
          </a:bodyPr>
          <a:lstStyle>
            <a:lvl1pPr marL="179388" marR="0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 sz="1400" b="1"/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3"/>
          </p:nvPr>
        </p:nvSpPr>
        <p:spPr>
          <a:xfrm>
            <a:off x="215900" y="1592263"/>
            <a:ext cx="1116013" cy="4608512"/>
          </a:xfrm>
        </p:spPr>
        <p:txBody>
          <a:bodyPr tIns="36000" spcCol="396000" rtlCol="0">
            <a:noAutofit/>
          </a:bodyPr>
          <a:lstStyle>
            <a:lvl1pPr>
              <a:defRPr lang="de-DE" sz="9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movie 16: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3"/>
          <p:cNvSpPr/>
          <p:nvPr userDrawn="1"/>
        </p:nvSpPr>
        <p:spPr>
          <a:xfrm>
            <a:off x="0" y="0"/>
            <a:ext cx="9144000" cy="15922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0" y="1592262"/>
            <a:ext cx="9144000" cy="5265737"/>
          </a:xfrm>
          <a:solidFill>
            <a:schemeClr val="bg2"/>
          </a:solidFill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movie 4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solidFill>
            <a:schemeClr val="bg2"/>
          </a:solidFill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3" name="Rechteck 4"/>
          <p:cNvSpPr/>
          <p:nvPr userDrawn="1"/>
        </p:nvSpPr>
        <p:spPr>
          <a:xfrm>
            <a:off x="7667625" y="6200775"/>
            <a:ext cx="1476375" cy="6572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180975" algn="ctr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pic>
          <p:nvPicPr>
            <p:cNvPr id="6" name="Picture 4" descr="ABB1ClaimL_rgb300_100mmLIGHT Kopi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7" y="1660"/>
              <a:ext cx="5031" cy="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efaul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7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6" name="Picture 3" descr="ABB2logo RG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21525" y="6392863"/>
            <a:ext cx="179546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25425"/>
            <a:ext cx="8713787" cy="360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4313" y="4181485"/>
            <a:ext cx="8712200" cy="2019289"/>
          </a:xfrm>
        </p:spPr>
        <p:txBody>
          <a:bodyPr lIns="144000" tIns="0" rIns="0">
            <a:normAutofit/>
          </a:bodyPr>
          <a:lstStyle>
            <a:lvl1pPr algn="l">
              <a:defRPr sz="4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900" y="3968750"/>
            <a:ext cx="8712200" cy="216000"/>
          </a:xfrm>
        </p:spPr>
        <p:txBody>
          <a:bodyPr lIns="144000"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de-DE" sz="1200" b="1" kern="12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214313" y="4663687"/>
            <a:ext cx="8713787" cy="1537088"/>
          </a:xfrm>
        </p:spPr>
        <p:txBody>
          <a:bodyPr lIns="144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4000" kern="1200" dirty="0" smtClean="0">
                <a:solidFill>
                  <a:schemeClr val="accent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7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7" name="Picture 3" descr="ABB2logo RG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21525" y="6392863"/>
            <a:ext cx="179546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5900" y="4181485"/>
            <a:ext cx="8712200" cy="2019289"/>
          </a:xfrm>
        </p:spPr>
        <p:txBody>
          <a:bodyPr lIns="144000" tIns="0" rIns="0">
            <a:normAutofit/>
          </a:bodyPr>
          <a:lstStyle>
            <a:lvl1pPr algn="l">
              <a:defRPr sz="4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900" y="3968750"/>
            <a:ext cx="8712200" cy="216000"/>
          </a:xfrm>
        </p:spPr>
        <p:txBody>
          <a:bodyPr lIns="144000"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de-DE" sz="1200" b="1" kern="12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2"/>
          </p:nvPr>
        </p:nvSpPr>
        <p:spPr>
          <a:xfrm>
            <a:off x="214314" y="225426"/>
            <a:ext cx="8702674" cy="3598862"/>
          </a:xfrm>
        </p:spPr>
        <p:txBody>
          <a:bodyPr rtlCol="0">
            <a:normAutofit/>
          </a:bodyPr>
          <a:lstStyle/>
          <a:p>
            <a:pPr lvl="0"/>
            <a:endParaRPr lang="de-DE" noProof="0"/>
          </a:p>
        </p:txBody>
      </p:sp>
      <p:sp>
        <p:nvSpPr>
          <p:cNvPr id="9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214313" y="4663687"/>
            <a:ext cx="8713787" cy="1537088"/>
          </a:xfrm>
        </p:spPr>
        <p:txBody>
          <a:bodyPr lIns="144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4000" kern="1200" dirty="0" smtClean="0">
                <a:solidFill>
                  <a:schemeClr val="accent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7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5" name="Picture 3" descr="ABB2logo RGB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21525" y="6392863"/>
            <a:ext cx="179546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5900" y="225425"/>
            <a:ext cx="8712200" cy="3970348"/>
          </a:xfrm>
        </p:spPr>
        <p:txBody>
          <a:bodyPr lIns="144000" tIns="144000" rIns="0">
            <a:normAutofit/>
          </a:bodyPr>
          <a:lstStyle>
            <a:lvl1pPr algn="l">
              <a:defRPr sz="400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899" y="5254650"/>
            <a:ext cx="7451725" cy="190800"/>
          </a:xfrm>
        </p:spPr>
        <p:txBody>
          <a:bodyPr lIns="144000" rtlCol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de-DE" sz="1200" b="1" kern="12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5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900" y="4183200"/>
            <a:ext cx="8712200" cy="2017575"/>
          </a:xfrm>
        </p:spPr>
        <p:txBody>
          <a:bodyPr lIns="144000" tIns="0" rIns="0" rtlCol="0">
            <a:normAutofit/>
          </a:bodyPr>
          <a:lstStyle>
            <a:lvl1pPr>
              <a:defRPr kumimoji="0" lang="de-DE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Titelmasterformat</a:t>
            </a:r>
            <a:endParaRPr lang="de-DE" dirty="0"/>
          </a:p>
        </p:txBody>
      </p:sp>
      <p:sp>
        <p:nvSpPr>
          <p:cNvPr id="4" name="Bildplatzhalter 9"/>
          <p:cNvSpPr>
            <a:spLocks noGrp="1"/>
          </p:cNvSpPr>
          <p:nvPr>
            <p:ph type="pic" sz="quarter" idx="12"/>
          </p:nvPr>
        </p:nvSpPr>
        <p:spPr>
          <a:xfrm>
            <a:off x="214313" y="225425"/>
            <a:ext cx="8713787" cy="3598863"/>
          </a:xfrm>
        </p:spPr>
        <p:txBody>
          <a:bodyPr rtlCol="0">
            <a:normAutofit/>
          </a:bodyPr>
          <a:lstStyle/>
          <a:p>
            <a:pPr lvl="0"/>
            <a:endParaRPr lang="de-DE" noProof="0" dirty="0"/>
          </a:p>
        </p:txBody>
      </p:sp>
      <p:sp>
        <p:nvSpPr>
          <p:cNvPr id="7" name="Textplatzhalter 10"/>
          <p:cNvSpPr>
            <a:spLocks noGrp="1"/>
          </p:cNvSpPr>
          <p:nvPr>
            <p:ph type="body" sz="quarter" idx="11"/>
          </p:nvPr>
        </p:nvSpPr>
        <p:spPr>
          <a:xfrm>
            <a:off x="214313" y="4663687"/>
            <a:ext cx="8713787" cy="1537088"/>
          </a:xfrm>
        </p:spPr>
        <p:txBody>
          <a:bodyPr lIns="144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4000" kern="1200" dirty="0" smtClean="0">
                <a:solidFill>
                  <a:schemeClr val="accent3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215900" y="225425"/>
            <a:ext cx="8712200" cy="59753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900" y="225424"/>
            <a:ext cx="8712200" cy="5975351"/>
          </a:xfrm>
        </p:spPr>
        <p:txBody>
          <a:bodyPr lIns="144000" tIns="144000" rIns="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4000" kern="1200" dirty="0" smtClean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8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78339807-97E2-464A-8CA2-8CD7579219B7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7462"/>
          </a:xfrm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baseline="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76374" y="1592263"/>
            <a:ext cx="6191251" cy="4608512"/>
          </a:xfrm>
        </p:spPr>
        <p:txBody>
          <a:bodyPr>
            <a:normAutofit/>
          </a:bodyPr>
          <a:lstStyle>
            <a:lvl1pPr marL="179388" indent="-179388"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1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8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954DFC7B-84CC-41A1-B066-255589FDC28E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7462"/>
          </a:xfrm>
        </p:spPr>
        <p:txBody>
          <a:bodyPr rtlCol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baseline="0" dirty="0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76374" y="1592263"/>
            <a:ext cx="6191251" cy="4608512"/>
          </a:xfrm>
        </p:spPr>
        <p:txBody>
          <a:bodyPr>
            <a:normAutofit/>
          </a:bodyPr>
          <a:lstStyle>
            <a:lvl1pPr marL="179388" indent="-179388"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1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11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0B333758-CBD9-4F3B-A896-25670ABB3794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746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76374" y="1592263"/>
            <a:ext cx="6191251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10" name="Inhaltsplatzhalter 3"/>
          <p:cNvSpPr>
            <a:spLocks noGrp="1"/>
          </p:cNvSpPr>
          <p:nvPr>
            <p:ph sz="half" idx="10"/>
          </p:nvPr>
        </p:nvSpPr>
        <p:spPr>
          <a:xfrm>
            <a:off x="1476376" y="3968749"/>
            <a:ext cx="6191250" cy="223202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1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12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E60EC870-88FF-4431-868D-01122CCF53F1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76374" y="1592263"/>
            <a:ext cx="3021013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10" name="Inhaltsplatzhalter 3"/>
          <p:cNvSpPr>
            <a:spLocks noGrp="1"/>
          </p:cNvSpPr>
          <p:nvPr>
            <p:ph sz="half" idx="10"/>
          </p:nvPr>
        </p:nvSpPr>
        <p:spPr>
          <a:xfrm>
            <a:off x="1476376" y="3968749"/>
            <a:ext cx="6191250" cy="223202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6" name="Inhaltsplatzhalter 3"/>
          <p:cNvSpPr>
            <a:spLocks noGrp="1"/>
          </p:cNvSpPr>
          <p:nvPr>
            <p:ph sz="half" idx="11"/>
          </p:nvPr>
        </p:nvSpPr>
        <p:spPr>
          <a:xfrm>
            <a:off x="4643438" y="1592263"/>
            <a:ext cx="3024187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9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hree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3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75891E1D-34FF-40E2-819D-901CFBFD1DE2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76375" y="1592262"/>
            <a:ext cx="1976400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10" name="Inhaltsplatzhalter 3"/>
          <p:cNvSpPr>
            <a:spLocks noGrp="1"/>
          </p:cNvSpPr>
          <p:nvPr>
            <p:ph sz="half" idx="10"/>
          </p:nvPr>
        </p:nvSpPr>
        <p:spPr>
          <a:xfrm>
            <a:off x="1476376" y="3968750"/>
            <a:ext cx="6191250" cy="22320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Inhaltsplatzhalter 3"/>
          <p:cNvSpPr>
            <a:spLocks noGrp="1"/>
          </p:cNvSpPr>
          <p:nvPr>
            <p:ph sz="half" idx="11"/>
          </p:nvPr>
        </p:nvSpPr>
        <p:spPr>
          <a:xfrm>
            <a:off x="3583800" y="1592263"/>
            <a:ext cx="1976400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2"/>
          </p:nvPr>
        </p:nvSpPr>
        <p:spPr>
          <a:xfrm>
            <a:off x="5691225" y="1592262"/>
            <a:ext cx="1976400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endParaRPr lang="de-DE" dirty="0" smtClean="0"/>
          </a:p>
        </p:txBody>
      </p:sp>
      <p:sp>
        <p:nvSpPr>
          <p:cNvPr id="9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AE47BF4B-EE8B-4D4B-A9BE-F8F40F6E421B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76375" y="1592263"/>
            <a:ext cx="3019424" cy="4608512"/>
          </a:xfrm>
        </p:spPr>
        <p:txBody>
          <a:bodyPr lIns="91440" tIns="45720" rIns="91440" bIns="45720" rtlCol="0">
            <a:normAutofit/>
          </a:bodyPr>
          <a:lstStyle>
            <a:lvl1pPr marL="179388" indent="-179388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3438" y="1592263"/>
            <a:ext cx="3024187" cy="4608511"/>
          </a:xfrm>
        </p:spPr>
        <p:txBody>
          <a:bodyPr lIns="91440" tIns="45720" rIns="91440" bIns="45720" rtlCol="0">
            <a:normAutofit/>
          </a:bodyPr>
          <a:lstStyle>
            <a:lvl1pPr marL="179388" indent="-179388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lang="de-DE" sz="1800" kern="120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lang="de-DE" sz="18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bes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74C7E26B-7A43-4736-823A-61C7EE749B3E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476374" y="1592263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6" name="Inhaltsplatzhalter 2"/>
          <p:cNvSpPr>
            <a:spLocks noGrp="1"/>
          </p:cNvSpPr>
          <p:nvPr>
            <p:ph idx="11"/>
          </p:nvPr>
        </p:nvSpPr>
        <p:spPr>
          <a:xfrm>
            <a:off x="1476374" y="3968750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8" name="Inhaltsplatzhalter 3"/>
          <p:cNvSpPr>
            <a:spLocks noGrp="1"/>
          </p:cNvSpPr>
          <p:nvPr>
            <p:ph sz="half" idx="2"/>
          </p:nvPr>
        </p:nvSpPr>
        <p:spPr>
          <a:xfrm>
            <a:off x="4646612" y="1592263"/>
            <a:ext cx="3021013" cy="46085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four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13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16C03EE0-7B56-40C6-8DA4-EEAA74897224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>
          <a:xfrm>
            <a:off x="1476374" y="1592263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6" name="Inhaltsplatzhalter 2"/>
          <p:cNvSpPr>
            <a:spLocks noGrp="1"/>
          </p:cNvSpPr>
          <p:nvPr>
            <p:ph idx="11"/>
          </p:nvPr>
        </p:nvSpPr>
        <p:spPr>
          <a:xfrm>
            <a:off x="1476374" y="3968750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7" name="Inhaltsplatzhalter 2"/>
          <p:cNvSpPr>
            <a:spLocks noGrp="1"/>
          </p:cNvSpPr>
          <p:nvPr>
            <p:ph idx="12"/>
          </p:nvPr>
        </p:nvSpPr>
        <p:spPr>
          <a:xfrm>
            <a:off x="4643436" y="1592263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10" name="Inhaltsplatzhalter 2"/>
          <p:cNvSpPr>
            <a:spLocks noGrp="1"/>
          </p:cNvSpPr>
          <p:nvPr>
            <p:ph idx="13"/>
          </p:nvPr>
        </p:nvSpPr>
        <p:spPr>
          <a:xfrm>
            <a:off x="4643436" y="3968750"/>
            <a:ext cx="3024189" cy="2232025"/>
          </a:xfrm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11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8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25C9AB4F-ABCA-4EF0-BFC0-554A63C23CCB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15900" y="1592263"/>
            <a:ext cx="8712200" cy="4608512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8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2E246EC8-8EAE-44DC-9932-27AB3E2A6822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15900" y="1592263"/>
            <a:ext cx="4284663" cy="4608512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8" name="Inhaltsplatzhalter 2"/>
          <p:cNvSpPr>
            <a:spLocks noGrp="1"/>
          </p:cNvSpPr>
          <p:nvPr>
            <p:ph idx="12"/>
          </p:nvPr>
        </p:nvSpPr>
        <p:spPr>
          <a:xfrm>
            <a:off x="4643439" y="1592263"/>
            <a:ext cx="4284662" cy="4608512"/>
          </a:xfrm>
        </p:spPr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bar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A956574B-FD04-47C0-A6B7-B664881A55DB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6" name="Diagrammplatzhalter 5"/>
          <p:cNvSpPr>
            <a:spLocks noGrp="1"/>
          </p:cNvSpPr>
          <p:nvPr>
            <p:ph type="chart" sz="quarter" idx="11"/>
          </p:nvPr>
        </p:nvSpPr>
        <p:spPr>
          <a:xfrm>
            <a:off x="1476375" y="2162175"/>
            <a:ext cx="7451725" cy="4038600"/>
          </a:xfrm>
        </p:spPr>
        <p:txBody>
          <a:bodyPr rtlCol="0">
            <a:normAutofit/>
          </a:bodyPr>
          <a:lstStyle/>
          <a:p>
            <a:pPr lvl="0"/>
            <a:endParaRPr lang="de-DE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1476375" y="1581149"/>
            <a:ext cx="7451725" cy="581025"/>
          </a:xfrm>
        </p:spPr>
        <p:txBody>
          <a:bodyPr>
            <a:normAutofit/>
          </a:bodyPr>
          <a:lstStyle>
            <a:lvl1pPr marL="179388" marR="0" indent="-1793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" pitchFamily="2" charset="2"/>
              <a:buNone/>
              <a:tabLst/>
              <a:defRPr sz="1400" b="1"/>
            </a:lvl1pPr>
          </a:lstStyle>
          <a:p>
            <a:pPr lvl="0"/>
            <a:r>
              <a:rPr lang="de-DE" dirty="0" smtClean="0"/>
              <a:t>Textmasterformate durch Klicken bearbeiten</a:t>
            </a:r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3"/>
          </p:nvPr>
        </p:nvSpPr>
        <p:spPr>
          <a:xfrm>
            <a:off x="215900" y="1592263"/>
            <a:ext cx="1116013" cy="4608512"/>
          </a:xfrm>
        </p:spPr>
        <p:txBody>
          <a:bodyPr tIns="36000" spcCol="396000" rtlCol="0">
            <a:noAutofit/>
          </a:bodyPr>
          <a:lstStyle>
            <a:lvl1pPr>
              <a:defRPr lang="de-DE" sz="9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one pictur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11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B258B598-DB67-4C74-B06F-18A73EEA8D17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74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76374" y="1592263"/>
            <a:ext cx="6191251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Inhaltsplatzhalter 3"/>
          <p:cNvSpPr>
            <a:spLocks noGrp="1"/>
          </p:cNvSpPr>
          <p:nvPr>
            <p:ph sz="half" idx="10"/>
          </p:nvPr>
        </p:nvSpPr>
        <p:spPr>
          <a:xfrm>
            <a:off x="1476376" y="3968749"/>
            <a:ext cx="6191250" cy="223202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movie 16: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3"/>
          <p:cNvSpPr/>
          <p:nvPr userDrawn="1"/>
        </p:nvSpPr>
        <p:spPr>
          <a:xfrm>
            <a:off x="0" y="0"/>
            <a:ext cx="9144000" cy="15922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0" y="1592262"/>
            <a:ext cx="9144000" cy="5265737"/>
          </a:xfrm>
          <a:solidFill>
            <a:schemeClr val="bg2"/>
          </a:solidFill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movie 4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7999"/>
          </a:xfrm>
          <a:solidFill>
            <a:schemeClr val="bg2"/>
          </a:solidFill>
        </p:spPr>
        <p:txBody>
          <a:bodyPr/>
          <a:lstStyle>
            <a:lvl1pPr>
              <a:buClr>
                <a:schemeClr val="accent1"/>
              </a:buClr>
              <a:buNone/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endParaRPr lang="de-DE" dirty="0" smtClean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  <a:cs typeface="+mn-cs"/>
            </a:endParaRPr>
          </a:p>
        </p:txBody>
      </p:sp>
      <p:sp>
        <p:nvSpPr>
          <p:cNvPr id="3" name="Rechteck 4"/>
          <p:cNvSpPr/>
          <p:nvPr userDrawn="1"/>
        </p:nvSpPr>
        <p:spPr>
          <a:xfrm>
            <a:off x="7667625" y="6200775"/>
            <a:ext cx="1476375" cy="65722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180975" algn="ctr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de-DE" dirty="0">
              <a:solidFill>
                <a:schemeClr val="tx1"/>
              </a:solidFill>
            </a:endParaRPr>
          </a:p>
        </p:txBody>
      </p:sp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pic>
          <p:nvPicPr>
            <p:cNvPr id="6" name="Picture 4" descr="ABB1ClaimL_rgb300_100mmLIGHT Kopie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7" y="1660"/>
              <a:ext cx="5031" cy="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wo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12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6E829949-55AF-4C42-A6A0-1028E3CC646B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76374" y="1592263"/>
            <a:ext cx="3021013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Inhaltsplatzhalter 3"/>
          <p:cNvSpPr>
            <a:spLocks noGrp="1"/>
          </p:cNvSpPr>
          <p:nvPr>
            <p:ph sz="half" idx="10"/>
          </p:nvPr>
        </p:nvSpPr>
        <p:spPr>
          <a:xfrm>
            <a:off x="1476376" y="3968749"/>
            <a:ext cx="6191250" cy="223202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Inhaltsplatzhalter 3"/>
          <p:cNvSpPr>
            <a:spLocks noGrp="1"/>
          </p:cNvSpPr>
          <p:nvPr>
            <p:ph sz="half" idx="11"/>
          </p:nvPr>
        </p:nvSpPr>
        <p:spPr>
          <a:xfrm>
            <a:off x="4643438" y="1592263"/>
            <a:ext cx="3024187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2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three pictures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3"/>
          <p:cNvSpPr txBox="1"/>
          <p:nvPr userDrawn="1"/>
        </p:nvSpPr>
        <p:spPr>
          <a:xfrm>
            <a:off x="215900" y="6200775"/>
            <a:ext cx="2374900" cy="657225"/>
          </a:xfrm>
          <a:prstGeom prst="rect">
            <a:avLst/>
          </a:prstGeom>
        </p:spPr>
        <p:txBody>
          <a:bodyPr lIns="0" tIns="0" rIns="0" bIns="198000" anchor="b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latin typeface="Arial" pitchFamily="34" charset="0"/>
                <a:cs typeface="Arial" pitchFamily="34" charset="0"/>
              </a:rPr>
              <a:t>© ABB Group</a:t>
            </a:r>
            <a:endParaRPr lang="de-DE" sz="600" dirty="0"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B884F6-5C41-4F29-A188-5B766EEA4B94}" type="datetime4">
              <a:rPr lang="en-US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November 15, 2012</a:t>
            </a:fld>
            <a:r>
              <a:rPr lang="de-DE" sz="6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600" dirty="0">
                <a:latin typeface="Arial" pitchFamily="34" charset="0"/>
                <a:cs typeface="Arial" pitchFamily="34" charset="0"/>
              </a:rPr>
              <a:t>| </a:t>
            </a:r>
            <a:r>
              <a:rPr lang="en-US" sz="600">
                <a:latin typeface="Arial" pitchFamily="34" charset="0"/>
                <a:cs typeface="Arial" pitchFamily="34" charset="0"/>
              </a:rPr>
              <a:t>Slide </a:t>
            </a:r>
            <a:fld id="{33CDF8F8-DB7C-4C6C-B75A-0BE6572B56F2}" type="slidenum">
              <a:rPr lang="de-DE" sz="600"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6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928100" cy="11274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476375" y="1592262"/>
            <a:ext cx="1976400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Inhaltsplatzhalter 3"/>
          <p:cNvSpPr>
            <a:spLocks noGrp="1"/>
          </p:cNvSpPr>
          <p:nvPr>
            <p:ph sz="half" idx="10"/>
          </p:nvPr>
        </p:nvSpPr>
        <p:spPr>
          <a:xfrm>
            <a:off x="1476376" y="3968750"/>
            <a:ext cx="6191250" cy="22320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Inhaltsplatzhalter 3"/>
          <p:cNvSpPr>
            <a:spLocks noGrp="1"/>
          </p:cNvSpPr>
          <p:nvPr>
            <p:ph sz="half" idx="11"/>
          </p:nvPr>
        </p:nvSpPr>
        <p:spPr>
          <a:xfrm>
            <a:off x="3583800" y="1592263"/>
            <a:ext cx="1976400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Inhaltsplatzhalter 3"/>
          <p:cNvSpPr>
            <a:spLocks noGrp="1"/>
          </p:cNvSpPr>
          <p:nvPr>
            <p:ph sz="half" idx="12"/>
          </p:nvPr>
        </p:nvSpPr>
        <p:spPr>
          <a:xfrm>
            <a:off x="5691225" y="1592262"/>
            <a:ext cx="1976400" cy="2232025"/>
          </a:xfrm>
        </p:spPr>
        <p:txBody>
          <a:bodyPr/>
          <a:lstStyle>
            <a:lvl1pPr>
              <a:buNone/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Inhaltsplatzhalter 3"/>
          <p:cNvSpPr>
            <a:spLocks noGrp="1"/>
          </p:cNvSpPr>
          <p:nvPr>
            <p:ph sz="half" idx="14"/>
          </p:nvPr>
        </p:nvSpPr>
        <p:spPr>
          <a:xfrm>
            <a:off x="215900" y="1592263"/>
            <a:ext cx="1116013" cy="4608512"/>
          </a:xfrm>
        </p:spPr>
        <p:txBody>
          <a:bodyPr tIns="36000" spcCol="396000">
            <a:noAutofit/>
          </a:bodyPr>
          <a:lstStyle>
            <a:lvl1pPr marL="0" indent="0">
              <a:buClr>
                <a:schemeClr val="accent2"/>
              </a:buClr>
              <a:buFont typeface="+mj-lt"/>
              <a:buNone/>
              <a:defRPr sz="900"/>
            </a:lvl1pPr>
            <a:lvl2pPr>
              <a:defRPr sz="900"/>
            </a:lvl2pPr>
            <a:lvl3pPr>
              <a:defRPr sz="900"/>
            </a:lvl3pPr>
            <a:lvl4pPr>
              <a:defRPr sz="9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0" y="660363"/>
            <a:ext cx="9144000" cy="467099"/>
          </a:xfrm>
        </p:spPr>
        <p:txBody>
          <a:bodyPr lIns="187200" rIns="216000"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dirty="0" smtClean="0">
                <a:solidFill>
                  <a:schemeClr val="accent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1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1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52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46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64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7200" tIns="313200" rIns="216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476375" y="1592263"/>
            <a:ext cx="619125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pic>
        <p:nvPicPr>
          <p:cNvPr id="1028" name="Picture 3" descr="ABB2logo RGB"/>
          <p:cNvPicPr>
            <a:picLocks noChangeAspect="1" noChangeArrowheads="1"/>
          </p:cNvPicPr>
          <p:nvPr/>
        </p:nvPicPr>
        <p:blipFill>
          <a:blip r:embed="rId20"/>
          <a:srcRect l="62511"/>
          <a:stretch>
            <a:fillRect/>
          </a:stretch>
        </p:blipFill>
        <p:spPr bwMode="auto">
          <a:xfrm>
            <a:off x="8243888" y="6392863"/>
            <a:ext cx="6731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796" r:id="rId1"/>
    <p:sldLayoutId id="2147489797" r:id="rId2"/>
    <p:sldLayoutId id="2147489798" r:id="rId3"/>
    <p:sldLayoutId id="2147489799" r:id="rId4"/>
    <p:sldLayoutId id="2147489800" r:id="rId5"/>
    <p:sldLayoutId id="2147489801" r:id="rId6"/>
    <p:sldLayoutId id="2147489802" r:id="rId7"/>
    <p:sldLayoutId id="2147489803" r:id="rId8"/>
    <p:sldLayoutId id="2147489804" r:id="rId9"/>
    <p:sldLayoutId id="2147489805" r:id="rId10"/>
    <p:sldLayoutId id="2147489806" r:id="rId11"/>
    <p:sldLayoutId id="2147489807" r:id="rId12"/>
    <p:sldLayoutId id="2147489808" r:id="rId13"/>
    <p:sldLayoutId id="2147489809" r:id="rId14"/>
    <p:sldLayoutId id="2147489810" r:id="rId15"/>
    <p:sldLayoutId id="2147489811" r:id="rId16"/>
    <p:sldLayoutId id="2147489792" r:id="rId17"/>
    <p:sldLayoutId id="2147489812" r:id="rId1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de-DE" sz="2800" kern="1200" dirty="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28650" indent="-1714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074738" indent="-16033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24000" indent="-1524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defRPr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7200" tIns="313200" rIns="216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476375" y="1592263"/>
            <a:ext cx="619125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pic>
        <p:nvPicPr>
          <p:cNvPr id="2052" name="Picture 3" descr="ABB2logo RGB"/>
          <p:cNvPicPr>
            <a:picLocks noChangeAspect="1" noChangeArrowheads="1"/>
          </p:cNvPicPr>
          <p:nvPr/>
        </p:nvPicPr>
        <p:blipFill>
          <a:blip r:embed="rId20"/>
          <a:srcRect l="62511"/>
          <a:stretch>
            <a:fillRect/>
          </a:stretch>
        </p:blipFill>
        <p:spPr bwMode="auto">
          <a:xfrm>
            <a:off x="8243888" y="6392863"/>
            <a:ext cx="6731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814" r:id="rId1"/>
    <p:sldLayoutId id="2147489815" r:id="rId2"/>
    <p:sldLayoutId id="2147489816" r:id="rId3"/>
    <p:sldLayoutId id="2147489817" r:id="rId4"/>
    <p:sldLayoutId id="2147489818" r:id="rId5"/>
    <p:sldLayoutId id="2147489819" r:id="rId6"/>
    <p:sldLayoutId id="2147489820" r:id="rId7"/>
    <p:sldLayoutId id="2147489821" r:id="rId8"/>
    <p:sldLayoutId id="2147489822" r:id="rId9"/>
    <p:sldLayoutId id="2147489823" r:id="rId10"/>
    <p:sldLayoutId id="2147489824" r:id="rId11"/>
    <p:sldLayoutId id="2147489825" r:id="rId12"/>
    <p:sldLayoutId id="2147489826" r:id="rId13"/>
    <p:sldLayoutId id="2147489827" r:id="rId14"/>
    <p:sldLayoutId id="2147489828" r:id="rId15"/>
    <p:sldLayoutId id="2147489829" r:id="rId16"/>
    <p:sldLayoutId id="2147489793" r:id="rId17"/>
    <p:sldLayoutId id="2147489830" r:id="rId1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de-DE" sz="2800" kern="1200" dirty="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28650" indent="-1714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074738" indent="-16033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24000" indent="-1524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defRPr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7200" tIns="313200" rIns="216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476375" y="1592263"/>
            <a:ext cx="619125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pic>
        <p:nvPicPr>
          <p:cNvPr id="3076" name="Picture 3" descr="ABB2logo RGB"/>
          <p:cNvPicPr>
            <a:picLocks noChangeAspect="1" noChangeArrowheads="1"/>
          </p:cNvPicPr>
          <p:nvPr/>
        </p:nvPicPr>
        <p:blipFill>
          <a:blip r:embed="rId20"/>
          <a:srcRect l="62511"/>
          <a:stretch>
            <a:fillRect/>
          </a:stretch>
        </p:blipFill>
        <p:spPr bwMode="auto">
          <a:xfrm>
            <a:off x="8243888" y="6392863"/>
            <a:ext cx="6731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831" r:id="rId1"/>
    <p:sldLayoutId id="2147489832" r:id="rId2"/>
    <p:sldLayoutId id="2147489833" r:id="rId3"/>
    <p:sldLayoutId id="2147489834" r:id="rId4"/>
    <p:sldLayoutId id="2147489835" r:id="rId5"/>
    <p:sldLayoutId id="2147489836" r:id="rId6"/>
    <p:sldLayoutId id="2147489837" r:id="rId7"/>
    <p:sldLayoutId id="2147489838" r:id="rId8"/>
    <p:sldLayoutId id="2147489839" r:id="rId9"/>
    <p:sldLayoutId id="2147489840" r:id="rId10"/>
    <p:sldLayoutId id="2147489841" r:id="rId11"/>
    <p:sldLayoutId id="2147489842" r:id="rId12"/>
    <p:sldLayoutId id="2147489843" r:id="rId13"/>
    <p:sldLayoutId id="2147489844" r:id="rId14"/>
    <p:sldLayoutId id="2147489845" r:id="rId15"/>
    <p:sldLayoutId id="2147489846" r:id="rId16"/>
    <p:sldLayoutId id="2147489794" r:id="rId17"/>
    <p:sldLayoutId id="2147489847" r:id="rId1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de-DE" sz="2800" kern="1200" dirty="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28650" indent="-1714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074738" indent="-16033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24000" indent="-1524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defRPr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7200" tIns="313200" rIns="216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476375" y="1592263"/>
            <a:ext cx="619125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pic>
        <p:nvPicPr>
          <p:cNvPr id="4100" name="Picture 3" descr="ABB2logo RGB"/>
          <p:cNvPicPr>
            <a:picLocks noChangeAspect="1" noChangeArrowheads="1"/>
          </p:cNvPicPr>
          <p:nvPr/>
        </p:nvPicPr>
        <p:blipFill>
          <a:blip r:embed="rId20"/>
          <a:srcRect l="62511"/>
          <a:stretch>
            <a:fillRect/>
          </a:stretch>
        </p:blipFill>
        <p:spPr bwMode="auto">
          <a:xfrm>
            <a:off x="8243888" y="6392863"/>
            <a:ext cx="6731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9848" r:id="rId1"/>
    <p:sldLayoutId id="2147489849" r:id="rId2"/>
    <p:sldLayoutId id="2147489850" r:id="rId3"/>
    <p:sldLayoutId id="2147489851" r:id="rId4"/>
    <p:sldLayoutId id="2147489852" r:id="rId5"/>
    <p:sldLayoutId id="2147489853" r:id="rId6"/>
    <p:sldLayoutId id="2147489854" r:id="rId7"/>
    <p:sldLayoutId id="2147489855" r:id="rId8"/>
    <p:sldLayoutId id="2147489856" r:id="rId9"/>
    <p:sldLayoutId id="2147489857" r:id="rId10"/>
    <p:sldLayoutId id="2147489858" r:id="rId11"/>
    <p:sldLayoutId id="2147489859" r:id="rId12"/>
    <p:sldLayoutId id="2147489860" r:id="rId13"/>
    <p:sldLayoutId id="2147489861" r:id="rId14"/>
    <p:sldLayoutId id="2147489862" r:id="rId15"/>
    <p:sldLayoutId id="2147489863" r:id="rId16"/>
    <p:sldLayoutId id="2147489795" r:id="rId17"/>
    <p:sldLayoutId id="2147489864" r:id="rId1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de-DE" sz="2800" kern="1200" dirty="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28650" indent="-1714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074738" indent="-16033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524000" indent="-1524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§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defRPr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el 16"/>
          <p:cNvSpPr>
            <a:spLocks noGrp="1"/>
          </p:cNvSpPr>
          <p:nvPr>
            <p:ph type="ctrTitle"/>
          </p:nvPr>
        </p:nvSpPr>
        <p:spPr>
          <a:xfrm>
            <a:off x="214313" y="4181475"/>
            <a:ext cx="8712200" cy="2019300"/>
          </a:xfrm>
        </p:spPr>
        <p:txBody>
          <a:bodyPr/>
          <a:lstStyle/>
          <a:p>
            <a:pPr eaLnBrk="1" hangingPunct="1"/>
            <a:r>
              <a:rPr smtClean="0"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18" name="Untertitel 17"/>
          <p:cNvSpPr>
            <a:spLocks noGrp="1"/>
          </p:cNvSpPr>
          <p:nvPr>
            <p:ph type="subTitle" idx="1"/>
          </p:nvPr>
        </p:nvSpPr>
        <p:spPr>
          <a:xfrm>
            <a:off x="215900" y="3968750"/>
            <a:ext cx="8712200" cy="2159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err="1"/>
              <a:t>Juha</a:t>
            </a:r>
            <a:r>
              <a:rPr/>
              <a:t> </a:t>
            </a:r>
            <a:r>
              <a:rPr err="1"/>
              <a:t>Korpela</a:t>
            </a:r>
            <a:r>
              <a:rPr/>
              <a:t>, Production Development, 6.11.2012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1"/>
          </p:nvPr>
        </p:nvSpPr>
        <p:spPr>
          <a:xfrm>
            <a:off x="214313" y="4664075"/>
            <a:ext cx="8713787" cy="15367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/>
              <a:t>TITAN</a:t>
            </a:r>
          </a:p>
        </p:txBody>
      </p:sp>
      <p:pic>
        <p:nvPicPr>
          <p:cNvPr id="75781" name="Picture 7" descr="TITA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4635500"/>
            <a:ext cx="2373313" cy="133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1556792"/>
            <a:ext cx="813690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6213">
              <a:buClr>
                <a:schemeClr val="tx2"/>
              </a:buClr>
            </a:pPr>
            <a:r>
              <a:rPr lang="fi-FI" dirty="0" smtClean="0"/>
              <a:t>1. Liikennevirta analyysi ABB Oy Drivesin  sisäiseen liikenteeseen  </a:t>
            </a:r>
          </a:p>
          <a:p>
            <a:pPr marL="457200" lvl="2" indent="176213">
              <a:buClr>
                <a:schemeClr val="tx2"/>
              </a:buClr>
              <a:buFont typeface="Wingdings" pitchFamily="2" charset="2"/>
              <a:buChar char="§"/>
            </a:pPr>
            <a:r>
              <a:rPr lang="fi-FI" sz="1400" i="1" dirty="0" smtClean="0"/>
              <a:t>Tammikuu 2013 + Huhtikuu 2013</a:t>
            </a:r>
          </a:p>
          <a:p>
            <a:pPr marL="914400" lvl="3" indent="176213">
              <a:buClr>
                <a:schemeClr val="tx2"/>
              </a:buClr>
              <a:buFont typeface="Wingdings" pitchFamily="2" charset="2"/>
              <a:buChar char="§"/>
            </a:pPr>
            <a:r>
              <a:rPr lang="fi-FI" sz="1400" i="1" dirty="0" smtClean="0"/>
              <a:t>Tehdään 2 kertaa.</a:t>
            </a:r>
          </a:p>
          <a:p>
            <a:pPr marL="457200" lvl="2" indent="176213">
              <a:buClr>
                <a:schemeClr val="tx2"/>
              </a:buClr>
            </a:pPr>
            <a:endParaRPr lang="fi-FI" sz="1400" i="1" dirty="0" smtClean="0"/>
          </a:p>
          <a:p>
            <a:pPr lvl="1" indent="176213">
              <a:buClr>
                <a:schemeClr val="tx2"/>
              </a:buClr>
            </a:pPr>
            <a:r>
              <a:rPr lang="fi-FI" sz="1600" i="1" u="sng" dirty="0" smtClean="0"/>
              <a:t>1.1 Jalankulkuliikenne</a:t>
            </a:r>
          </a:p>
          <a:p>
            <a:pPr lvl="2" indent="176213">
              <a:buClr>
                <a:schemeClr val="tx2"/>
              </a:buClr>
              <a:buFont typeface="Wingdings" pitchFamily="2" charset="2"/>
              <a:buChar char="§"/>
            </a:pPr>
            <a:r>
              <a:rPr lang="fi-FI" sz="1400" i="1" dirty="0" smtClean="0"/>
              <a:t>Jalankulkuliikenteen fyysinen laskenta </a:t>
            </a:r>
          </a:p>
          <a:p>
            <a:pPr lvl="3" indent="176213">
              <a:buClr>
                <a:schemeClr val="tx2"/>
              </a:buClr>
              <a:buFont typeface="Wingdings" pitchFamily="2" charset="2"/>
              <a:buChar char="§"/>
            </a:pPr>
            <a:r>
              <a:rPr lang="fi-FI" sz="1400" i="1" dirty="0" smtClean="0"/>
              <a:t>Turvallisuushavaintojen kirjaaminen</a:t>
            </a:r>
          </a:p>
          <a:p>
            <a:pPr lvl="4" indent="176213">
              <a:buClr>
                <a:schemeClr val="tx2"/>
              </a:buClr>
              <a:buFont typeface="Wingdings" pitchFamily="2" charset="2"/>
              <a:buChar char="§"/>
            </a:pPr>
            <a:r>
              <a:rPr lang="fi-FI" sz="1400" i="1" dirty="0" smtClean="0"/>
              <a:t>Spagettikaavio</a:t>
            </a:r>
          </a:p>
          <a:p>
            <a:pPr lvl="5" indent="176213">
              <a:buClr>
                <a:schemeClr val="tx2"/>
              </a:buClr>
              <a:buFont typeface="Wingdings" pitchFamily="2" charset="2"/>
              <a:buChar char="§"/>
            </a:pPr>
            <a:r>
              <a:rPr lang="fi-FI" sz="1400" i="1" dirty="0" smtClean="0"/>
              <a:t>Kehitysehdotukset</a:t>
            </a:r>
          </a:p>
          <a:p>
            <a:pPr lvl="2" indent="176213">
              <a:buClr>
                <a:schemeClr val="tx2"/>
              </a:buClr>
            </a:pPr>
            <a:endParaRPr lang="fi-FI" i="1" dirty="0" smtClean="0"/>
          </a:p>
          <a:p>
            <a:pPr lvl="1" indent="176213">
              <a:buClr>
                <a:schemeClr val="tx2"/>
              </a:buClr>
            </a:pPr>
            <a:r>
              <a:rPr lang="fi-FI" sz="1600" i="1" u="sng" dirty="0" smtClean="0"/>
              <a:t>1.2 Trukkiliikenne.</a:t>
            </a:r>
          </a:p>
          <a:p>
            <a:pPr lvl="2" indent="176213">
              <a:buClr>
                <a:schemeClr val="tx2"/>
              </a:buClr>
              <a:buFont typeface="Wingdings" pitchFamily="2" charset="2"/>
              <a:buChar char="§"/>
            </a:pPr>
            <a:r>
              <a:rPr lang="fi-FI" sz="1400" i="1" dirty="0" smtClean="0"/>
              <a:t>Trukkiliikenteen fyysinen laskenta</a:t>
            </a:r>
          </a:p>
          <a:p>
            <a:pPr lvl="3" indent="176213">
              <a:buClr>
                <a:schemeClr val="tx2"/>
              </a:buClr>
              <a:buFont typeface="Wingdings" pitchFamily="2" charset="2"/>
              <a:buChar char="§"/>
            </a:pPr>
            <a:r>
              <a:rPr lang="fi-FI" sz="1400" i="1" dirty="0" smtClean="0"/>
              <a:t>Turvallisuushavaintojen kirjaaminen</a:t>
            </a:r>
          </a:p>
          <a:p>
            <a:pPr lvl="4" indent="176213">
              <a:buClr>
                <a:schemeClr val="tx2"/>
              </a:buClr>
              <a:buFont typeface="Wingdings" pitchFamily="2" charset="2"/>
              <a:buChar char="§"/>
            </a:pPr>
            <a:r>
              <a:rPr lang="fi-FI" sz="1400" i="1" dirty="0" smtClean="0"/>
              <a:t>Spagettikaavio</a:t>
            </a:r>
          </a:p>
          <a:p>
            <a:pPr lvl="5" indent="176213">
              <a:buClr>
                <a:schemeClr val="tx2"/>
              </a:buClr>
              <a:buFont typeface="Wingdings" pitchFamily="2" charset="2"/>
              <a:buChar char="§"/>
            </a:pPr>
            <a:r>
              <a:rPr lang="fi-FI" sz="1400" i="1" dirty="0" smtClean="0"/>
              <a:t>Kehitysehdotukset</a:t>
            </a:r>
          </a:p>
          <a:p>
            <a:pPr indent="176213">
              <a:buClr>
                <a:schemeClr val="tx2"/>
              </a:buClr>
              <a:buFont typeface="Wingdings" pitchFamily="2" charset="2"/>
              <a:buChar char="§"/>
            </a:pPr>
            <a:endParaRPr lang="fi-FI" dirty="0" smtClean="0"/>
          </a:p>
          <a:p>
            <a:pPr indent="176213">
              <a:buClr>
                <a:schemeClr val="tx2"/>
              </a:buClr>
            </a:pPr>
            <a:r>
              <a:rPr lang="fi-FI" dirty="0" smtClean="0"/>
              <a:t>2. Sisäisen liikenteen turvallisuuskoulutus</a:t>
            </a:r>
          </a:p>
          <a:p>
            <a:pPr lvl="1" indent="176213">
              <a:buClr>
                <a:schemeClr val="tx2"/>
              </a:buClr>
              <a:buFont typeface="Wingdings" pitchFamily="2" charset="2"/>
              <a:buChar char="§"/>
            </a:pPr>
            <a:r>
              <a:rPr lang="fi-FI" sz="1200" i="1" dirty="0" smtClean="0"/>
              <a:t>Materiaalin tekeminen + suunnitelma toteutuksesta.</a:t>
            </a:r>
          </a:p>
          <a:p>
            <a:pPr lvl="2" indent="176213">
              <a:buClr>
                <a:schemeClr val="tx2"/>
              </a:buClr>
              <a:buFont typeface="Wingdings" pitchFamily="2" charset="2"/>
              <a:buChar char="§"/>
            </a:pPr>
            <a:r>
              <a:rPr lang="fi-FI" sz="1200" i="1" dirty="0" smtClean="0"/>
              <a:t>Trukit</a:t>
            </a:r>
          </a:p>
          <a:p>
            <a:pPr lvl="2" indent="176213">
              <a:buClr>
                <a:schemeClr val="tx2"/>
              </a:buClr>
              <a:buFont typeface="Wingdings" pitchFamily="2" charset="2"/>
              <a:buChar char="§"/>
            </a:pPr>
            <a:r>
              <a:rPr lang="fi-FI" sz="1200" i="1" dirty="0" smtClean="0"/>
              <a:t>Jalankulkuliikenne</a:t>
            </a:r>
          </a:p>
          <a:p>
            <a:pPr indent="176213">
              <a:buClr>
                <a:schemeClr val="tx2"/>
              </a:buClr>
            </a:pPr>
            <a:endParaRPr lang="fi-FI" dirty="0" smtClean="0"/>
          </a:p>
          <a:p>
            <a:pPr lvl="2" indent="176213">
              <a:buClr>
                <a:schemeClr val="tx2"/>
              </a:buClr>
            </a:pPr>
            <a:endParaRPr lang="fi-FI" i="1" u="sng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8508000f-a13c-4755-97ff-1bfda6b1fbcf"/>
</p:tagLst>
</file>

<file path=ppt/theme/theme1.xml><?xml version="1.0" encoding="utf-8"?>
<a:theme xmlns:a="http://schemas.openxmlformats.org/drawingml/2006/main" name="blank">
  <a:themeElements>
    <a:clrScheme name="ABB Blau 2">
      <a:dk1>
        <a:srgbClr val="000000"/>
      </a:dk1>
      <a:lt1>
        <a:srgbClr val="FFFFFF"/>
      </a:lt1>
      <a:dk2>
        <a:srgbClr val="002897"/>
      </a:dk2>
      <a:lt2>
        <a:srgbClr val="666666"/>
      </a:lt2>
      <a:accent1>
        <a:srgbClr val="005ADE"/>
      </a:accent1>
      <a:accent2>
        <a:srgbClr val="0096EA"/>
      </a:accent2>
      <a:accent3>
        <a:srgbClr val="5BD8FF"/>
      </a:accent3>
      <a:accent4>
        <a:srgbClr val="999999"/>
      </a:accent4>
      <a:accent5>
        <a:srgbClr val="666666"/>
      </a:accent5>
      <a:accent6>
        <a:srgbClr val="666666"/>
      </a:accent6>
      <a:hlink>
        <a:srgbClr val="5BD8FF"/>
      </a:hlink>
      <a:folHlink>
        <a:srgbClr val="999999"/>
      </a:folHlink>
    </a:clrScheme>
    <a:fontScheme name="AB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/>
        </a:solidFill>
        <a:ln w="9525">
          <a:noFill/>
        </a:ln>
      </a:spPr>
      <a:bodyPr rtlCol="0" anchor="ctr"/>
      <a:lstStyle>
        <a:defPPr indent="180975" algn="ctr">
          <a:buClr>
            <a:schemeClr val="accent1"/>
          </a:buClr>
          <a:buFont typeface="Wingdings" pitchFamily="2" charset="2"/>
          <a:buChar char="§"/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indent="176213">
          <a:buClr>
            <a:schemeClr val="tx2"/>
          </a:buClr>
          <a:buFont typeface="Wingdings" pitchFamily="2" charset="2"/>
          <a:buChar char="§"/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ABB Design 2 Green">
  <a:themeElements>
    <a:clrScheme name="ABB Green 2">
      <a:dk1>
        <a:srgbClr val="000000"/>
      </a:dk1>
      <a:lt1>
        <a:srgbClr val="FFFFFF"/>
      </a:lt1>
      <a:dk2>
        <a:srgbClr val="084C07"/>
      </a:dk2>
      <a:lt2>
        <a:srgbClr val="666666"/>
      </a:lt2>
      <a:accent1>
        <a:srgbClr val="028208"/>
      </a:accent1>
      <a:accent2>
        <a:srgbClr val="3AB200"/>
      </a:accent2>
      <a:accent3>
        <a:srgbClr val="98DB38"/>
      </a:accent3>
      <a:accent4>
        <a:srgbClr val="999999"/>
      </a:accent4>
      <a:accent5>
        <a:srgbClr val="666666"/>
      </a:accent5>
      <a:accent6>
        <a:srgbClr val="666666"/>
      </a:accent6>
      <a:hlink>
        <a:srgbClr val="98DB38"/>
      </a:hlink>
      <a:folHlink>
        <a:srgbClr val="999999"/>
      </a:folHlink>
    </a:clrScheme>
    <a:fontScheme name="AB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/>
        </a:solidFill>
        <a:ln w="9525">
          <a:noFill/>
        </a:ln>
      </a:spPr>
      <a:bodyPr rtlCol="0" anchor="ctr"/>
      <a:lstStyle>
        <a:defPPr indent="180975" algn="ctr">
          <a:buClr>
            <a:schemeClr val="accent1"/>
          </a:buClr>
          <a:buFont typeface="Wingdings" pitchFamily="2" charset="2"/>
          <a:buChar char="§"/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indent="176213">
          <a:buClr>
            <a:schemeClr val="tx2"/>
          </a:buClr>
          <a:buFont typeface="Wingdings" pitchFamily="2" charset="2"/>
          <a:buChar char="§"/>
          <a:defRPr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ABB Design 3 Violet">
  <a:themeElements>
    <a:clrScheme name="ABB Violet 2">
      <a:dk1>
        <a:srgbClr val="000000"/>
      </a:dk1>
      <a:lt1>
        <a:srgbClr val="FFFFFF"/>
      </a:lt1>
      <a:dk2>
        <a:srgbClr val="601F69"/>
      </a:dk2>
      <a:lt2>
        <a:srgbClr val="666666"/>
      </a:lt2>
      <a:accent1>
        <a:srgbClr val="904AB0"/>
      </a:accent1>
      <a:accent2>
        <a:srgbClr val="9868EF"/>
      </a:accent2>
      <a:accent3>
        <a:srgbClr val="B4A0E8"/>
      </a:accent3>
      <a:accent4>
        <a:srgbClr val="999999"/>
      </a:accent4>
      <a:accent5>
        <a:srgbClr val="666666"/>
      </a:accent5>
      <a:accent6>
        <a:srgbClr val="666666"/>
      </a:accent6>
      <a:hlink>
        <a:srgbClr val="B4A0E8"/>
      </a:hlink>
      <a:folHlink>
        <a:srgbClr val="999999"/>
      </a:folHlink>
    </a:clrScheme>
    <a:fontScheme name="AB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/>
        </a:solidFill>
        <a:ln w="9525">
          <a:noFill/>
        </a:ln>
      </a:spPr>
      <a:bodyPr rtlCol="0" anchor="ctr"/>
      <a:lstStyle>
        <a:defPPr indent="180975" algn="ctr">
          <a:buClr>
            <a:schemeClr val="accent1"/>
          </a:buClr>
          <a:buFont typeface="Wingdings" pitchFamily="2" charset="2"/>
          <a:buChar char="§"/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indent="176213">
          <a:buClr>
            <a:schemeClr val="tx2"/>
          </a:buClr>
          <a:buFont typeface="Wingdings" pitchFamily="2" charset="2"/>
          <a:buChar char="§"/>
          <a:defRPr dirty="0" err="1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ABB Design 4 Orange">
  <a:themeElements>
    <a:clrScheme name="ABB Orange 2">
      <a:dk1>
        <a:srgbClr val="000000"/>
      </a:dk1>
      <a:lt1>
        <a:srgbClr val="FFFFFF"/>
      </a:lt1>
      <a:dk2>
        <a:srgbClr val="9A2801"/>
      </a:dk2>
      <a:lt2>
        <a:srgbClr val="666666"/>
      </a:lt2>
      <a:accent1>
        <a:srgbClr val="BF4500"/>
      </a:accent1>
      <a:accent2>
        <a:srgbClr val="FF6C00"/>
      </a:accent2>
      <a:accent3>
        <a:srgbClr val="FDAC25"/>
      </a:accent3>
      <a:accent4>
        <a:srgbClr val="999999"/>
      </a:accent4>
      <a:accent5>
        <a:srgbClr val="666666"/>
      </a:accent5>
      <a:accent6>
        <a:srgbClr val="666666"/>
      </a:accent6>
      <a:hlink>
        <a:srgbClr val="FDAC25"/>
      </a:hlink>
      <a:folHlink>
        <a:srgbClr val="999999"/>
      </a:folHlink>
    </a:clrScheme>
    <a:fontScheme name="AB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/>
        </a:solidFill>
        <a:ln w="9525">
          <a:noFill/>
        </a:ln>
      </a:spPr>
      <a:bodyPr rtlCol="0" anchor="ctr"/>
      <a:lstStyle>
        <a:defPPr indent="180975" algn="ctr">
          <a:buClr>
            <a:schemeClr val="accent1"/>
          </a:buClr>
          <a:buFont typeface="Wingdings" pitchFamily="2" charset="2"/>
          <a:buChar char="§"/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indent="176213">
          <a:buClr>
            <a:schemeClr val="tx2"/>
          </a:buClr>
          <a:defRPr sz="10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BB_Document" ma:contentTypeID="0x010100ACC97E7CD80D134B96BEAE7F0B4EBE1F009BE86B24C0FED94DA726CA280D2B89A4" ma:contentTypeVersion="4" ma:contentTypeDescription="ABB custom Document Content Type inheriting from Document" ma:contentTypeScope="" ma:versionID="d2a3c0e166d57ba6c9cd7af35b943577">
  <xsd:schema xmlns:xsd="http://www.w3.org/2001/XMLSchema" xmlns:xs="http://www.w3.org/2001/XMLSchema" xmlns:p="http://schemas.microsoft.com/office/2006/metadata/properties" xmlns:ns1="http://schemas.microsoft.com/sharepoint/v3" xmlns:ns2="43d412cb-6ef6-4d2c-a714-d61619aa7cb6" xmlns:ns3="1719ca7d-a333-444a-9b53-1ff5a314d9bb" xmlns:ns4="5232b8da-2965-4bd3-966a-db90fe00c6de" targetNamespace="http://schemas.microsoft.com/office/2006/metadata/properties" ma:root="true" ma:fieldsID="27f2dc74f08f4ff0d72f269341cd509d" ns1:_="" ns2:_="" ns3:_="" ns4:_="">
    <xsd:import namespace="http://schemas.microsoft.com/sharepoint/v3"/>
    <xsd:import namespace="43d412cb-6ef6-4d2c-a714-d61619aa7cb6"/>
    <xsd:import namespace="1719ca7d-a333-444a-9b53-1ff5a314d9bb"/>
    <xsd:import namespace="5232b8da-2965-4bd3-966a-db90fe00c6de"/>
    <xsd:element name="properties">
      <xsd:complexType>
        <xsd:sequence>
          <xsd:element name="documentManagement">
            <xsd:complexType>
              <xsd:all>
                <xsd:element ref="ns2:ABB_DocumentStatus" minOccurs="0"/>
                <xsd:element ref="ns2:ABB_Revision" minOccurs="0"/>
                <xsd:element ref="ns2:ABB_LanguageCode" minOccurs="0"/>
                <xsd:element ref="ns3:ABB_Stream_Workpackage" minOccurs="0"/>
                <xsd:element ref="ns2:ABB_SecurityClassification" minOccurs="0"/>
                <xsd:element ref="ns2:ABB_Identity" minOccurs="0"/>
                <xsd:element ref="ns1:Audience" minOccurs="0"/>
                <xsd:element ref="ns4:Keyword_x0028_s_x0029_TaxHTField0" minOccurs="0"/>
                <xsd:element ref="ns4:TaxCatchAll" minOccurs="0"/>
                <xsd:element ref="ns4:TaxCatchAllLabel" minOccurs="0"/>
                <xsd:element ref="ns4:Project_x0020_PhaseTaxHTField0" minOccurs="0"/>
                <xsd:element ref="ns4:ProductTaxHTField0" minOccurs="0"/>
                <xsd:element ref="ns4:TechnologyTaxHTField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udience" ma:index="15" nillable="true" ma:displayName="Target Audiences" ma:description="" ma:internalName="Audienc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d412cb-6ef6-4d2c-a714-d61619aa7cb6" elementFormDefault="qualified">
    <xsd:import namespace="http://schemas.microsoft.com/office/2006/documentManagement/types"/>
    <xsd:import namespace="http://schemas.microsoft.com/office/infopath/2007/PartnerControls"/>
    <xsd:element name="ABB_DocumentStatus" ma:index="8" nillable="true" ma:displayName="Document Status" ma:default="Draft" ma:format="Dropdown" ma:indexed="true" ma:internalName="ABB_DocumentStatus">
      <xsd:simpleType>
        <xsd:restriction base="dms:Choice">
          <xsd:enumeration value="Draft"/>
          <xsd:enumeration value="Approved"/>
          <xsd:enumeration value="Released"/>
          <xsd:enumeration value="Withdrawn"/>
          <xsd:enumeration value="Deleted"/>
        </xsd:restriction>
      </xsd:simpleType>
    </xsd:element>
    <xsd:element name="ABB_Revision" ma:index="9" nillable="true" ma:displayName="Revision" ma:indexed="true" ma:internalName="ABB_Revision">
      <xsd:simpleType>
        <xsd:restriction base="dms:Text">
          <xsd:maxLength value="255"/>
        </xsd:restriction>
      </xsd:simpleType>
    </xsd:element>
    <xsd:element name="ABB_LanguageCode" ma:index="10" nillable="true" ma:displayName="Language" ma:default="english" ma:format="Dropdown" ma:internalName="ABB_LanguageCode" ma:readOnly="false">
      <xsd:simpleType>
        <xsd:restriction base="dms:Choice">
          <xsd:enumeration value="abkhazian"/>
          <xsd:enumeration value="afar"/>
          <xsd:enumeration value="afrikaans"/>
          <xsd:enumeration value="albanian"/>
          <xsd:enumeration value="amharic"/>
          <xsd:enumeration value="arabic"/>
          <xsd:enumeration value="aragonese"/>
          <xsd:enumeration value="armenian"/>
          <xsd:enumeration value="assamese"/>
          <xsd:enumeration value="avestan"/>
          <xsd:enumeration value="aymara"/>
          <xsd:enumeration value="azerbaijani"/>
          <xsd:enumeration value="bashkir"/>
          <xsd:enumeration value="basque"/>
          <xsd:enumeration value="belarusian"/>
          <xsd:enumeration value="bengali"/>
          <xsd:enumeration value="bihari"/>
          <xsd:enumeration value="bislama"/>
          <xsd:enumeration value="bosnian"/>
          <xsd:enumeration value="breton"/>
          <xsd:enumeration value="bulgarian"/>
          <xsd:enumeration value="burmese"/>
          <xsd:enumeration value="catalan"/>
          <xsd:enumeration value="chamorro"/>
          <xsd:enumeration value="chechen"/>
          <xsd:enumeration value="chinese"/>
          <xsd:enumeration value="chuvash"/>
          <xsd:enumeration value="cornish"/>
          <xsd:enumeration value="corsican"/>
          <xsd:enumeration value="croatian"/>
          <xsd:enumeration value="czech"/>
          <xsd:enumeration value="danish"/>
          <xsd:enumeration value="dutch"/>
          <xsd:enumeration value="dzongkha"/>
          <xsd:enumeration value="english"/>
          <xsd:enumeration value="esperanto"/>
          <xsd:enumeration value="estonian"/>
          <xsd:enumeration value="faroese"/>
          <xsd:enumeration value="fijian"/>
          <xsd:enumeration value="finnish"/>
          <xsd:enumeration value="french"/>
          <xsd:enumeration value="galician"/>
          <xsd:enumeration value="georgian"/>
          <xsd:enumeration value="german"/>
          <xsd:enumeration value="greek"/>
          <xsd:enumeration value="guarani"/>
          <xsd:enumeration value="gujarati"/>
          <xsd:enumeration value="haitian"/>
          <xsd:enumeration value="hausa"/>
          <xsd:enumeration value="hebrew"/>
          <xsd:enumeration value="herero"/>
          <xsd:enumeration value="hindi"/>
          <xsd:enumeration value="hiri motu"/>
          <xsd:enumeration value="hungarian"/>
          <xsd:enumeration value="icelandic"/>
          <xsd:enumeration value="ido"/>
          <xsd:enumeration value="indonesian"/>
          <xsd:enumeration value="interlingue"/>
          <xsd:enumeration value="inuktitut"/>
          <xsd:enumeration value="inupiaq"/>
          <xsd:enumeration value="irish"/>
          <xsd:enumeration value="italian"/>
          <xsd:enumeration value="japanese"/>
          <xsd:enumeration value="javanese"/>
          <xsd:enumeration value="kalaallisut"/>
          <xsd:enumeration value="kannada"/>
          <xsd:enumeration value="kashmiri"/>
          <xsd:enumeration value="kazakh"/>
          <xsd:enumeration value="khmer"/>
          <xsd:enumeration value="kikuyu"/>
          <xsd:enumeration value="kinyarwanda"/>
          <xsd:enumeration value="kirghiz"/>
          <xsd:enumeration value="komi"/>
          <xsd:enumeration value="korean"/>
          <xsd:enumeration value="kuanyama"/>
          <xsd:enumeration value="kurdish"/>
          <xsd:enumeration value="lao"/>
          <xsd:enumeration value="latin"/>
          <xsd:enumeration value="latvian"/>
          <xsd:enumeration value="limburgan"/>
          <xsd:enumeration value="lingala"/>
          <xsd:enumeration value="lithuanian"/>
          <xsd:enumeration value="luxembourgish"/>
          <xsd:enumeration value="macedonian"/>
          <xsd:enumeration value="malagasy"/>
          <xsd:enumeration value="malay"/>
          <xsd:enumeration value="malayalam"/>
          <xsd:enumeration value="maltese"/>
          <xsd:enumeration value="manx"/>
          <xsd:enumeration value="maori"/>
          <xsd:enumeration value="marathi"/>
          <xsd:enumeration value="marshallese"/>
          <xsd:enumeration value="moldavian"/>
          <xsd:enumeration value="mongolian"/>
          <xsd:enumeration value="nauru"/>
          <xsd:enumeration value="navaho"/>
          <xsd:enumeration value="ndebele"/>
          <xsd:enumeration value="ndebele, south"/>
          <xsd:enumeration value="ndonga"/>
          <xsd:enumeration value="nepali"/>
          <xsd:enumeration value="northern sami"/>
          <xsd:enumeration value="norwegian"/>
          <xsd:enumeration value="norwegian bokmal"/>
          <xsd:enumeration value="norwegian nynorsk"/>
          <xsd:enumeration value="nyanja"/>
          <xsd:enumeration value="occitan"/>
          <xsd:enumeration value="oriya"/>
          <xsd:enumeration value="oromo"/>
          <xsd:enumeration value="ossetian"/>
          <xsd:enumeration value="pali"/>
          <xsd:enumeration value="panjabi"/>
          <xsd:enumeration value="persian"/>
          <xsd:enumeration value="polish"/>
          <xsd:enumeration value="portuguese"/>
          <xsd:enumeration value="pushto"/>
          <xsd:enumeration value="quechua"/>
          <xsd:enumeration value="raeto-romance"/>
          <xsd:enumeration value="romanian"/>
          <xsd:enumeration value="rundi"/>
          <xsd:enumeration value="russian"/>
          <xsd:enumeration value="samoan"/>
          <xsd:enumeration value="sango"/>
          <xsd:enumeration value="sanskrit"/>
          <xsd:enumeration value="sardinian"/>
          <xsd:enumeration value="serbian"/>
          <xsd:enumeration value="shona"/>
          <xsd:enumeration value="sichuan yi"/>
          <xsd:enumeration value="sindhi"/>
          <xsd:enumeration value="sinhala"/>
          <xsd:enumeration value="slovak"/>
          <xsd:enumeration value="slovenian"/>
          <xsd:enumeration value="somali"/>
          <xsd:enumeration value="sotho"/>
          <xsd:enumeration value="spanish"/>
          <xsd:enumeration value="sundanese"/>
          <xsd:enumeration value="swahili"/>
          <xsd:enumeration value="swati"/>
          <xsd:enumeration value="swedish"/>
          <xsd:enumeration value="tagalog"/>
          <xsd:enumeration value="tahitian"/>
          <xsd:enumeration value="tajik"/>
          <xsd:enumeration value="tamil"/>
          <xsd:enumeration value="tatar"/>
          <xsd:enumeration value="telugu"/>
          <xsd:enumeration value="thai"/>
          <xsd:enumeration value="tibetan"/>
          <xsd:enumeration value="tigrinya"/>
          <xsd:enumeration value="tonga"/>
          <xsd:enumeration value="tsonga"/>
          <xsd:enumeration value="tswana"/>
          <xsd:enumeration value="turkish"/>
          <xsd:enumeration value="turkmen"/>
          <xsd:enumeration value="twi"/>
          <xsd:enumeration value="uighur"/>
          <xsd:enumeration value="ukrainian"/>
          <xsd:enumeration value="urdu"/>
          <xsd:enumeration value="uzbek"/>
          <xsd:enumeration value="vietnamese"/>
          <xsd:enumeration value="volapuk"/>
          <xsd:enumeration value="walloon"/>
          <xsd:enumeration value="welsh"/>
          <xsd:enumeration value="western frisian"/>
          <xsd:enumeration value="wolof"/>
          <xsd:enumeration value="xhosa"/>
          <xsd:enumeration value="yiddish"/>
          <xsd:enumeration value="yoruba"/>
          <xsd:enumeration value="zhuang"/>
          <xsd:enumeration value="zulu"/>
        </xsd:restriction>
      </xsd:simpleType>
    </xsd:element>
    <xsd:element name="ABB_SecurityClassification" ma:index="13" nillable="true" ma:displayName="Security Classification" ma:default="Public" ma:format="RadioButtons" ma:indexed="true" ma:internalName="ABB_SecurityClassification">
      <xsd:simpleType>
        <xsd:restriction base="dms:Choice">
          <xsd:enumeration value="Public"/>
          <xsd:enumeration value="Internal"/>
          <xsd:enumeration value="Confidential"/>
          <xsd:enumeration value="Strictly Confidential"/>
        </xsd:restriction>
      </xsd:simpleType>
    </xsd:element>
    <xsd:element name="ABB_Identity" ma:index="14" nillable="true" ma:displayName="Identity" ma:indexed="true" ma:internalName="ABB_Identity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19ca7d-a333-444a-9b53-1ff5a314d9bb" elementFormDefault="qualified">
    <xsd:import namespace="http://schemas.microsoft.com/office/2006/documentManagement/types"/>
    <xsd:import namespace="http://schemas.microsoft.com/office/infopath/2007/PartnerControls"/>
    <xsd:element name="ABB_Stream_Workpackage" ma:index="12" nillable="true" ma:displayName="Stream/Workpackage" ma:format="Dropdown" ma:internalName="ABB_Stream_Workpackage">
      <xsd:simpleType>
        <xsd:union memberTypes="dms:Text">
          <xsd:simpleType>
            <xsd:restriction base="dms:Choice">
              <xsd:enumeration value="-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32b8da-2965-4bd3-966a-db90fe00c6de" elementFormDefault="qualified">
    <xsd:import namespace="http://schemas.microsoft.com/office/2006/documentManagement/types"/>
    <xsd:import namespace="http://schemas.microsoft.com/office/infopath/2007/PartnerControls"/>
    <xsd:element name="Keyword_x0028_s_x0029_TaxHTField0" ma:index="16" nillable="true" ma:taxonomy="true" ma:internalName="Keyword_x0028_s_x0029_TaxHTField0" ma:taxonomyFieldName="Keyword_x0028_s_x0029_" ma:displayName="Keyword(s)" ma:readOnly="false" ma:fieldId="{b78a7384-d73e-49f5-964e-37903f2bc2ea}" ma:sspId="09669448-1bd3-4ff0-a5ab-fb95122dd6e6" ma:termSetId="4139b223-16a7-4d87-bab8-05e7b93bdd5f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" ma:index="17" nillable="true" ma:displayName="Taxonomy Catch All Column" ma:hidden="true" ma:list="{92f475a3-389e-4ee3-8a0e-fcdd9a17d3fd}" ma:internalName="TaxCatchAll" ma:showField="CatchAllData" ma:web="67ebbb68-78ed-4a09-a2ed-74cd24ef520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8" nillable="true" ma:displayName="Taxonomy Catch All Column1" ma:hidden="true" ma:list="{92f475a3-389e-4ee3-8a0e-fcdd9a17d3fd}" ma:internalName="TaxCatchAllLabel" ma:readOnly="true" ma:showField="CatchAllDataLabel" ma:web="67ebbb68-78ed-4a09-a2ed-74cd24ef520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roject_x0020_PhaseTaxHTField0" ma:index="20" nillable="true" ma:taxonomy="true" ma:internalName="Project_x0020_PhaseTaxHTField0" ma:taxonomyFieldName="Project_x0020_Phase" ma:displayName="Project Phase" ma:readOnly="false" ma:fieldId="{cfb8e72c-e748-4617-947f-1d208a90f749}" ma:sspId="09669448-1bd3-4ff0-a5ab-fb95122dd6e6" ma:termSetId="d3e3b0ab-52e6-4efa-b2b9-52d110dc2545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ProductTaxHTField0" ma:index="22" nillable="true" ma:taxonomy="true" ma:internalName="ProductTaxHTField0" ma:taxonomyFieldName="Product" ma:displayName="Product" ma:readOnly="false" ma:fieldId="{f9ef7b9e-96b2-4462-98b1-05393ff8f800}" ma:sspId="09669448-1bd3-4ff0-a5ab-fb95122dd6e6" ma:termSetId="6376332c-f514-4331-8a46-470620d6d80d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echnologyTaxHTField0" ma:index="24" nillable="true" ma:taxonomy="true" ma:internalName="TechnologyTaxHTField0" ma:taxonomyFieldName="Technology" ma:displayName="Technology" ma:readOnly="false" ma:fieldId="{4bf47f14-5009-4f16-858d-77630683e486}" ma:sspId="09669448-1bd3-4ff0-a5ab-fb95122dd6e6" ma:termSetId="ef7f957b-9ee9-466f-9a9c-7918b01d6fbc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1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09669448-1bd3-4ff0-a5ab-fb95122dd6e6" ContentTypeId="0x010100ACC97E7CD80D134B96BEAE7F0B4EBE1F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TaxCatchAll xmlns="5232b8da-2965-4bd3-966a-db90fe00c6de"/>
    <ABB_LanguageCode xmlns="43d412cb-6ef6-4d2c-a714-d61619aa7cb6">finnish</ABB_LanguageCode>
    <ABB_Revision xmlns="43d412cb-6ef6-4d2c-a714-d61619aa7cb6" xsi:nil="true"/>
    <ABB_Stream_Workpackage xmlns="1719ca7d-a333-444a-9b53-1ff5a314d9bb" xsi:nil="true"/>
    <ABB_Identity xmlns="43d412cb-6ef6-4d2c-a714-d61619aa7cb6" xsi:nil="true"/>
    <Project_x0020_PhaseTaxHTField0 xmlns="5232b8da-2965-4bd3-966a-db90fe00c6de" xsi:nil="true"/>
    <ProductTaxHTField0 xmlns="5232b8da-2965-4bd3-966a-db90fe00c6de" xsi:nil="true"/>
    <Audience xmlns="http://schemas.microsoft.com/sharepoint/v3" xsi:nil="true"/>
    <TechnologyTaxHTField0 xmlns="5232b8da-2965-4bd3-966a-db90fe00c6de" xsi:nil="true"/>
    <ABB_DocumentStatus xmlns="43d412cb-6ef6-4d2c-a714-d61619aa7cb6">Approved</ABB_DocumentStatus>
    <Keyword_x0028_s_x0029_TaxHTField0 xmlns="5232b8da-2965-4bd3-966a-db90fe00c6de" xsi:nil="true"/>
    <ABB_SecurityClassification xmlns="43d412cb-6ef6-4d2c-a714-d61619aa7cb6">Public</ABB_SecurityClassification>
  </documentManagement>
</p:properties>
</file>

<file path=customXml/itemProps1.xml><?xml version="1.0" encoding="utf-8"?>
<ds:datastoreItem xmlns:ds="http://schemas.openxmlformats.org/officeDocument/2006/customXml" ds:itemID="{98F77A8C-5A24-4675-801D-CCF6C70D62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3d412cb-6ef6-4d2c-a714-d61619aa7cb6"/>
    <ds:schemaRef ds:uri="1719ca7d-a333-444a-9b53-1ff5a314d9bb"/>
    <ds:schemaRef ds:uri="5232b8da-2965-4bd3-966a-db90fe00c6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A56CFBA-178E-473E-B306-C3668F2B3B86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FCEC22FF-6315-420D-824D-B55CCAFFC7D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4A099A7-6D99-4B2C-B590-75E6572E4FAF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microsoft.com/sharepoint/v3"/>
    <ds:schemaRef ds:uri="43d412cb-6ef6-4d2c-a714-d61619aa7cb6"/>
    <ds:schemaRef ds:uri="1719ca7d-a333-444a-9b53-1ff5a314d9bb"/>
    <ds:schemaRef ds:uri="5232b8da-2965-4bd3-966a-db90fe00c6de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6755</TotalTime>
  <Words>60</Words>
  <Application>Microsoft Office PowerPoint</Application>
  <PresentationFormat>Näytössä katseltava diaesitys (4:3)</PresentationFormat>
  <Paragraphs>24</Paragraphs>
  <Slides>3</Slides>
  <Notes>1</Notes>
  <HiddenSlides>0</HiddenSlides>
  <MMClips>0</MMClips>
  <ScaleCrop>false</ScaleCrop>
  <HeadingPairs>
    <vt:vector size="4" baseType="variant">
      <vt:variant>
        <vt:lpstr>Teema</vt:lpstr>
      </vt:variant>
      <vt:variant>
        <vt:i4>4</vt:i4>
      </vt:variant>
      <vt:variant>
        <vt:lpstr>Dian otsikot</vt:lpstr>
      </vt:variant>
      <vt:variant>
        <vt:i4>3</vt:i4>
      </vt:variant>
    </vt:vector>
  </HeadingPairs>
  <TitlesOfParts>
    <vt:vector size="7" baseType="lpstr">
      <vt:lpstr>blank</vt:lpstr>
      <vt:lpstr>ABB Design 2 Green</vt:lpstr>
      <vt:lpstr>ABB Design 3 Violet</vt:lpstr>
      <vt:lpstr>ABB Design 4 Orange</vt:lpstr>
      <vt:lpstr> </vt:lpstr>
      <vt:lpstr>PowerPoint-esitys</vt:lpstr>
      <vt:lpstr>PowerPoint-esitys</vt:lpstr>
    </vt:vector>
  </TitlesOfParts>
  <Company>ABB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TITAN</dc:title>
  <dc:creator>Juha.Korpela@fi.abb.com</dc:creator>
  <cp:lastModifiedBy>Administrator</cp:lastModifiedBy>
  <cp:revision>827</cp:revision>
  <dcterms:created xsi:type="dcterms:W3CDTF">2011-06-10T04:31:27Z</dcterms:created>
  <dcterms:modified xsi:type="dcterms:W3CDTF">2012-11-15T13:33:09Z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0x010100ACC97E7CD80D134B96BEAE7F0B4EBE1F009BE86B24C0FED94DA726CA280D2B89A4</vt:lpwstr>
  </property>
  <property fmtid="{D5CDD505-2E9C-101B-9397-08002B2CF9AE}" pid="3" name="URL">
    <vt:lpwstr>, </vt:lpwstr>
  </property>
</Properties>
</file>