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858" r:id="rId1"/>
  </p:sldMasterIdLst>
  <p:notesMasterIdLst>
    <p:notesMasterId r:id="rId67"/>
  </p:notesMasterIdLst>
  <p:handoutMasterIdLst>
    <p:handoutMasterId r:id="rId68"/>
  </p:handoutMasterIdLst>
  <p:sldIdLst>
    <p:sldId id="323" r:id="rId2"/>
    <p:sldId id="325" r:id="rId3"/>
    <p:sldId id="337" r:id="rId4"/>
    <p:sldId id="338" r:id="rId5"/>
    <p:sldId id="401" r:id="rId6"/>
    <p:sldId id="402" r:id="rId7"/>
    <p:sldId id="403" r:id="rId8"/>
    <p:sldId id="356" r:id="rId9"/>
    <p:sldId id="357" r:id="rId10"/>
    <p:sldId id="359" r:id="rId11"/>
    <p:sldId id="354" r:id="rId12"/>
    <p:sldId id="361" r:id="rId13"/>
    <p:sldId id="355" r:id="rId14"/>
    <p:sldId id="381" r:id="rId15"/>
    <p:sldId id="362" r:id="rId16"/>
    <p:sldId id="364" r:id="rId17"/>
    <p:sldId id="365" r:id="rId18"/>
    <p:sldId id="366" r:id="rId19"/>
    <p:sldId id="363" r:id="rId20"/>
    <p:sldId id="367" r:id="rId21"/>
    <p:sldId id="368" r:id="rId22"/>
    <p:sldId id="370" r:id="rId23"/>
    <p:sldId id="371" r:id="rId24"/>
    <p:sldId id="373" r:id="rId25"/>
    <p:sldId id="374" r:id="rId26"/>
    <p:sldId id="372" r:id="rId27"/>
    <p:sldId id="330" r:id="rId28"/>
    <p:sldId id="329" r:id="rId29"/>
    <p:sldId id="331" r:id="rId30"/>
    <p:sldId id="340" r:id="rId31"/>
    <p:sldId id="343" r:id="rId32"/>
    <p:sldId id="341" r:id="rId33"/>
    <p:sldId id="344" r:id="rId34"/>
    <p:sldId id="376" r:id="rId35"/>
    <p:sldId id="345" r:id="rId36"/>
    <p:sldId id="342" r:id="rId37"/>
    <p:sldId id="346" r:id="rId38"/>
    <p:sldId id="347" r:id="rId39"/>
    <p:sldId id="377" r:id="rId40"/>
    <p:sldId id="348" r:id="rId41"/>
    <p:sldId id="378" r:id="rId42"/>
    <p:sldId id="349" r:id="rId43"/>
    <p:sldId id="379" r:id="rId44"/>
    <p:sldId id="380" r:id="rId45"/>
    <p:sldId id="352" r:id="rId46"/>
    <p:sldId id="382" r:id="rId47"/>
    <p:sldId id="383" r:id="rId48"/>
    <p:sldId id="384" r:id="rId49"/>
    <p:sldId id="385" r:id="rId50"/>
    <p:sldId id="386" r:id="rId51"/>
    <p:sldId id="387" r:id="rId52"/>
    <p:sldId id="389" r:id="rId53"/>
    <p:sldId id="393" r:id="rId54"/>
    <p:sldId id="391" r:id="rId55"/>
    <p:sldId id="390" r:id="rId56"/>
    <p:sldId id="396" r:id="rId57"/>
    <p:sldId id="392" r:id="rId58"/>
    <p:sldId id="394" r:id="rId59"/>
    <p:sldId id="404" r:id="rId60"/>
    <p:sldId id="406" r:id="rId61"/>
    <p:sldId id="395" r:id="rId62"/>
    <p:sldId id="405" r:id="rId63"/>
    <p:sldId id="397" r:id="rId64"/>
    <p:sldId id="399" r:id="rId65"/>
    <p:sldId id="400" r:id="rId66"/>
  </p:sldIdLst>
  <p:sldSz cx="9144000" cy="6858000" type="screen4x3"/>
  <p:notesSz cx="6797675" cy="9928225"/>
  <p:defaultTextStyle>
    <a:defPPr>
      <a:defRPr lang="hu-HU"/>
    </a:defPPr>
    <a:lvl1pPr algn="l" rtl="0" fontAlgn="base">
      <a:spcBef>
        <a:spcPct val="0"/>
      </a:spcBef>
      <a:spcAft>
        <a:spcPct val="0"/>
      </a:spcAft>
      <a:defRPr sz="2400" kern="1200">
        <a:solidFill>
          <a:schemeClr val="tx1"/>
        </a:solidFill>
        <a:latin typeface="Verdana" pitchFamily="34" charset="0"/>
        <a:ea typeface="+mn-ea"/>
        <a:cs typeface="Arial" charset="0"/>
      </a:defRPr>
    </a:lvl1pPr>
    <a:lvl2pPr marL="457200" algn="l" rtl="0" fontAlgn="base">
      <a:spcBef>
        <a:spcPct val="0"/>
      </a:spcBef>
      <a:spcAft>
        <a:spcPct val="0"/>
      </a:spcAft>
      <a:defRPr sz="2400" kern="1200">
        <a:solidFill>
          <a:schemeClr val="tx1"/>
        </a:solidFill>
        <a:latin typeface="Verdana" pitchFamily="34" charset="0"/>
        <a:ea typeface="+mn-ea"/>
        <a:cs typeface="Arial" charset="0"/>
      </a:defRPr>
    </a:lvl2pPr>
    <a:lvl3pPr marL="914400" algn="l" rtl="0" fontAlgn="base">
      <a:spcBef>
        <a:spcPct val="0"/>
      </a:spcBef>
      <a:spcAft>
        <a:spcPct val="0"/>
      </a:spcAft>
      <a:defRPr sz="2400" kern="1200">
        <a:solidFill>
          <a:schemeClr val="tx1"/>
        </a:solidFill>
        <a:latin typeface="Verdana" pitchFamily="34" charset="0"/>
        <a:ea typeface="+mn-ea"/>
        <a:cs typeface="Arial" charset="0"/>
      </a:defRPr>
    </a:lvl3pPr>
    <a:lvl4pPr marL="1371600" algn="l" rtl="0" fontAlgn="base">
      <a:spcBef>
        <a:spcPct val="0"/>
      </a:spcBef>
      <a:spcAft>
        <a:spcPct val="0"/>
      </a:spcAft>
      <a:defRPr sz="2400" kern="1200">
        <a:solidFill>
          <a:schemeClr val="tx1"/>
        </a:solidFill>
        <a:latin typeface="Verdana" pitchFamily="34" charset="0"/>
        <a:ea typeface="+mn-ea"/>
        <a:cs typeface="Arial" charset="0"/>
      </a:defRPr>
    </a:lvl4pPr>
    <a:lvl5pPr marL="1828800" algn="l" rtl="0" fontAlgn="base">
      <a:spcBef>
        <a:spcPct val="0"/>
      </a:spcBef>
      <a:spcAft>
        <a:spcPct val="0"/>
      </a:spcAft>
      <a:defRPr sz="2400" kern="1200">
        <a:solidFill>
          <a:schemeClr val="tx1"/>
        </a:solidFill>
        <a:latin typeface="Verdana" pitchFamily="34" charset="0"/>
        <a:ea typeface="+mn-ea"/>
        <a:cs typeface="Arial" charset="0"/>
      </a:defRPr>
    </a:lvl5pPr>
    <a:lvl6pPr marL="2286000" algn="l" defTabSz="914400" rtl="0" eaLnBrk="1" latinLnBrk="0" hangingPunct="1">
      <a:defRPr sz="2400" kern="1200">
        <a:solidFill>
          <a:schemeClr val="tx1"/>
        </a:solidFill>
        <a:latin typeface="Verdana" pitchFamily="34" charset="0"/>
        <a:ea typeface="+mn-ea"/>
        <a:cs typeface="Arial" charset="0"/>
      </a:defRPr>
    </a:lvl6pPr>
    <a:lvl7pPr marL="2743200" algn="l" defTabSz="914400" rtl="0" eaLnBrk="1" latinLnBrk="0" hangingPunct="1">
      <a:defRPr sz="2400" kern="1200">
        <a:solidFill>
          <a:schemeClr val="tx1"/>
        </a:solidFill>
        <a:latin typeface="Verdana" pitchFamily="34" charset="0"/>
        <a:ea typeface="+mn-ea"/>
        <a:cs typeface="Arial" charset="0"/>
      </a:defRPr>
    </a:lvl7pPr>
    <a:lvl8pPr marL="3200400" algn="l" defTabSz="914400" rtl="0" eaLnBrk="1" latinLnBrk="0" hangingPunct="1">
      <a:defRPr sz="2400" kern="1200">
        <a:solidFill>
          <a:schemeClr val="tx1"/>
        </a:solidFill>
        <a:latin typeface="Verdana" pitchFamily="34" charset="0"/>
        <a:ea typeface="+mn-ea"/>
        <a:cs typeface="Arial" charset="0"/>
      </a:defRPr>
    </a:lvl8pPr>
    <a:lvl9pPr marL="3657600" algn="l" defTabSz="914400" rtl="0" eaLnBrk="1" latinLnBrk="0" hangingPunct="1">
      <a:defRPr sz="2400" kern="1200">
        <a:solidFill>
          <a:schemeClr val="tx1"/>
        </a:solidFill>
        <a:latin typeface="Verdan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FFFF99"/>
    <a:srgbClr val="00CCFF"/>
    <a:srgbClr val="660066"/>
    <a:srgbClr val="FF9900"/>
    <a:srgbClr val="CC000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Közepesen sötét stílu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Közepesen sötét stílus 2 – 2.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Közepesen sötét stílus 2 – 3.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Közepesen sötét stílus 2 – 4.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Közepesen sötét stílus 2 – 5.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Közepesen sötét stílus 2 – 6.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029" autoAdjust="0"/>
    <p:restoredTop sz="85435" autoAdjust="0"/>
  </p:normalViewPr>
  <p:slideViewPr>
    <p:cSldViewPr>
      <p:cViewPr varScale="1">
        <p:scale>
          <a:sx n="92" d="100"/>
          <a:sy n="92" d="100"/>
        </p:scale>
        <p:origin x="-1380" y="-102"/>
      </p:cViewPr>
      <p:guideLst>
        <p:guide orient="horz" pos="2160"/>
        <p:guide pos="2880"/>
      </p:guideLst>
    </p:cSldViewPr>
  </p:slideViewPr>
  <p:outlineViewPr>
    <p:cViewPr>
      <p:scale>
        <a:sx n="33" d="100"/>
        <a:sy n="33" d="100"/>
      </p:scale>
      <p:origin x="0" y="30180"/>
    </p:cViewPr>
  </p:outlineViewPr>
  <p:notesTextViewPr>
    <p:cViewPr>
      <p:scale>
        <a:sx n="100" d="100"/>
        <a:sy n="100" d="100"/>
      </p:scale>
      <p:origin x="0" y="0"/>
    </p:cViewPr>
  </p:notesTextViewPr>
  <p:sorterViewPr>
    <p:cViewPr>
      <p:scale>
        <a:sx n="100" d="100"/>
        <a:sy n="100" d="100"/>
      </p:scale>
      <p:origin x="0" y="9120"/>
    </p:cViewPr>
  </p:sorterViewPr>
  <p:notesViewPr>
    <p:cSldViewPr>
      <p:cViewPr>
        <p:scale>
          <a:sx n="100" d="100"/>
          <a:sy n="100" d="100"/>
        </p:scale>
        <p:origin x="-1890" y="91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4E96CF-291C-4D05-9AED-1D381477B3B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hu-HU"/>
        </a:p>
      </dgm:t>
    </dgm:pt>
    <dgm:pt modelId="{12BAB13C-827F-4D33-BFEC-9A53AE7552F6}">
      <dgm:prSet phldrT="[Szöveg]" custT="1"/>
      <dgm:spPr>
        <a:solidFill>
          <a:srgbClr val="CC3300"/>
        </a:solidFill>
      </dgm:spPr>
      <dgm:t>
        <a:bodyPr/>
        <a:lstStyle/>
        <a:p>
          <a:r>
            <a:rPr lang="hu-HU" sz="2000" dirty="0" err="1" smtClean="0"/>
            <a:t>Child</a:t>
          </a:r>
          <a:r>
            <a:rPr lang="hu-HU" sz="2000" dirty="0" smtClean="0"/>
            <a:t> </a:t>
          </a:r>
          <a:r>
            <a:rPr lang="hu-HU" sz="2000" dirty="0" err="1" smtClean="0"/>
            <a:t>psychiatric</a:t>
          </a:r>
          <a:r>
            <a:rPr lang="hu-HU" sz="2000" dirty="0" smtClean="0"/>
            <a:t> </a:t>
          </a:r>
          <a:r>
            <a:rPr lang="hu-HU" sz="2000" dirty="0" err="1" smtClean="0"/>
            <a:t>clinical</a:t>
          </a:r>
          <a:r>
            <a:rPr lang="hu-HU" sz="2000" dirty="0" smtClean="0"/>
            <a:t> </a:t>
          </a:r>
          <a:r>
            <a:rPr lang="hu-HU" sz="2000" dirty="0" err="1" smtClean="0"/>
            <a:t>department</a:t>
          </a:r>
          <a:r>
            <a:rPr lang="hu-HU" sz="2000" dirty="0" smtClean="0"/>
            <a:t>: 3 in Hungary</a:t>
          </a:r>
          <a:endParaRPr lang="hu-HU" sz="2000" dirty="0"/>
        </a:p>
      </dgm:t>
    </dgm:pt>
    <dgm:pt modelId="{611DA493-E195-4108-93D4-B701DA9B8940}" type="parTrans" cxnId="{F9F75C12-8F6B-4ADC-ACCD-D8B8423C5947}">
      <dgm:prSet/>
      <dgm:spPr/>
      <dgm:t>
        <a:bodyPr/>
        <a:lstStyle/>
        <a:p>
          <a:endParaRPr lang="hu-HU"/>
        </a:p>
      </dgm:t>
    </dgm:pt>
    <dgm:pt modelId="{A5BDE7BC-B98E-4AB7-925B-42A55809CDCD}" type="sibTrans" cxnId="{F9F75C12-8F6B-4ADC-ACCD-D8B8423C5947}">
      <dgm:prSet/>
      <dgm:spPr/>
      <dgm:t>
        <a:bodyPr/>
        <a:lstStyle/>
        <a:p>
          <a:endParaRPr lang="hu-HU"/>
        </a:p>
      </dgm:t>
    </dgm:pt>
    <dgm:pt modelId="{2AC705D8-B8F8-4324-90F1-875158AACBC8}">
      <dgm:prSet phldrT="[Szöveg]" custT="1"/>
      <dgm:spPr/>
      <dgm:t>
        <a:bodyPr/>
        <a:lstStyle/>
        <a:p>
          <a:r>
            <a:rPr lang="hu-HU" sz="2000" dirty="0" smtClean="0"/>
            <a:t> </a:t>
          </a:r>
          <a:r>
            <a:rPr lang="hu-HU" sz="2000" dirty="0" err="1" smtClean="0"/>
            <a:t>Child</a:t>
          </a:r>
          <a:r>
            <a:rPr lang="hu-HU" sz="2000" dirty="0" smtClean="0"/>
            <a:t> </a:t>
          </a:r>
          <a:r>
            <a:rPr lang="hu-HU" sz="2000" dirty="0" err="1" smtClean="0"/>
            <a:t>psychiatric</a:t>
          </a:r>
          <a:r>
            <a:rPr lang="hu-HU" sz="2000" dirty="0" smtClean="0"/>
            <a:t> </a:t>
          </a:r>
          <a:r>
            <a:rPr lang="hu-HU" sz="2000" dirty="0" err="1" smtClean="0"/>
            <a:t>outpatients</a:t>
          </a:r>
          <a:r>
            <a:rPr lang="hu-HU" sz="2000" dirty="0" smtClean="0"/>
            <a:t>’ </a:t>
          </a:r>
          <a:r>
            <a:rPr lang="hu-HU" sz="2000" dirty="0" err="1" smtClean="0"/>
            <a:t>department</a:t>
          </a:r>
          <a:r>
            <a:rPr lang="hu-HU" sz="2000" dirty="0" smtClean="0"/>
            <a:t>: in </a:t>
          </a:r>
          <a:r>
            <a:rPr lang="hu-HU" sz="2000" dirty="0" err="1" smtClean="0"/>
            <a:t>every</a:t>
          </a:r>
          <a:r>
            <a:rPr lang="hu-HU" sz="2000" dirty="0" smtClean="0"/>
            <a:t> </a:t>
          </a:r>
          <a:r>
            <a:rPr lang="hu-HU" sz="2000" dirty="0" err="1" smtClean="0"/>
            <a:t>county</a:t>
          </a:r>
          <a:endParaRPr lang="hu-HU" sz="2000" dirty="0"/>
        </a:p>
      </dgm:t>
    </dgm:pt>
    <dgm:pt modelId="{34434B3C-8FC2-4874-8AB1-18616CEDC04B}" type="parTrans" cxnId="{2A776708-984D-4724-9059-78062C41287B}">
      <dgm:prSet/>
      <dgm:spPr/>
      <dgm:t>
        <a:bodyPr/>
        <a:lstStyle/>
        <a:p>
          <a:endParaRPr lang="hu-HU"/>
        </a:p>
      </dgm:t>
    </dgm:pt>
    <dgm:pt modelId="{9943AF5F-B758-4354-84B7-1E928385B885}" type="sibTrans" cxnId="{2A776708-984D-4724-9059-78062C41287B}">
      <dgm:prSet/>
      <dgm:spPr/>
      <dgm:t>
        <a:bodyPr/>
        <a:lstStyle/>
        <a:p>
          <a:endParaRPr lang="hu-HU"/>
        </a:p>
      </dgm:t>
    </dgm:pt>
    <dgm:pt modelId="{6AF7B5D6-1A13-455C-9940-41487D45182F}">
      <dgm:prSet phldrT="[Szöveg]" custT="1"/>
      <dgm:spPr>
        <a:solidFill>
          <a:srgbClr val="CC3300"/>
        </a:solidFill>
      </dgm:spPr>
      <dgm:t>
        <a:bodyPr/>
        <a:lstStyle/>
        <a:p>
          <a:r>
            <a:rPr lang="hu-HU" sz="2000" dirty="0" err="1" smtClean="0"/>
            <a:t>Educational</a:t>
          </a:r>
          <a:r>
            <a:rPr lang="hu-HU" sz="2000" dirty="0" smtClean="0"/>
            <a:t> </a:t>
          </a:r>
          <a:r>
            <a:rPr lang="hu-HU" sz="2000" dirty="0" err="1" smtClean="0"/>
            <a:t>consultation</a:t>
          </a:r>
          <a:r>
            <a:rPr lang="hu-HU" sz="2000" dirty="0" smtClean="0"/>
            <a:t>: </a:t>
          </a:r>
          <a:r>
            <a:rPr lang="hu-HU" sz="2000" dirty="0" err="1" smtClean="0"/>
            <a:t>schooling</a:t>
          </a:r>
          <a:r>
            <a:rPr lang="hu-HU" sz="2000" dirty="0" smtClean="0"/>
            <a:t> </a:t>
          </a:r>
          <a:r>
            <a:rPr lang="hu-HU" sz="2000" dirty="0" err="1" smtClean="0"/>
            <a:t>problems</a:t>
          </a:r>
          <a:endParaRPr lang="hu-HU" sz="2000" dirty="0"/>
        </a:p>
      </dgm:t>
    </dgm:pt>
    <dgm:pt modelId="{9F19F9E2-5A04-4FD5-9775-4F405B768A11}" type="parTrans" cxnId="{B5502BCF-3729-4D18-ACE3-14A629758FD9}">
      <dgm:prSet/>
      <dgm:spPr/>
      <dgm:t>
        <a:bodyPr/>
        <a:lstStyle/>
        <a:p>
          <a:endParaRPr lang="hu-HU"/>
        </a:p>
      </dgm:t>
    </dgm:pt>
    <dgm:pt modelId="{428C4745-8A0E-48D5-9381-0F84D0A7C180}" type="sibTrans" cxnId="{B5502BCF-3729-4D18-ACE3-14A629758FD9}">
      <dgm:prSet/>
      <dgm:spPr/>
      <dgm:t>
        <a:bodyPr/>
        <a:lstStyle/>
        <a:p>
          <a:endParaRPr lang="hu-HU"/>
        </a:p>
      </dgm:t>
    </dgm:pt>
    <dgm:pt modelId="{F933036D-F397-4341-A59D-B27378109A0C}">
      <dgm:prSet custT="1"/>
      <dgm:spPr/>
      <dgm:t>
        <a:bodyPr/>
        <a:lstStyle/>
        <a:p>
          <a:r>
            <a:rPr lang="hu-HU" sz="2000" dirty="0" err="1" smtClean="0"/>
            <a:t>Child</a:t>
          </a:r>
          <a:r>
            <a:rPr lang="hu-HU" sz="2000" dirty="0" smtClean="0"/>
            <a:t>  </a:t>
          </a:r>
          <a:r>
            <a:rPr lang="hu-HU" sz="2000" dirty="0" err="1" smtClean="0"/>
            <a:t>welfare</a:t>
          </a:r>
          <a:r>
            <a:rPr lang="hu-HU" sz="2000" dirty="0" smtClean="0"/>
            <a:t> </a:t>
          </a:r>
          <a:r>
            <a:rPr lang="hu-HU" sz="2000" dirty="0" err="1" smtClean="0"/>
            <a:t>services</a:t>
          </a:r>
          <a:r>
            <a:rPr lang="hu-HU" sz="2000" dirty="0" smtClean="0"/>
            <a:t>: </a:t>
          </a:r>
          <a:r>
            <a:rPr lang="hu-HU" sz="2000" dirty="0" err="1" smtClean="0"/>
            <a:t>financial</a:t>
          </a:r>
          <a:r>
            <a:rPr lang="hu-HU" sz="2000" dirty="0" smtClean="0"/>
            <a:t> and </a:t>
          </a:r>
          <a:r>
            <a:rPr lang="hu-HU" sz="2000" dirty="0" err="1" smtClean="0"/>
            <a:t>psychological</a:t>
          </a:r>
          <a:r>
            <a:rPr lang="hu-HU" sz="2000" dirty="0" smtClean="0"/>
            <a:t> </a:t>
          </a:r>
          <a:r>
            <a:rPr lang="hu-HU" sz="2000" dirty="0" err="1" smtClean="0"/>
            <a:t>help</a:t>
          </a:r>
          <a:r>
            <a:rPr lang="hu-HU" sz="2000" dirty="0" smtClean="0"/>
            <a:t> </a:t>
          </a:r>
          <a:r>
            <a:rPr lang="hu-HU" sz="2000" dirty="0" err="1" smtClean="0"/>
            <a:t>to</a:t>
          </a:r>
          <a:r>
            <a:rPr lang="hu-HU" sz="2000" dirty="0" smtClean="0"/>
            <a:t> </a:t>
          </a:r>
          <a:r>
            <a:rPr lang="hu-HU" sz="2000" dirty="0" err="1" smtClean="0"/>
            <a:t>children</a:t>
          </a:r>
          <a:r>
            <a:rPr lang="hu-HU" sz="2000" dirty="0" smtClean="0"/>
            <a:t> of </a:t>
          </a:r>
          <a:r>
            <a:rPr lang="hu-HU" sz="2000" dirty="0" err="1" smtClean="0"/>
            <a:t>disadvantaged</a:t>
          </a:r>
          <a:r>
            <a:rPr lang="hu-HU" sz="2000" dirty="0" smtClean="0"/>
            <a:t> </a:t>
          </a:r>
          <a:r>
            <a:rPr lang="hu-HU" sz="2000" dirty="0" err="1" smtClean="0"/>
            <a:t>family</a:t>
          </a:r>
          <a:endParaRPr lang="hu-HU" sz="2000" dirty="0"/>
        </a:p>
      </dgm:t>
    </dgm:pt>
    <dgm:pt modelId="{8CE2D2C1-2ED5-4209-B277-252240C8B8A2}" type="parTrans" cxnId="{D3B06164-C2F1-42CB-8B68-800A7C3AA4B6}">
      <dgm:prSet/>
      <dgm:spPr/>
      <dgm:t>
        <a:bodyPr/>
        <a:lstStyle/>
        <a:p>
          <a:endParaRPr lang="hu-HU"/>
        </a:p>
      </dgm:t>
    </dgm:pt>
    <dgm:pt modelId="{DCB475BD-0278-4BFD-BA52-8E2631DB1F3F}" type="sibTrans" cxnId="{D3B06164-C2F1-42CB-8B68-800A7C3AA4B6}">
      <dgm:prSet/>
      <dgm:spPr/>
      <dgm:t>
        <a:bodyPr/>
        <a:lstStyle/>
        <a:p>
          <a:endParaRPr lang="hu-HU"/>
        </a:p>
      </dgm:t>
    </dgm:pt>
    <dgm:pt modelId="{4E043DF9-EF98-40C7-A897-DA92B1919347}">
      <dgm:prSet custT="1"/>
      <dgm:spPr>
        <a:solidFill>
          <a:srgbClr val="CC3300"/>
        </a:solidFill>
      </dgm:spPr>
      <dgm:t>
        <a:bodyPr/>
        <a:lstStyle/>
        <a:p>
          <a:r>
            <a:rPr lang="hu-HU" sz="2000" dirty="0" err="1" smtClean="0"/>
            <a:t>Private</a:t>
          </a:r>
          <a:r>
            <a:rPr lang="hu-HU" sz="2000" dirty="0" smtClean="0"/>
            <a:t> </a:t>
          </a:r>
          <a:r>
            <a:rPr lang="hu-HU" sz="2000" dirty="0" err="1" smtClean="0"/>
            <a:t>practices</a:t>
          </a:r>
          <a:r>
            <a:rPr lang="hu-HU" sz="2000" dirty="0" smtClean="0"/>
            <a:t>: </a:t>
          </a:r>
          <a:r>
            <a:rPr lang="hu-HU" sz="2000" dirty="0" err="1" smtClean="0"/>
            <a:t>child</a:t>
          </a:r>
          <a:r>
            <a:rPr lang="hu-HU" sz="2000" dirty="0" smtClean="0"/>
            <a:t> </a:t>
          </a:r>
          <a:r>
            <a:rPr lang="hu-HU" sz="2000" dirty="0" err="1" smtClean="0"/>
            <a:t>psychiatrists</a:t>
          </a:r>
          <a:r>
            <a:rPr lang="hu-HU" sz="2000" dirty="0" smtClean="0"/>
            <a:t> and </a:t>
          </a:r>
          <a:r>
            <a:rPr lang="hu-HU" sz="2000" dirty="0" err="1" smtClean="0"/>
            <a:t>child</a:t>
          </a:r>
          <a:r>
            <a:rPr lang="hu-HU" sz="2000" dirty="0" smtClean="0"/>
            <a:t> </a:t>
          </a:r>
          <a:r>
            <a:rPr lang="hu-HU" sz="2000" dirty="0" err="1" smtClean="0"/>
            <a:t>psychologists</a:t>
          </a:r>
          <a:endParaRPr lang="hu-HU" sz="2000" dirty="0"/>
        </a:p>
      </dgm:t>
    </dgm:pt>
    <dgm:pt modelId="{6EEC6A6A-6950-4B49-A7E8-0513B8E15FEF}" type="parTrans" cxnId="{59A6B924-CE1D-4FB5-992D-3D4E2AACB453}">
      <dgm:prSet/>
      <dgm:spPr/>
      <dgm:t>
        <a:bodyPr/>
        <a:lstStyle/>
        <a:p>
          <a:endParaRPr lang="hu-HU"/>
        </a:p>
      </dgm:t>
    </dgm:pt>
    <dgm:pt modelId="{134BA0FB-7A37-4218-8B44-371877D9AB85}" type="sibTrans" cxnId="{59A6B924-CE1D-4FB5-992D-3D4E2AACB453}">
      <dgm:prSet/>
      <dgm:spPr/>
      <dgm:t>
        <a:bodyPr/>
        <a:lstStyle/>
        <a:p>
          <a:endParaRPr lang="hu-HU"/>
        </a:p>
      </dgm:t>
    </dgm:pt>
    <dgm:pt modelId="{FB96F4BA-B067-45C9-A78C-1A9C846847CE}" type="pres">
      <dgm:prSet presAssocID="{644E96CF-291C-4D05-9AED-1D381477B3B2}" presName="linear" presStyleCnt="0">
        <dgm:presLayoutVars>
          <dgm:dir/>
          <dgm:animLvl val="lvl"/>
          <dgm:resizeHandles val="exact"/>
        </dgm:presLayoutVars>
      </dgm:prSet>
      <dgm:spPr/>
      <dgm:t>
        <a:bodyPr/>
        <a:lstStyle/>
        <a:p>
          <a:endParaRPr lang="hu-HU"/>
        </a:p>
      </dgm:t>
    </dgm:pt>
    <dgm:pt modelId="{1ACBD583-C982-4032-97C4-9BD2D0823971}" type="pres">
      <dgm:prSet presAssocID="{12BAB13C-827F-4D33-BFEC-9A53AE7552F6}" presName="parentLin" presStyleCnt="0"/>
      <dgm:spPr/>
    </dgm:pt>
    <dgm:pt modelId="{1E7B71F9-B2D8-4BD2-8000-FD029936FF54}" type="pres">
      <dgm:prSet presAssocID="{12BAB13C-827F-4D33-BFEC-9A53AE7552F6}" presName="parentLeftMargin" presStyleLbl="node1" presStyleIdx="0" presStyleCnt="5"/>
      <dgm:spPr/>
      <dgm:t>
        <a:bodyPr/>
        <a:lstStyle/>
        <a:p>
          <a:endParaRPr lang="hu-HU"/>
        </a:p>
      </dgm:t>
    </dgm:pt>
    <dgm:pt modelId="{7543E5AD-6706-4056-8343-51920B75B5AA}" type="pres">
      <dgm:prSet presAssocID="{12BAB13C-827F-4D33-BFEC-9A53AE7552F6}" presName="parentText" presStyleLbl="node1" presStyleIdx="0" presStyleCnt="5" custScaleY="148500">
        <dgm:presLayoutVars>
          <dgm:chMax val="0"/>
          <dgm:bulletEnabled val="1"/>
        </dgm:presLayoutVars>
      </dgm:prSet>
      <dgm:spPr/>
      <dgm:t>
        <a:bodyPr/>
        <a:lstStyle/>
        <a:p>
          <a:endParaRPr lang="hu-HU"/>
        </a:p>
      </dgm:t>
    </dgm:pt>
    <dgm:pt modelId="{12A5F4F7-A29F-4A1A-9A03-F6468B57DD89}" type="pres">
      <dgm:prSet presAssocID="{12BAB13C-827F-4D33-BFEC-9A53AE7552F6}" presName="negativeSpace" presStyleCnt="0"/>
      <dgm:spPr/>
    </dgm:pt>
    <dgm:pt modelId="{F9E9D040-C104-4E17-996A-89A7382E56FD}" type="pres">
      <dgm:prSet presAssocID="{12BAB13C-827F-4D33-BFEC-9A53AE7552F6}" presName="childText" presStyleLbl="conFgAcc1" presStyleIdx="0" presStyleCnt="5">
        <dgm:presLayoutVars>
          <dgm:bulletEnabled val="1"/>
        </dgm:presLayoutVars>
      </dgm:prSet>
      <dgm:spPr/>
    </dgm:pt>
    <dgm:pt modelId="{1F9824D6-4556-4E72-AD6E-15A236177B07}" type="pres">
      <dgm:prSet presAssocID="{A5BDE7BC-B98E-4AB7-925B-42A55809CDCD}" presName="spaceBetweenRectangles" presStyleCnt="0"/>
      <dgm:spPr/>
    </dgm:pt>
    <dgm:pt modelId="{5DBD019C-426E-4895-8000-630F523B9F5E}" type="pres">
      <dgm:prSet presAssocID="{2AC705D8-B8F8-4324-90F1-875158AACBC8}" presName="parentLin" presStyleCnt="0"/>
      <dgm:spPr/>
    </dgm:pt>
    <dgm:pt modelId="{16B52949-BDA0-4D52-9965-82761BE3E236}" type="pres">
      <dgm:prSet presAssocID="{2AC705D8-B8F8-4324-90F1-875158AACBC8}" presName="parentLeftMargin" presStyleLbl="node1" presStyleIdx="0" presStyleCnt="5"/>
      <dgm:spPr/>
      <dgm:t>
        <a:bodyPr/>
        <a:lstStyle/>
        <a:p>
          <a:endParaRPr lang="hu-HU"/>
        </a:p>
      </dgm:t>
    </dgm:pt>
    <dgm:pt modelId="{5B11DED7-3718-42A2-90B9-F82CB79AEC53}" type="pres">
      <dgm:prSet presAssocID="{2AC705D8-B8F8-4324-90F1-875158AACBC8}" presName="parentText" presStyleLbl="node1" presStyleIdx="1" presStyleCnt="5" custScaleY="272153">
        <dgm:presLayoutVars>
          <dgm:chMax val="0"/>
          <dgm:bulletEnabled val="1"/>
        </dgm:presLayoutVars>
      </dgm:prSet>
      <dgm:spPr/>
      <dgm:t>
        <a:bodyPr/>
        <a:lstStyle/>
        <a:p>
          <a:endParaRPr lang="hu-HU"/>
        </a:p>
      </dgm:t>
    </dgm:pt>
    <dgm:pt modelId="{05CD80BB-F471-4C2C-B103-E27264B41FD5}" type="pres">
      <dgm:prSet presAssocID="{2AC705D8-B8F8-4324-90F1-875158AACBC8}" presName="negativeSpace" presStyleCnt="0"/>
      <dgm:spPr/>
    </dgm:pt>
    <dgm:pt modelId="{AA9605CF-FDF5-46BB-9946-9941024D40B6}" type="pres">
      <dgm:prSet presAssocID="{2AC705D8-B8F8-4324-90F1-875158AACBC8}" presName="childText" presStyleLbl="conFgAcc1" presStyleIdx="1" presStyleCnt="5">
        <dgm:presLayoutVars>
          <dgm:bulletEnabled val="1"/>
        </dgm:presLayoutVars>
      </dgm:prSet>
      <dgm:spPr/>
      <dgm:t>
        <a:bodyPr/>
        <a:lstStyle/>
        <a:p>
          <a:endParaRPr lang="hu-HU"/>
        </a:p>
      </dgm:t>
    </dgm:pt>
    <dgm:pt modelId="{8901DEBD-D3AE-4DD6-AB15-F8A270609900}" type="pres">
      <dgm:prSet presAssocID="{9943AF5F-B758-4354-84B7-1E928385B885}" presName="spaceBetweenRectangles" presStyleCnt="0"/>
      <dgm:spPr/>
    </dgm:pt>
    <dgm:pt modelId="{D2E3E4DC-9EFF-4DC0-B535-1B2A1E8099BC}" type="pres">
      <dgm:prSet presAssocID="{6AF7B5D6-1A13-455C-9940-41487D45182F}" presName="parentLin" presStyleCnt="0"/>
      <dgm:spPr/>
    </dgm:pt>
    <dgm:pt modelId="{77AE5220-066B-4DC4-A8CE-9EBDEE5D232C}" type="pres">
      <dgm:prSet presAssocID="{6AF7B5D6-1A13-455C-9940-41487D45182F}" presName="parentLeftMargin" presStyleLbl="node1" presStyleIdx="1" presStyleCnt="5"/>
      <dgm:spPr/>
      <dgm:t>
        <a:bodyPr/>
        <a:lstStyle/>
        <a:p>
          <a:endParaRPr lang="hu-HU"/>
        </a:p>
      </dgm:t>
    </dgm:pt>
    <dgm:pt modelId="{E1AC8ED7-72D0-4A4A-A75B-434FE8787D71}" type="pres">
      <dgm:prSet presAssocID="{6AF7B5D6-1A13-455C-9940-41487D45182F}" presName="parentText" presStyleLbl="node1" presStyleIdx="2" presStyleCnt="5">
        <dgm:presLayoutVars>
          <dgm:chMax val="0"/>
          <dgm:bulletEnabled val="1"/>
        </dgm:presLayoutVars>
      </dgm:prSet>
      <dgm:spPr/>
      <dgm:t>
        <a:bodyPr/>
        <a:lstStyle/>
        <a:p>
          <a:endParaRPr lang="hu-HU"/>
        </a:p>
      </dgm:t>
    </dgm:pt>
    <dgm:pt modelId="{38735230-8771-48BB-AE3A-18B28DC38B8B}" type="pres">
      <dgm:prSet presAssocID="{6AF7B5D6-1A13-455C-9940-41487D45182F}" presName="negativeSpace" presStyleCnt="0"/>
      <dgm:spPr/>
    </dgm:pt>
    <dgm:pt modelId="{DAF66605-8D6A-49F8-BAFB-97CD8E2BFF9B}" type="pres">
      <dgm:prSet presAssocID="{6AF7B5D6-1A13-455C-9940-41487D45182F}" presName="childText" presStyleLbl="conFgAcc1" presStyleIdx="2" presStyleCnt="5" custFlipVert="1" custScaleX="97747" custScaleY="95589" custLinFactY="7072" custLinFactNeighborX="1927" custLinFactNeighborY="100000">
        <dgm:presLayoutVars>
          <dgm:bulletEnabled val="1"/>
        </dgm:presLayoutVars>
      </dgm:prSet>
      <dgm:spPr/>
    </dgm:pt>
    <dgm:pt modelId="{610DA1FE-10D1-48F8-8487-87B4306FC4E7}" type="pres">
      <dgm:prSet presAssocID="{428C4745-8A0E-48D5-9381-0F84D0A7C180}" presName="spaceBetweenRectangles" presStyleCnt="0"/>
      <dgm:spPr/>
    </dgm:pt>
    <dgm:pt modelId="{EA1442AC-C65C-4459-BB50-B11D725C51A0}" type="pres">
      <dgm:prSet presAssocID="{F933036D-F397-4341-A59D-B27378109A0C}" presName="parentLin" presStyleCnt="0"/>
      <dgm:spPr/>
    </dgm:pt>
    <dgm:pt modelId="{DB6E9633-09B3-409E-9F80-718401B5FE0D}" type="pres">
      <dgm:prSet presAssocID="{F933036D-F397-4341-A59D-B27378109A0C}" presName="parentLeftMargin" presStyleLbl="node1" presStyleIdx="2" presStyleCnt="5"/>
      <dgm:spPr/>
      <dgm:t>
        <a:bodyPr/>
        <a:lstStyle/>
        <a:p>
          <a:endParaRPr lang="hu-HU"/>
        </a:p>
      </dgm:t>
    </dgm:pt>
    <dgm:pt modelId="{5992C2D0-67D4-48A6-BE05-06453EF2700F}" type="pres">
      <dgm:prSet presAssocID="{F933036D-F397-4341-A59D-B27378109A0C}" presName="parentText" presStyleLbl="node1" presStyleIdx="3" presStyleCnt="5" custScaleY="223134">
        <dgm:presLayoutVars>
          <dgm:chMax val="0"/>
          <dgm:bulletEnabled val="1"/>
        </dgm:presLayoutVars>
      </dgm:prSet>
      <dgm:spPr/>
      <dgm:t>
        <a:bodyPr/>
        <a:lstStyle/>
        <a:p>
          <a:endParaRPr lang="hu-HU"/>
        </a:p>
      </dgm:t>
    </dgm:pt>
    <dgm:pt modelId="{4465EB49-B1A3-48B8-9814-3EEE89CC8A72}" type="pres">
      <dgm:prSet presAssocID="{F933036D-F397-4341-A59D-B27378109A0C}" presName="negativeSpace" presStyleCnt="0"/>
      <dgm:spPr/>
    </dgm:pt>
    <dgm:pt modelId="{5E7F57E2-9EE0-4302-BC5B-D0585CC9CA11}" type="pres">
      <dgm:prSet presAssocID="{F933036D-F397-4341-A59D-B27378109A0C}" presName="childText" presStyleLbl="conFgAcc1" presStyleIdx="3" presStyleCnt="5">
        <dgm:presLayoutVars>
          <dgm:bulletEnabled val="1"/>
        </dgm:presLayoutVars>
      </dgm:prSet>
      <dgm:spPr/>
    </dgm:pt>
    <dgm:pt modelId="{C41F5476-DFFA-47C5-A169-383B58577F58}" type="pres">
      <dgm:prSet presAssocID="{DCB475BD-0278-4BFD-BA52-8E2631DB1F3F}" presName="spaceBetweenRectangles" presStyleCnt="0"/>
      <dgm:spPr/>
    </dgm:pt>
    <dgm:pt modelId="{5A9359AC-B76F-44C4-A6B7-D03FD1D7FE02}" type="pres">
      <dgm:prSet presAssocID="{4E043DF9-EF98-40C7-A897-DA92B1919347}" presName="parentLin" presStyleCnt="0"/>
      <dgm:spPr/>
    </dgm:pt>
    <dgm:pt modelId="{D3443CE2-0E5D-463C-98BC-EA1E094D8683}" type="pres">
      <dgm:prSet presAssocID="{4E043DF9-EF98-40C7-A897-DA92B1919347}" presName="parentLeftMargin" presStyleLbl="node1" presStyleIdx="3" presStyleCnt="5"/>
      <dgm:spPr/>
      <dgm:t>
        <a:bodyPr/>
        <a:lstStyle/>
        <a:p>
          <a:endParaRPr lang="hu-HU"/>
        </a:p>
      </dgm:t>
    </dgm:pt>
    <dgm:pt modelId="{850AF035-073C-49A2-AB95-8DF69CE92C25}" type="pres">
      <dgm:prSet presAssocID="{4E043DF9-EF98-40C7-A897-DA92B1919347}" presName="parentText" presStyleLbl="node1" presStyleIdx="4" presStyleCnt="5" custScaleY="249944">
        <dgm:presLayoutVars>
          <dgm:chMax val="0"/>
          <dgm:bulletEnabled val="1"/>
        </dgm:presLayoutVars>
      </dgm:prSet>
      <dgm:spPr/>
      <dgm:t>
        <a:bodyPr/>
        <a:lstStyle/>
        <a:p>
          <a:endParaRPr lang="hu-HU"/>
        </a:p>
      </dgm:t>
    </dgm:pt>
    <dgm:pt modelId="{D24DB813-1F41-47C9-8AF5-C09CB35F7645}" type="pres">
      <dgm:prSet presAssocID="{4E043DF9-EF98-40C7-A897-DA92B1919347}" presName="negativeSpace" presStyleCnt="0"/>
      <dgm:spPr/>
    </dgm:pt>
    <dgm:pt modelId="{0073F6EE-51A3-4BDB-84D9-6F67ACD2DD53}" type="pres">
      <dgm:prSet presAssocID="{4E043DF9-EF98-40C7-A897-DA92B1919347}" presName="childText" presStyleLbl="conFgAcc1" presStyleIdx="4" presStyleCnt="5" custFlipVert="1" custScaleY="50223">
        <dgm:presLayoutVars>
          <dgm:bulletEnabled val="1"/>
        </dgm:presLayoutVars>
      </dgm:prSet>
      <dgm:spPr/>
    </dgm:pt>
  </dgm:ptLst>
  <dgm:cxnLst>
    <dgm:cxn modelId="{E974E814-5BEB-49C6-9D9D-825FCFAAD49D}" type="presOf" srcId="{12BAB13C-827F-4D33-BFEC-9A53AE7552F6}" destId="{7543E5AD-6706-4056-8343-51920B75B5AA}" srcOrd="1" destOrd="0" presId="urn:microsoft.com/office/officeart/2005/8/layout/list1"/>
    <dgm:cxn modelId="{59A6B924-CE1D-4FB5-992D-3D4E2AACB453}" srcId="{644E96CF-291C-4D05-9AED-1D381477B3B2}" destId="{4E043DF9-EF98-40C7-A897-DA92B1919347}" srcOrd="4" destOrd="0" parTransId="{6EEC6A6A-6950-4B49-A7E8-0513B8E15FEF}" sibTransId="{134BA0FB-7A37-4218-8B44-371877D9AB85}"/>
    <dgm:cxn modelId="{DB298999-7A59-4D76-A10A-92F58F7929CB}" type="presOf" srcId="{F933036D-F397-4341-A59D-B27378109A0C}" destId="{DB6E9633-09B3-409E-9F80-718401B5FE0D}" srcOrd="0" destOrd="0" presId="urn:microsoft.com/office/officeart/2005/8/layout/list1"/>
    <dgm:cxn modelId="{C05810F0-EC5D-40D2-999D-B6D60DB11940}" type="presOf" srcId="{2AC705D8-B8F8-4324-90F1-875158AACBC8}" destId="{5B11DED7-3718-42A2-90B9-F82CB79AEC53}" srcOrd="1" destOrd="0" presId="urn:microsoft.com/office/officeart/2005/8/layout/list1"/>
    <dgm:cxn modelId="{1765FBAA-FA71-4601-BA3E-900F419B7F62}" type="presOf" srcId="{644E96CF-291C-4D05-9AED-1D381477B3B2}" destId="{FB96F4BA-B067-45C9-A78C-1A9C846847CE}" srcOrd="0" destOrd="0" presId="urn:microsoft.com/office/officeart/2005/8/layout/list1"/>
    <dgm:cxn modelId="{E7424A9F-B3D7-4259-960E-FB916D7EFC90}" type="presOf" srcId="{6AF7B5D6-1A13-455C-9940-41487D45182F}" destId="{E1AC8ED7-72D0-4A4A-A75B-434FE8787D71}" srcOrd="1" destOrd="0" presId="urn:microsoft.com/office/officeart/2005/8/layout/list1"/>
    <dgm:cxn modelId="{F71C1170-5631-479D-9CB1-D83725617B4D}" type="presOf" srcId="{2AC705D8-B8F8-4324-90F1-875158AACBC8}" destId="{16B52949-BDA0-4D52-9965-82761BE3E236}" srcOrd="0" destOrd="0" presId="urn:microsoft.com/office/officeart/2005/8/layout/list1"/>
    <dgm:cxn modelId="{5FEDF00C-D691-4350-8C4E-955B7CE65117}" type="presOf" srcId="{4E043DF9-EF98-40C7-A897-DA92B1919347}" destId="{850AF035-073C-49A2-AB95-8DF69CE92C25}" srcOrd="1" destOrd="0" presId="urn:microsoft.com/office/officeart/2005/8/layout/list1"/>
    <dgm:cxn modelId="{3C8B302B-24EE-49F7-9E5D-C13473FCC158}" type="presOf" srcId="{F933036D-F397-4341-A59D-B27378109A0C}" destId="{5992C2D0-67D4-48A6-BE05-06453EF2700F}" srcOrd="1" destOrd="0" presId="urn:microsoft.com/office/officeart/2005/8/layout/list1"/>
    <dgm:cxn modelId="{B5502BCF-3729-4D18-ACE3-14A629758FD9}" srcId="{644E96CF-291C-4D05-9AED-1D381477B3B2}" destId="{6AF7B5D6-1A13-455C-9940-41487D45182F}" srcOrd="2" destOrd="0" parTransId="{9F19F9E2-5A04-4FD5-9775-4F405B768A11}" sibTransId="{428C4745-8A0E-48D5-9381-0F84D0A7C180}"/>
    <dgm:cxn modelId="{D3C1F0AF-DB01-4964-B400-E54876E854EE}" type="presOf" srcId="{4E043DF9-EF98-40C7-A897-DA92B1919347}" destId="{D3443CE2-0E5D-463C-98BC-EA1E094D8683}" srcOrd="0" destOrd="0" presId="urn:microsoft.com/office/officeart/2005/8/layout/list1"/>
    <dgm:cxn modelId="{2A776708-984D-4724-9059-78062C41287B}" srcId="{644E96CF-291C-4D05-9AED-1D381477B3B2}" destId="{2AC705D8-B8F8-4324-90F1-875158AACBC8}" srcOrd="1" destOrd="0" parTransId="{34434B3C-8FC2-4874-8AB1-18616CEDC04B}" sibTransId="{9943AF5F-B758-4354-84B7-1E928385B885}"/>
    <dgm:cxn modelId="{F9F75C12-8F6B-4ADC-ACCD-D8B8423C5947}" srcId="{644E96CF-291C-4D05-9AED-1D381477B3B2}" destId="{12BAB13C-827F-4D33-BFEC-9A53AE7552F6}" srcOrd="0" destOrd="0" parTransId="{611DA493-E195-4108-93D4-B701DA9B8940}" sibTransId="{A5BDE7BC-B98E-4AB7-925B-42A55809CDCD}"/>
    <dgm:cxn modelId="{1EBCA61B-5958-4235-836E-50CF70CD9E46}" type="presOf" srcId="{12BAB13C-827F-4D33-BFEC-9A53AE7552F6}" destId="{1E7B71F9-B2D8-4BD2-8000-FD029936FF54}" srcOrd="0" destOrd="0" presId="urn:microsoft.com/office/officeart/2005/8/layout/list1"/>
    <dgm:cxn modelId="{D2AC075F-E095-4C2A-AE37-5E14C46316AB}" type="presOf" srcId="{6AF7B5D6-1A13-455C-9940-41487D45182F}" destId="{77AE5220-066B-4DC4-A8CE-9EBDEE5D232C}" srcOrd="0" destOrd="0" presId="urn:microsoft.com/office/officeart/2005/8/layout/list1"/>
    <dgm:cxn modelId="{D3B06164-C2F1-42CB-8B68-800A7C3AA4B6}" srcId="{644E96CF-291C-4D05-9AED-1D381477B3B2}" destId="{F933036D-F397-4341-A59D-B27378109A0C}" srcOrd="3" destOrd="0" parTransId="{8CE2D2C1-2ED5-4209-B277-252240C8B8A2}" sibTransId="{DCB475BD-0278-4BFD-BA52-8E2631DB1F3F}"/>
    <dgm:cxn modelId="{B459E7E5-4250-49CA-87EE-85DC0DBC3304}" type="presParOf" srcId="{FB96F4BA-B067-45C9-A78C-1A9C846847CE}" destId="{1ACBD583-C982-4032-97C4-9BD2D0823971}" srcOrd="0" destOrd="0" presId="urn:microsoft.com/office/officeart/2005/8/layout/list1"/>
    <dgm:cxn modelId="{DBA24D05-619B-43AD-B82A-362F7140BDE6}" type="presParOf" srcId="{1ACBD583-C982-4032-97C4-9BD2D0823971}" destId="{1E7B71F9-B2D8-4BD2-8000-FD029936FF54}" srcOrd="0" destOrd="0" presId="urn:microsoft.com/office/officeart/2005/8/layout/list1"/>
    <dgm:cxn modelId="{3E435195-605B-4354-A962-4CFD3C5E5949}" type="presParOf" srcId="{1ACBD583-C982-4032-97C4-9BD2D0823971}" destId="{7543E5AD-6706-4056-8343-51920B75B5AA}" srcOrd="1" destOrd="0" presId="urn:microsoft.com/office/officeart/2005/8/layout/list1"/>
    <dgm:cxn modelId="{8255F4FD-750F-4B7D-92AE-FA7033FEC0BF}" type="presParOf" srcId="{FB96F4BA-B067-45C9-A78C-1A9C846847CE}" destId="{12A5F4F7-A29F-4A1A-9A03-F6468B57DD89}" srcOrd="1" destOrd="0" presId="urn:microsoft.com/office/officeart/2005/8/layout/list1"/>
    <dgm:cxn modelId="{BEFFB89C-DE5C-45A5-ADF2-6034F2BE155F}" type="presParOf" srcId="{FB96F4BA-B067-45C9-A78C-1A9C846847CE}" destId="{F9E9D040-C104-4E17-996A-89A7382E56FD}" srcOrd="2" destOrd="0" presId="urn:microsoft.com/office/officeart/2005/8/layout/list1"/>
    <dgm:cxn modelId="{14BCC4E1-31D4-4D48-8E52-DAEA29764998}" type="presParOf" srcId="{FB96F4BA-B067-45C9-A78C-1A9C846847CE}" destId="{1F9824D6-4556-4E72-AD6E-15A236177B07}" srcOrd="3" destOrd="0" presId="urn:microsoft.com/office/officeart/2005/8/layout/list1"/>
    <dgm:cxn modelId="{01C1074D-4F4F-4288-9C0B-E5A0A6959050}" type="presParOf" srcId="{FB96F4BA-B067-45C9-A78C-1A9C846847CE}" destId="{5DBD019C-426E-4895-8000-630F523B9F5E}" srcOrd="4" destOrd="0" presId="urn:microsoft.com/office/officeart/2005/8/layout/list1"/>
    <dgm:cxn modelId="{B21A6B88-CAA7-4AD6-8E2D-2D5DAACF5323}" type="presParOf" srcId="{5DBD019C-426E-4895-8000-630F523B9F5E}" destId="{16B52949-BDA0-4D52-9965-82761BE3E236}" srcOrd="0" destOrd="0" presId="urn:microsoft.com/office/officeart/2005/8/layout/list1"/>
    <dgm:cxn modelId="{38E03184-3BE5-4A13-A660-E0BE0A3D32EA}" type="presParOf" srcId="{5DBD019C-426E-4895-8000-630F523B9F5E}" destId="{5B11DED7-3718-42A2-90B9-F82CB79AEC53}" srcOrd="1" destOrd="0" presId="urn:microsoft.com/office/officeart/2005/8/layout/list1"/>
    <dgm:cxn modelId="{ADD9BE7C-72FA-479F-A6A3-C3C7D9163934}" type="presParOf" srcId="{FB96F4BA-B067-45C9-A78C-1A9C846847CE}" destId="{05CD80BB-F471-4C2C-B103-E27264B41FD5}" srcOrd="5" destOrd="0" presId="urn:microsoft.com/office/officeart/2005/8/layout/list1"/>
    <dgm:cxn modelId="{A74D6432-2E1D-42F5-B956-7ADE22DD03C3}" type="presParOf" srcId="{FB96F4BA-B067-45C9-A78C-1A9C846847CE}" destId="{AA9605CF-FDF5-46BB-9946-9941024D40B6}" srcOrd="6" destOrd="0" presId="urn:microsoft.com/office/officeart/2005/8/layout/list1"/>
    <dgm:cxn modelId="{74B8E810-8EDC-40FC-8875-307D6ADF9EEF}" type="presParOf" srcId="{FB96F4BA-B067-45C9-A78C-1A9C846847CE}" destId="{8901DEBD-D3AE-4DD6-AB15-F8A270609900}" srcOrd="7" destOrd="0" presId="urn:microsoft.com/office/officeart/2005/8/layout/list1"/>
    <dgm:cxn modelId="{28D0732C-71DF-4E9F-9401-970F52B60F6D}" type="presParOf" srcId="{FB96F4BA-B067-45C9-A78C-1A9C846847CE}" destId="{D2E3E4DC-9EFF-4DC0-B535-1B2A1E8099BC}" srcOrd="8" destOrd="0" presId="urn:microsoft.com/office/officeart/2005/8/layout/list1"/>
    <dgm:cxn modelId="{1274EEC5-BB86-42E7-B3C0-10DA831A5DFE}" type="presParOf" srcId="{D2E3E4DC-9EFF-4DC0-B535-1B2A1E8099BC}" destId="{77AE5220-066B-4DC4-A8CE-9EBDEE5D232C}" srcOrd="0" destOrd="0" presId="urn:microsoft.com/office/officeart/2005/8/layout/list1"/>
    <dgm:cxn modelId="{ABD1A3AE-0AB6-4105-8889-576E04CA0E60}" type="presParOf" srcId="{D2E3E4DC-9EFF-4DC0-B535-1B2A1E8099BC}" destId="{E1AC8ED7-72D0-4A4A-A75B-434FE8787D71}" srcOrd="1" destOrd="0" presId="urn:microsoft.com/office/officeart/2005/8/layout/list1"/>
    <dgm:cxn modelId="{E33E8957-E8B7-4159-93A8-F60BB4F18D58}" type="presParOf" srcId="{FB96F4BA-B067-45C9-A78C-1A9C846847CE}" destId="{38735230-8771-48BB-AE3A-18B28DC38B8B}" srcOrd="9" destOrd="0" presId="urn:microsoft.com/office/officeart/2005/8/layout/list1"/>
    <dgm:cxn modelId="{8D2005FB-F1CF-460A-95DC-AF7AF22F02FE}" type="presParOf" srcId="{FB96F4BA-B067-45C9-A78C-1A9C846847CE}" destId="{DAF66605-8D6A-49F8-BAFB-97CD8E2BFF9B}" srcOrd="10" destOrd="0" presId="urn:microsoft.com/office/officeart/2005/8/layout/list1"/>
    <dgm:cxn modelId="{FB121630-7E58-4242-B861-AFFEA03BAD24}" type="presParOf" srcId="{FB96F4BA-B067-45C9-A78C-1A9C846847CE}" destId="{610DA1FE-10D1-48F8-8487-87B4306FC4E7}" srcOrd="11" destOrd="0" presId="urn:microsoft.com/office/officeart/2005/8/layout/list1"/>
    <dgm:cxn modelId="{3D0BDD30-B2CB-481B-A7C4-855548A40240}" type="presParOf" srcId="{FB96F4BA-B067-45C9-A78C-1A9C846847CE}" destId="{EA1442AC-C65C-4459-BB50-B11D725C51A0}" srcOrd="12" destOrd="0" presId="urn:microsoft.com/office/officeart/2005/8/layout/list1"/>
    <dgm:cxn modelId="{9F741680-DFE4-4F1E-BF04-AFCD5EA7DB71}" type="presParOf" srcId="{EA1442AC-C65C-4459-BB50-B11D725C51A0}" destId="{DB6E9633-09B3-409E-9F80-718401B5FE0D}" srcOrd="0" destOrd="0" presId="urn:microsoft.com/office/officeart/2005/8/layout/list1"/>
    <dgm:cxn modelId="{510E3ACD-E9D7-4262-9888-A6FC2B4F78AB}" type="presParOf" srcId="{EA1442AC-C65C-4459-BB50-B11D725C51A0}" destId="{5992C2D0-67D4-48A6-BE05-06453EF2700F}" srcOrd="1" destOrd="0" presId="urn:microsoft.com/office/officeart/2005/8/layout/list1"/>
    <dgm:cxn modelId="{C9BDAD56-1AB6-4615-91F3-462C5E1D0B41}" type="presParOf" srcId="{FB96F4BA-B067-45C9-A78C-1A9C846847CE}" destId="{4465EB49-B1A3-48B8-9814-3EEE89CC8A72}" srcOrd="13" destOrd="0" presId="urn:microsoft.com/office/officeart/2005/8/layout/list1"/>
    <dgm:cxn modelId="{85B366BE-0547-41FD-BA30-95F3ECF7296B}" type="presParOf" srcId="{FB96F4BA-B067-45C9-A78C-1A9C846847CE}" destId="{5E7F57E2-9EE0-4302-BC5B-D0585CC9CA11}" srcOrd="14" destOrd="0" presId="urn:microsoft.com/office/officeart/2005/8/layout/list1"/>
    <dgm:cxn modelId="{52B54ABA-5123-439C-B1DA-5E7713321DAA}" type="presParOf" srcId="{FB96F4BA-B067-45C9-A78C-1A9C846847CE}" destId="{C41F5476-DFFA-47C5-A169-383B58577F58}" srcOrd="15" destOrd="0" presId="urn:microsoft.com/office/officeart/2005/8/layout/list1"/>
    <dgm:cxn modelId="{38F7C2F1-3BA8-46A2-A055-FC412A0EDF40}" type="presParOf" srcId="{FB96F4BA-B067-45C9-A78C-1A9C846847CE}" destId="{5A9359AC-B76F-44C4-A6B7-D03FD1D7FE02}" srcOrd="16" destOrd="0" presId="urn:microsoft.com/office/officeart/2005/8/layout/list1"/>
    <dgm:cxn modelId="{5ADC9D98-1D63-461C-A90F-13554CFE5F79}" type="presParOf" srcId="{5A9359AC-B76F-44C4-A6B7-D03FD1D7FE02}" destId="{D3443CE2-0E5D-463C-98BC-EA1E094D8683}" srcOrd="0" destOrd="0" presId="urn:microsoft.com/office/officeart/2005/8/layout/list1"/>
    <dgm:cxn modelId="{2C462BA1-24F4-41BF-AD81-0A64437D5A82}" type="presParOf" srcId="{5A9359AC-B76F-44C4-A6B7-D03FD1D7FE02}" destId="{850AF035-073C-49A2-AB95-8DF69CE92C25}" srcOrd="1" destOrd="0" presId="urn:microsoft.com/office/officeart/2005/8/layout/list1"/>
    <dgm:cxn modelId="{15A362C7-BE69-49BF-8318-AFB37B64A884}" type="presParOf" srcId="{FB96F4BA-B067-45C9-A78C-1A9C846847CE}" destId="{D24DB813-1F41-47C9-8AF5-C09CB35F7645}" srcOrd="17" destOrd="0" presId="urn:microsoft.com/office/officeart/2005/8/layout/list1"/>
    <dgm:cxn modelId="{91E65064-8132-439F-ADBA-193DCBE21F7C}" type="presParOf" srcId="{FB96F4BA-B067-45C9-A78C-1A9C846847CE}" destId="{0073F6EE-51A3-4BDB-84D9-6F67ACD2DD53}"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C3C57F6-EDA2-4DC9-BFBA-6D5A0864B67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hu-HU"/>
        </a:p>
      </dgm:t>
    </dgm:pt>
    <dgm:pt modelId="{28747745-E793-4F51-8226-B1E688C1E0A1}">
      <dgm:prSet phldrT="[Szöveg]" custT="1"/>
      <dgm:spPr/>
      <dgm:t>
        <a:bodyPr/>
        <a:lstStyle/>
        <a:p>
          <a:r>
            <a:rPr lang="hu-HU" sz="2000" dirty="0" err="1" smtClean="0"/>
            <a:t>Since</a:t>
          </a:r>
          <a:r>
            <a:rPr lang="hu-HU" sz="2000" dirty="0" smtClean="0"/>
            <a:t> 1993 </a:t>
          </a:r>
          <a:r>
            <a:rPr lang="hu-HU" sz="2000" dirty="0" err="1" smtClean="0"/>
            <a:t>three</a:t>
          </a:r>
          <a:r>
            <a:rPr lang="hu-HU" sz="2000" dirty="0" smtClean="0"/>
            <a:t> </a:t>
          </a:r>
          <a:r>
            <a:rPr lang="hu-HU" sz="2000" dirty="0" err="1" smtClean="0"/>
            <a:t>inpatient</a:t>
          </a:r>
          <a:r>
            <a:rPr lang="hu-HU" sz="2000" dirty="0" smtClean="0"/>
            <a:t> </a:t>
          </a:r>
          <a:r>
            <a:rPr lang="hu-HU" sz="2000" dirty="0" err="1" smtClean="0"/>
            <a:t>units</a:t>
          </a:r>
          <a:r>
            <a:rPr lang="hu-HU" sz="2000" dirty="0" smtClean="0"/>
            <a:t>, </a:t>
          </a:r>
          <a:r>
            <a:rPr lang="hu-HU" sz="2000" dirty="0" err="1" smtClean="0"/>
            <a:t>with</a:t>
          </a:r>
          <a:r>
            <a:rPr lang="hu-HU" sz="2000" dirty="0" smtClean="0"/>
            <a:t> 40 </a:t>
          </a:r>
          <a:r>
            <a:rPr lang="hu-HU" sz="2000" dirty="0" err="1" smtClean="0"/>
            <a:t>beds</a:t>
          </a:r>
          <a:r>
            <a:rPr lang="hu-HU" sz="2000" dirty="0" smtClean="0"/>
            <a:t>, and a </a:t>
          </a:r>
          <a:r>
            <a:rPr lang="hu-HU" sz="2000" dirty="0" err="1" smtClean="0"/>
            <a:t>capacity</a:t>
          </a:r>
          <a:r>
            <a:rPr lang="hu-HU" sz="2000" dirty="0" smtClean="0"/>
            <a:t> of 20 </a:t>
          </a:r>
          <a:r>
            <a:rPr lang="hu-HU" sz="2000" dirty="0" err="1" smtClean="0"/>
            <a:t>day-care</a:t>
          </a:r>
          <a:r>
            <a:rPr lang="hu-HU" sz="2000" dirty="0" smtClean="0"/>
            <a:t> </a:t>
          </a:r>
          <a:r>
            <a:rPr lang="hu-HU" sz="2000" dirty="0" err="1" smtClean="0"/>
            <a:t>patients</a:t>
          </a:r>
          <a:endParaRPr lang="hu-HU" sz="2000" dirty="0"/>
        </a:p>
      </dgm:t>
    </dgm:pt>
    <dgm:pt modelId="{C7EB66D1-2A3F-4976-A91D-D59C8540766E}" type="parTrans" cxnId="{CAF3D7DA-C848-4597-A45D-60C70D8B5551}">
      <dgm:prSet/>
      <dgm:spPr/>
      <dgm:t>
        <a:bodyPr/>
        <a:lstStyle/>
        <a:p>
          <a:endParaRPr lang="hu-HU"/>
        </a:p>
      </dgm:t>
    </dgm:pt>
    <dgm:pt modelId="{27ACA564-D625-4FA6-BFA2-95F5A7D78165}" type="sibTrans" cxnId="{CAF3D7DA-C848-4597-A45D-60C70D8B5551}">
      <dgm:prSet/>
      <dgm:spPr/>
      <dgm:t>
        <a:bodyPr/>
        <a:lstStyle/>
        <a:p>
          <a:endParaRPr lang="hu-HU"/>
        </a:p>
      </dgm:t>
    </dgm:pt>
    <dgm:pt modelId="{583365A6-81D8-45DD-A018-68F1B6A02ECD}">
      <dgm:prSet phldrT="[Szöveg]" custT="1"/>
      <dgm:spPr/>
      <dgm:t>
        <a:bodyPr/>
        <a:lstStyle/>
        <a:p>
          <a:r>
            <a:rPr lang="hu-HU" sz="2000" dirty="0" err="1" smtClean="0">
              <a:solidFill>
                <a:schemeClr val="bg1"/>
              </a:solidFill>
              <a:effectLst/>
              <a:latin typeface="+mn-lt"/>
              <a:ea typeface="+mn-ea"/>
              <a:cs typeface="+mn-cs"/>
            </a:rPr>
            <a:t>Last</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year</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the</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Outpatient</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Clinic</a:t>
          </a:r>
          <a:r>
            <a:rPr lang="hu-HU" sz="2000" dirty="0" smtClean="0">
              <a:solidFill>
                <a:schemeClr val="bg1"/>
              </a:solidFill>
              <a:effectLst/>
              <a:latin typeface="+mn-lt"/>
              <a:ea typeface="+mn-ea"/>
              <a:cs typeface="+mn-cs"/>
            </a:rPr>
            <a:t> had 1400 </a:t>
          </a:r>
          <a:r>
            <a:rPr lang="hu-HU" sz="2000" dirty="0" err="1" smtClean="0">
              <a:solidFill>
                <a:schemeClr val="bg1"/>
              </a:solidFill>
              <a:effectLst/>
              <a:latin typeface="+mn-lt"/>
              <a:ea typeface="+mn-ea"/>
              <a:cs typeface="+mn-cs"/>
            </a:rPr>
            <a:t>new</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patients</a:t>
          </a:r>
          <a:r>
            <a:rPr lang="hu-HU" sz="2000" dirty="0" smtClean="0">
              <a:solidFill>
                <a:schemeClr val="bg1"/>
              </a:solidFill>
              <a:effectLst/>
              <a:latin typeface="+mn-lt"/>
              <a:ea typeface="+mn-ea"/>
              <a:cs typeface="+mn-cs"/>
            </a:rPr>
            <a:t>, and </a:t>
          </a:r>
          <a:r>
            <a:rPr lang="hu-HU" sz="2000" dirty="0" err="1" smtClean="0">
              <a:solidFill>
                <a:schemeClr val="bg1"/>
              </a:solidFill>
              <a:effectLst/>
              <a:latin typeface="+mn-lt"/>
              <a:ea typeface="+mn-ea"/>
              <a:cs typeface="+mn-cs"/>
            </a:rPr>
            <a:t>provided</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care</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to</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both</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children</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and</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adults</a:t>
          </a:r>
          <a:r>
            <a:rPr lang="hu-HU" sz="2000" dirty="0" smtClean="0">
              <a:solidFill>
                <a:schemeClr val="bg1"/>
              </a:solidFill>
              <a:effectLst/>
              <a:latin typeface="+mn-lt"/>
              <a:ea typeface="+mn-ea"/>
              <a:cs typeface="+mn-cs"/>
            </a:rPr>
            <a:t> in </a:t>
          </a:r>
          <a:r>
            <a:rPr lang="hu-HU" sz="2000" dirty="0" err="1" smtClean="0">
              <a:solidFill>
                <a:schemeClr val="bg1"/>
              </a:solidFill>
              <a:effectLst/>
              <a:latin typeface="+mn-lt"/>
              <a:ea typeface="+mn-ea"/>
              <a:cs typeface="+mn-cs"/>
            </a:rPr>
            <a:t>nearly</a:t>
          </a:r>
          <a:r>
            <a:rPr lang="hu-HU" sz="2000" dirty="0" smtClean="0">
              <a:solidFill>
                <a:schemeClr val="bg1"/>
              </a:solidFill>
              <a:effectLst/>
              <a:latin typeface="+mn-lt"/>
              <a:ea typeface="+mn-ea"/>
              <a:cs typeface="+mn-cs"/>
            </a:rPr>
            <a:t> 14,000 </a:t>
          </a:r>
          <a:r>
            <a:rPr lang="hu-HU" sz="2000" dirty="0" err="1" smtClean="0">
              <a:solidFill>
                <a:schemeClr val="bg1"/>
              </a:solidFill>
              <a:effectLst/>
              <a:latin typeface="+mn-lt"/>
              <a:ea typeface="+mn-ea"/>
              <a:cs typeface="+mn-cs"/>
            </a:rPr>
            <a:t>visits</a:t>
          </a:r>
          <a:r>
            <a:rPr lang="hu-HU" sz="700" dirty="0" smtClean="0">
              <a:solidFill>
                <a:schemeClr val="tx1"/>
              </a:solidFill>
              <a:effectLst/>
              <a:latin typeface="+mn-lt"/>
              <a:ea typeface="+mn-ea"/>
              <a:cs typeface="+mn-cs"/>
            </a:rPr>
            <a:t>.</a:t>
          </a:r>
          <a:endParaRPr lang="hu-HU" sz="700" dirty="0"/>
        </a:p>
      </dgm:t>
    </dgm:pt>
    <dgm:pt modelId="{28903ED3-357D-4A46-9905-0EA8054D99F1}" type="parTrans" cxnId="{7BB8EF4D-E56C-431F-990D-B7B3095AE22E}">
      <dgm:prSet/>
      <dgm:spPr/>
      <dgm:t>
        <a:bodyPr/>
        <a:lstStyle/>
        <a:p>
          <a:endParaRPr lang="hu-HU"/>
        </a:p>
      </dgm:t>
    </dgm:pt>
    <dgm:pt modelId="{0B593AE8-44D1-4890-BC6E-C38E919427D7}" type="sibTrans" cxnId="{7BB8EF4D-E56C-431F-990D-B7B3095AE22E}">
      <dgm:prSet/>
      <dgm:spPr/>
      <dgm:t>
        <a:bodyPr/>
        <a:lstStyle/>
        <a:p>
          <a:endParaRPr lang="hu-HU"/>
        </a:p>
      </dgm:t>
    </dgm:pt>
    <dgm:pt modelId="{328401BD-9DE0-4AA5-B3D9-694DE2A2248D}">
      <dgm:prSet phldrT="[Szöveg]" custT="1"/>
      <dgm:spPr/>
      <dgm:t>
        <a:bodyPr/>
        <a:lstStyle/>
        <a:p>
          <a:r>
            <a:rPr lang="hu-HU" sz="2000" dirty="0" err="1" smtClean="0">
              <a:solidFill>
                <a:schemeClr val="bg1"/>
              </a:solidFill>
              <a:effectLst/>
              <a:latin typeface="+mn-lt"/>
              <a:ea typeface="+mn-ea"/>
              <a:cs typeface="+mn-cs"/>
            </a:rPr>
            <a:t>It</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manages</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the</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medical</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educational</a:t>
          </a:r>
          <a:r>
            <a:rPr lang="hu-HU" sz="2000" dirty="0" smtClean="0">
              <a:solidFill>
                <a:schemeClr val="bg1"/>
              </a:solidFill>
              <a:effectLst/>
              <a:latin typeface="+mn-lt"/>
              <a:ea typeface="+mn-ea"/>
              <a:cs typeface="+mn-cs"/>
            </a:rPr>
            <a:t> and </a:t>
          </a:r>
          <a:r>
            <a:rPr lang="hu-HU" sz="2000" dirty="0" err="1" smtClean="0">
              <a:solidFill>
                <a:schemeClr val="bg1"/>
              </a:solidFill>
              <a:effectLst/>
              <a:latin typeface="+mn-lt"/>
              <a:ea typeface="+mn-ea"/>
              <a:cs typeface="+mn-cs"/>
            </a:rPr>
            <a:t>social</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problems</a:t>
          </a:r>
          <a:r>
            <a:rPr lang="hu-HU" sz="2000" dirty="0" smtClean="0">
              <a:solidFill>
                <a:schemeClr val="bg1"/>
              </a:solidFill>
              <a:effectLst/>
              <a:latin typeface="+mn-lt"/>
              <a:ea typeface="+mn-ea"/>
              <a:cs typeface="+mn-cs"/>
            </a:rPr>
            <a:t> of </a:t>
          </a:r>
          <a:r>
            <a:rPr lang="hu-HU" sz="2000" dirty="0" err="1" smtClean="0">
              <a:solidFill>
                <a:schemeClr val="bg1"/>
              </a:solidFill>
              <a:effectLst/>
              <a:latin typeface="+mn-lt"/>
              <a:ea typeface="+mn-ea"/>
              <a:cs typeface="+mn-cs"/>
            </a:rPr>
            <a:t>psychologically</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ill</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children</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within</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one</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institution</a:t>
          </a:r>
          <a:endParaRPr lang="hu-HU" sz="2000" dirty="0">
            <a:solidFill>
              <a:schemeClr val="bg1"/>
            </a:solidFill>
          </a:endParaRPr>
        </a:p>
      </dgm:t>
    </dgm:pt>
    <dgm:pt modelId="{5C45941D-0174-414C-8267-AA9CCF8754F8}" type="parTrans" cxnId="{4D4C2D64-A449-420F-A8CD-B6953456EE7E}">
      <dgm:prSet/>
      <dgm:spPr/>
      <dgm:t>
        <a:bodyPr/>
        <a:lstStyle/>
        <a:p>
          <a:endParaRPr lang="hu-HU"/>
        </a:p>
      </dgm:t>
    </dgm:pt>
    <dgm:pt modelId="{F048F03D-3759-49BE-BA40-4A7277161FDA}" type="sibTrans" cxnId="{4D4C2D64-A449-420F-A8CD-B6953456EE7E}">
      <dgm:prSet/>
      <dgm:spPr/>
      <dgm:t>
        <a:bodyPr/>
        <a:lstStyle/>
        <a:p>
          <a:endParaRPr lang="hu-HU"/>
        </a:p>
      </dgm:t>
    </dgm:pt>
    <dgm:pt modelId="{3E189055-379D-46C3-9ED1-873B4B507C83}">
      <dgm:prSet custT="1"/>
      <dgm:spPr/>
      <dgm:t>
        <a:bodyPr/>
        <a:lstStyle/>
        <a:p>
          <a:r>
            <a:rPr lang="hu-HU" sz="2000" dirty="0" err="1" smtClean="0"/>
            <a:t>It</a:t>
          </a:r>
          <a:r>
            <a:rPr lang="hu-HU" sz="2000" dirty="0" smtClean="0"/>
            <a:t> is </a:t>
          </a:r>
          <a:r>
            <a:rPr lang="hu-HU" sz="2000" dirty="0" err="1" smtClean="0"/>
            <a:t>maintained</a:t>
          </a:r>
          <a:r>
            <a:rPr lang="hu-HU" sz="2000" dirty="0" smtClean="0"/>
            <a:t> </a:t>
          </a:r>
          <a:r>
            <a:rPr lang="hu-HU" sz="2000" dirty="0" err="1" smtClean="0"/>
            <a:t>by</a:t>
          </a:r>
          <a:r>
            <a:rPr lang="hu-HU" sz="2000" dirty="0" smtClean="0"/>
            <a:t> a </a:t>
          </a:r>
          <a:r>
            <a:rPr lang="hu-HU" sz="2000" dirty="0" err="1" smtClean="0"/>
            <a:t>foundation</a:t>
          </a:r>
          <a:r>
            <a:rPr lang="hu-HU" sz="2000" dirty="0" smtClean="0"/>
            <a:t>, </a:t>
          </a:r>
          <a:r>
            <a:rPr lang="hu-HU" sz="2000" dirty="0" err="1" smtClean="0"/>
            <a:t>but</a:t>
          </a:r>
          <a:r>
            <a:rPr lang="hu-HU" sz="2000" dirty="0" smtClean="0"/>
            <a:t>  is </a:t>
          </a:r>
          <a:r>
            <a:rPr lang="hu-HU" sz="2000" dirty="0" err="1" smtClean="0">
              <a:solidFill>
                <a:schemeClr val="bg1"/>
              </a:solidFill>
              <a:effectLst/>
              <a:latin typeface="+mn-lt"/>
              <a:ea typeface="+mn-ea"/>
              <a:cs typeface="+mn-cs"/>
            </a:rPr>
            <a:t>financed</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by</a:t>
          </a:r>
          <a:r>
            <a:rPr lang="hu-HU" sz="2000" dirty="0" smtClean="0">
              <a:solidFill>
                <a:schemeClr val="bg1"/>
              </a:solidFill>
              <a:effectLst/>
              <a:latin typeface="+mn-lt"/>
              <a:ea typeface="+mn-ea"/>
              <a:cs typeface="+mn-cs"/>
            </a:rPr>
            <a:t> </a:t>
          </a:r>
          <a:r>
            <a:rPr lang="hu-HU" sz="2000" dirty="0" err="1" smtClean="0">
              <a:solidFill>
                <a:schemeClr val="bg1"/>
              </a:solidFill>
              <a:effectLst/>
              <a:latin typeface="+mn-lt"/>
              <a:ea typeface="+mn-ea"/>
              <a:cs typeface="+mn-cs"/>
            </a:rPr>
            <a:t>the</a:t>
          </a:r>
          <a:r>
            <a:rPr lang="hu-HU" sz="2000" dirty="0" smtClean="0">
              <a:solidFill>
                <a:schemeClr val="bg1"/>
              </a:solidFill>
              <a:effectLst/>
              <a:latin typeface="+mn-lt"/>
              <a:ea typeface="+mn-ea"/>
              <a:cs typeface="+mn-cs"/>
            </a:rPr>
            <a:t> National Health </a:t>
          </a:r>
          <a:r>
            <a:rPr lang="hu-HU" sz="2000" dirty="0" err="1" smtClean="0">
              <a:solidFill>
                <a:schemeClr val="bg1"/>
              </a:solidFill>
              <a:effectLst/>
              <a:latin typeface="+mn-lt"/>
              <a:ea typeface="+mn-ea"/>
              <a:cs typeface="+mn-cs"/>
            </a:rPr>
            <a:t>Insurance</a:t>
          </a:r>
          <a:r>
            <a:rPr lang="hu-HU" sz="2000" dirty="0" smtClean="0">
              <a:solidFill>
                <a:schemeClr val="bg1"/>
              </a:solidFill>
              <a:effectLst/>
              <a:latin typeface="+mn-lt"/>
              <a:ea typeface="+mn-ea"/>
              <a:cs typeface="+mn-cs"/>
            </a:rPr>
            <a:t> Institute.</a:t>
          </a:r>
          <a:endParaRPr lang="hu-HU" sz="2000" dirty="0">
            <a:solidFill>
              <a:schemeClr val="bg1"/>
            </a:solidFill>
          </a:endParaRPr>
        </a:p>
      </dgm:t>
    </dgm:pt>
    <dgm:pt modelId="{524CDEE0-67D8-44B0-9EBD-CE155F0EE2E2}" type="parTrans" cxnId="{17287210-BD9E-4C6D-94F6-C674CADB051D}">
      <dgm:prSet/>
      <dgm:spPr/>
      <dgm:t>
        <a:bodyPr/>
        <a:lstStyle/>
        <a:p>
          <a:endParaRPr lang="hu-HU"/>
        </a:p>
      </dgm:t>
    </dgm:pt>
    <dgm:pt modelId="{B05734F7-3C4B-4692-B5FF-1888B67A44D2}" type="sibTrans" cxnId="{17287210-BD9E-4C6D-94F6-C674CADB051D}">
      <dgm:prSet/>
      <dgm:spPr/>
      <dgm:t>
        <a:bodyPr/>
        <a:lstStyle/>
        <a:p>
          <a:endParaRPr lang="hu-HU"/>
        </a:p>
      </dgm:t>
    </dgm:pt>
    <dgm:pt modelId="{17423300-B49D-41F7-AFFD-CEF34DFC6309}" type="pres">
      <dgm:prSet presAssocID="{BC3C57F6-EDA2-4DC9-BFBA-6D5A0864B674}" presName="linear" presStyleCnt="0">
        <dgm:presLayoutVars>
          <dgm:dir/>
          <dgm:animLvl val="lvl"/>
          <dgm:resizeHandles val="exact"/>
        </dgm:presLayoutVars>
      </dgm:prSet>
      <dgm:spPr/>
      <dgm:t>
        <a:bodyPr/>
        <a:lstStyle/>
        <a:p>
          <a:endParaRPr lang="hu-HU"/>
        </a:p>
      </dgm:t>
    </dgm:pt>
    <dgm:pt modelId="{5B934A01-5D2E-421D-B7B3-0FA2143D75B4}" type="pres">
      <dgm:prSet presAssocID="{28747745-E793-4F51-8226-B1E688C1E0A1}" presName="parentLin" presStyleCnt="0"/>
      <dgm:spPr/>
    </dgm:pt>
    <dgm:pt modelId="{F2B67B18-2CD0-488C-A535-6D7EA41FA195}" type="pres">
      <dgm:prSet presAssocID="{28747745-E793-4F51-8226-B1E688C1E0A1}" presName="parentLeftMargin" presStyleLbl="node1" presStyleIdx="0" presStyleCnt="4"/>
      <dgm:spPr/>
      <dgm:t>
        <a:bodyPr/>
        <a:lstStyle/>
        <a:p>
          <a:endParaRPr lang="hu-HU"/>
        </a:p>
      </dgm:t>
    </dgm:pt>
    <dgm:pt modelId="{98B2445B-EB96-4B02-B302-6255D7D9E33A}" type="pres">
      <dgm:prSet presAssocID="{28747745-E793-4F51-8226-B1E688C1E0A1}" presName="parentText" presStyleLbl="node1" presStyleIdx="0" presStyleCnt="4" custScaleY="203063" custLinFactNeighborX="7618" custLinFactNeighborY="21877">
        <dgm:presLayoutVars>
          <dgm:chMax val="0"/>
          <dgm:bulletEnabled val="1"/>
        </dgm:presLayoutVars>
      </dgm:prSet>
      <dgm:spPr/>
      <dgm:t>
        <a:bodyPr/>
        <a:lstStyle/>
        <a:p>
          <a:endParaRPr lang="hu-HU"/>
        </a:p>
      </dgm:t>
    </dgm:pt>
    <dgm:pt modelId="{BE5EF00E-50E3-4907-98EA-5F5721CEA0F5}" type="pres">
      <dgm:prSet presAssocID="{28747745-E793-4F51-8226-B1E688C1E0A1}" presName="negativeSpace" presStyleCnt="0"/>
      <dgm:spPr/>
    </dgm:pt>
    <dgm:pt modelId="{A449D3D5-4EC6-4ED1-A45D-533D2D20EB60}" type="pres">
      <dgm:prSet presAssocID="{28747745-E793-4F51-8226-B1E688C1E0A1}" presName="childText" presStyleLbl="conFgAcc1" presStyleIdx="0" presStyleCnt="4">
        <dgm:presLayoutVars>
          <dgm:bulletEnabled val="1"/>
        </dgm:presLayoutVars>
      </dgm:prSet>
      <dgm:spPr/>
    </dgm:pt>
    <dgm:pt modelId="{25806590-452C-430D-A774-27EE2CD7B9DF}" type="pres">
      <dgm:prSet presAssocID="{27ACA564-D625-4FA6-BFA2-95F5A7D78165}" presName="spaceBetweenRectangles" presStyleCnt="0"/>
      <dgm:spPr/>
    </dgm:pt>
    <dgm:pt modelId="{51DFC143-BAF4-47A8-B9E8-6C8D98939DB4}" type="pres">
      <dgm:prSet presAssocID="{3E189055-379D-46C3-9ED1-873B4B507C83}" presName="parentLin" presStyleCnt="0"/>
      <dgm:spPr/>
    </dgm:pt>
    <dgm:pt modelId="{CCC0C08E-3A5A-47C5-97A7-5FBE4E317F15}" type="pres">
      <dgm:prSet presAssocID="{3E189055-379D-46C3-9ED1-873B4B507C83}" presName="parentLeftMargin" presStyleLbl="node1" presStyleIdx="0" presStyleCnt="4"/>
      <dgm:spPr/>
      <dgm:t>
        <a:bodyPr/>
        <a:lstStyle/>
        <a:p>
          <a:endParaRPr lang="hu-HU"/>
        </a:p>
      </dgm:t>
    </dgm:pt>
    <dgm:pt modelId="{49B01221-9DEC-4460-99D8-B191B8FCB3C4}" type="pres">
      <dgm:prSet presAssocID="{3E189055-379D-46C3-9ED1-873B4B507C83}" presName="parentText" presStyleLbl="node1" presStyleIdx="1" presStyleCnt="4" custScaleY="240506">
        <dgm:presLayoutVars>
          <dgm:chMax val="0"/>
          <dgm:bulletEnabled val="1"/>
        </dgm:presLayoutVars>
      </dgm:prSet>
      <dgm:spPr/>
      <dgm:t>
        <a:bodyPr/>
        <a:lstStyle/>
        <a:p>
          <a:endParaRPr lang="hu-HU"/>
        </a:p>
      </dgm:t>
    </dgm:pt>
    <dgm:pt modelId="{017941A6-7035-4619-B02B-67A45E705B0F}" type="pres">
      <dgm:prSet presAssocID="{3E189055-379D-46C3-9ED1-873B4B507C83}" presName="negativeSpace" presStyleCnt="0"/>
      <dgm:spPr/>
    </dgm:pt>
    <dgm:pt modelId="{C44421B2-1C9A-4C2C-B4B7-40BDEC372340}" type="pres">
      <dgm:prSet presAssocID="{3E189055-379D-46C3-9ED1-873B4B507C83}" presName="childText" presStyleLbl="conFgAcc1" presStyleIdx="1" presStyleCnt="4">
        <dgm:presLayoutVars>
          <dgm:bulletEnabled val="1"/>
        </dgm:presLayoutVars>
      </dgm:prSet>
      <dgm:spPr/>
    </dgm:pt>
    <dgm:pt modelId="{93D72FDB-5B35-453D-9F5C-81B43FBAEFE4}" type="pres">
      <dgm:prSet presAssocID="{B05734F7-3C4B-4692-B5FF-1888B67A44D2}" presName="spaceBetweenRectangles" presStyleCnt="0"/>
      <dgm:spPr/>
    </dgm:pt>
    <dgm:pt modelId="{7AAC4E4D-FF1D-4DC9-A51A-6B186279DFEA}" type="pres">
      <dgm:prSet presAssocID="{583365A6-81D8-45DD-A018-68F1B6A02ECD}" presName="parentLin" presStyleCnt="0"/>
      <dgm:spPr/>
    </dgm:pt>
    <dgm:pt modelId="{E635582F-3DB8-4C13-976A-997080DBC2E4}" type="pres">
      <dgm:prSet presAssocID="{583365A6-81D8-45DD-A018-68F1B6A02ECD}" presName="parentLeftMargin" presStyleLbl="node1" presStyleIdx="1" presStyleCnt="4"/>
      <dgm:spPr/>
      <dgm:t>
        <a:bodyPr/>
        <a:lstStyle/>
        <a:p>
          <a:endParaRPr lang="hu-HU"/>
        </a:p>
      </dgm:t>
    </dgm:pt>
    <dgm:pt modelId="{8DAE90B3-4026-4E06-B9E1-F1EECFEC6516}" type="pres">
      <dgm:prSet presAssocID="{583365A6-81D8-45DD-A018-68F1B6A02ECD}" presName="parentText" presStyleLbl="node1" presStyleIdx="2" presStyleCnt="4" custScaleY="234507">
        <dgm:presLayoutVars>
          <dgm:chMax val="0"/>
          <dgm:bulletEnabled val="1"/>
        </dgm:presLayoutVars>
      </dgm:prSet>
      <dgm:spPr/>
      <dgm:t>
        <a:bodyPr/>
        <a:lstStyle/>
        <a:p>
          <a:endParaRPr lang="hu-HU"/>
        </a:p>
      </dgm:t>
    </dgm:pt>
    <dgm:pt modelId="{0C1C1632-4002-4366-956A-75E3F175D90E}" type="pres">
      <dgm:prSet presAssocID="{583365A6-81D8-45DD-A018-68F1B6A02ECD}" presName="negativeSpace" presStyleCnt="0"/>
      <dgm:spPr/>
    </dgm:pt>
    <dgm:pt modelId="{43A5489B-415D-4583-9A07-42F1095FDA0E}" type="pres">
      <dgm:prSet presAssocID="{583365A6-81D8-45DD-A018-68F1B6A02ECD}" presName="childText" presStyleLbl="conFgAcc1" presStyleIdx="2" presStyleCnt="4">
        <dgm:presLayoutVars>
          <dgm:bulletEnabled val="1"/>
        </dgm:presLayoutVars>
      </dgm:prSet>
      <dgm:spPr/>
    </dgm:pt>
    <dgm:pt modelId="{916E72F5-751F-42A1-BD39-805A7A2526BA}" type="pres">
      <dgm:prSet presAssocID="{0B593AE8-44D1-4890-BC6E-C38E919427D7}" presName="spaceBetweenRectangles" presStyleCnt="0"/>
      <dgm:spPr/>
    </dgm:pt>
    <dgm:pt modelId="{163C2059-BCB6-43B8-A4A5-9B42F7128B70}" type="pres">
      <dgm:prSet presAssocID="{328401BD-9DE0-4AA5-B3D9-694DE2A2248D}" presName="parentLin" presStyleCnt="0"/>
      <dgm:spPr/>
    </dgm:pt>
    <dgm:pt modelId="{F1C30BB7-040E-47B9-B58B-BC2B4F40948D}" type="pres">
      <dgm:prSet presAssocID="{328401BD-9DE0-4AA5-B3D9-694DE2A2248D}" presName="parentLeftMargin" presStyleLbl="node1" presStyleIdx="2" presStyleCnt="4"/>
      <dgm:spPr/>
      <dgm:t>
        <a:bodyPr/>
        <a:lstStyle/>
        <a:p>
          <a:endParaRPr lang="hu-HU"/>
        </a:p>
      </dgm:t>
    </dgm:pt>
    <dgm:pt modelId="{0D679D46-43CF-49D6-A060-B7AAD6330A02}" type="pres">
      <dgm:prSet presAssocID="{328401BD-9DE0-4AA5-B3D9-694DE2A2248D}" presName="parentText" presStyleLbl="node1" presStyleIdx="3" presStyleCnt="4" custScaleY="269373">
        <dgm:presLayoutVars>
          <dgm:chMax val="0"/>
          <dgm:bulletEnabled val="1"/>
        </dgm:presLayoutVars>
      </dgm:prSet>
      <dgm:spPr/>
      <dgm:t>
        <a:bodyPr/>
        <a:lstStyle/>
        <a:p>
          <a:endParaRPr lang="hu-HU"/>
        </a:p>
      </dgm:t>
    </dgm:pt>
    <dgm:pt modelId="{576B0776-6900-4719-A558-279CD06EAFF0}" type="pres">
      <dgm:prSet presAssocID="{328401BD-9DE0-4AA5-B3D9-694DE2A2248D}" presName="negativeSpace" presStyleCnt="0"/>
      <dgm:spPr/>
    </dgm:pt>
    <dgm:pt modelId="{5CF31B59-73A7-4511-A9EF-1FAF6BBC1D92}" type="pres">
      <dgm:prSet presAssocID="{328401BD-9DE0-4AA5-B3D9-694DE2A2248D}" presName="childText" presStyleLbl="conFgAcc1" presStyleIdx="3" presStyleCnt="4">
        <dgm:presLayoutVars>
          <dgm:bulletEnabled val="1"/>
        </dgm:presLayoutVars>
      </dgm:prSet>
      <dgm:spPr/>
    </dgm:pt>
  </dgm:ptLst>
  <dgm:cxnLst>
    <dgm:cxn modelId="{EE5851CC-9936-4090-B9DD-B02EE7035F94}" type="presOf" srcId="{BC3C57F6-EDA2-4DC9-BFBA-6D5A0864B674}" destId="{17423300-B49D-41F7-AFFD-CEF34DFC6309}" srcOrd="0" destOrd="0" presId="urn:microsoft.com/office/officeart/2005/8/layout/list1"/>
    <dgm:cxn modelId="{B8E06715-2817-49EB-A1CE-90042EA6467D}" type="presOf" srcId="{583365A6-81D8-45DD-A018-68F1B6A02ECD}" destId="{8DAE90B3-4026-4E06-B9E1-F1EECFEC6516}" srcOrd="1" destOrd="0" presId="urn:microsoft.com/office/officeart/2005/8/layout/list1"/>
    <dgm:cxn modelId="{FD90F321-E3DB-46B6-86C6-937AC94B7050}" type="presOf" srcId="{328401BD-9DE0-4AA5-B3D9-694DE2A2248D}" destId="{0D679D46-43CF-49D6-A060-B7AAD6330A02}" srcOrd="1" destOrd="0" presId="urn:microsoft.com/office/officeart/2005/8/layout/list1"/>
    <dgm:cxn modelId="{38AD073D-7226-44DF-A106-2C1AAFF814F0}" type="presOf" srcId="{3E189055-379D-46C3-9ED1-873B4B507C83}" destId="{49B01221-9DEC-4460-99D8-B191B8FCB3C4}" srcOrd="1" destOrd="0" presId="urn:microsoft.com/office/officeart/2005/8/layout/list1"/>
    <dgm:cxn modelId="{CAF3D7DA-C848-4597-A45D-60C70D8B5551}" srcId="{BC3C57F6-EDA2-4DC9-BFBA-6D5A0864B674}" destId="{28747745-E793-4F51-8226-B1E688C1E0A1}" srcOrd="0" destOrd="0" parTransId="{C7EB66D1-2A3F-4976-A91D-D59C8540766E}" sibTransId="{27ACA564-D625-4FA6-BFA2-95F5A7D78165}"/>
    <dgm:cxn modelId="{54CCCB59-A635-4415-AA9C-7ED0F4A9CFDB}" type="presOf" srcId="{3E189055-379D-46C3-9ED1-873B4B507C83}" destId="{CCC0C08E-3A5A-47C5-97A7-5FBE4E317F15}" srcOrd="0" destOrd="0" presId="urn:microsoft.com/office/officeart/2005/8/layout/list1"/>
    <dgm:cxn modelId="{994D192B-BB25-4B6E-8201-5915815F4F87}" type="presOf" srcId="{328401BD-9DE0-4AA5-B3D9-694DE2A2248D}" destId="{F1C30BB7-040E-47B9-B58B-BC2B4F40948D}" srcOrd="0" destOrd="0" presId="urn:microsoft.com/office/officeart/2005/8/layout/list1"/>
    <dgm:cxn modelId="{17287210-BD9E-4C6D-94F6-C674CADB051D}" srcId="{BC3C57F6-EDA2-4DC9-BFBA-6D5A0864B674}" destId="{3E189055-379D-46C3-9ED1-873B4B507C83}" srcOrd="1" destOrd="0" parTransId="{524CDEE0-67D8-44B0-9EBD-CE155F0EE2E2}" sibTransId="{B05734F7-3C4B-4692-B5FF-1888B67A44D2}"/>
    <dgm:cxn modelId="{BDD91074-8A1C-4865-B8FE-B6A99FA96B61}" type="presOf" srcId="{583365A6-81D8-45DD-A018-68F1B6A02ECD}" destId="{E635582F-3DB8-4C13-976A-997080DBC2E4}" srcOrd="0" destOrd="0" presId="urn:microsoft.com/office/officeart/2005/8/layout/list1"/>
    <dgm:cxn modelId="{7BB8EF4D-E56C-431F-990D-B7B3095AE22E}" srcId="{BC3C57F6-EDA2-4DC9-BFBA-6D5A0864B674}" destId="{583365A6-81D8-45DD-A018-68F1B6A02ECD}" srcOrd="2" destOrd="0" parTransId="{28903ED3-357D-4A46-9905-0EA8054D99F1}" sibTransId="{0B593AE8-44D1-4890-BC6E-C38E919427D7}"/>
    <dgm:cxn modelId="{171C09CF-5F9A-43F3-A2F1-DB7A0023A949}" type="presOf" srcId="{28747745-E793-4F51-8226-B1E688C1E0A1}" destId="{98B2445B-EB96-4B02-B302-6255D7D9E33A}" srcOrd="1" destOrd="0" presId="urn:microsoft.com/office/officeart/2005/8/layout/list1"/>
    <dgm:cxn modelId="{4D4C2D64-A449-420F-A8CD-B6953456EE7E}" srcId="{BC3C57F6-EDA2-4DC9-BFBA-6D5A0864B674}" destId="{328401BD-9DE0-4AA5-B3D9-694DE2A2248D}" srcOrd="3" destOrd="0" parTransId="{5C45941D-0174-414C-8267-AA9CCF8754F8}" sibTransId="{F048F03D-3759-49BE-BA40-4A7277161FDA}"/>
    <dgm:cxn modelId="{09F02197-6931-406B-875E-6F1C88D25F18}" type="presOf" srcId="{28747745-E793-4F51-8226-B1E688C1E0A1}" destId="{F2B67B18-2CD0-488C-A535-6D7EA41FA195}" srcOrd="0" destOrd="0" presId="urn:microsoft.com/office/officeart/2005/8/layout/list1"/>
    <dgm:cxn modelId="{D6599758-6C34-4221-822C-DB3ADAC8D6B6}" type="presParOf" srcId="{17423300-B49D-41F7-AFFD-CEF34DFC6309}" destId="{5B934A01-5D2E-421D-B7B3-0FA2143D75B4}" srcOrd="0" destOrd="0" presId="urn:microsoft.com/office/officeart/2005/8/layout/list1"/>
    <dgm:cxn modelId="{F0C29570-3D95-4569-8E6F-02AEBA299375}" type="presParOf" srcId="{5B934A01-5D2E-421D-B7B3-0FA2143D75B4}" destId="{F2B67B18-2CD0-488C-A535-6D7EA41FA195}" srcOrd="0" destOrd="0" presId="urn:microsoft.com/office/officeart/2005/8/layout/list1"/>
    <dgm:cxn modelId="{75BF4649-253E-421E-83F7-469E361FF282}" type="presParOf" srcId="{5B934A01-5D2E-421D-B7B3-0FA2143D75B4}" destId="{98B2445B-EB96-4B02-B302-6255D7D9E33A}" srcOrd="1" destOrd="0" presId="urn:microsoft.com/office/officeart/2005/8/layout/list1"/>
    <dgm:cxn modelId="{AAABEC4A-BF13-4E00-86AA-B54D9F29CF59}" type="presParOf" srcId="{17423300-B49D-41F7-AFFD-CEF34DFC6309}" destId="{BE5EF00E-50E3-4907-98EA-5F5721CEA0F5}" srcOrd="1" destOrd="0" presId="urn:microsoft.com/office/officeart/2005/8/layout/list1"/>
    <dgm:cxn modelId="{CDE33B9E-4475-4FF1-9D69-D0BEAB55590B}" type="presParOf" srcId="{17423300-B49D-41F7-AFFD-CEF34DFC6309}" destId="{A449D3D5-4EC6-4ED1-A45D-533D2D20EB60}" srcOrd="2" destOrd="0" presId="urn:microsoft.com/office/officeart/2005/8/layout/list1"/>
    <dgm:cxn modelId="{AF11B353-F973-487F-B4B6-00F65141B050}" type="presParOf" srcId="{17423300-B49D-41F7-AFFD-CEF34DFC6309}" destId="{25806590-452C-430D-A774-27EE2CD7B9DF}" srcOrd="3" destOrd="0" presId="urn:microsoft.com/office/officeart/2005/8/layout/list1"/>
    <dgm:cxn modelId="{2C7C9E20-6A09-4E14-AF08-47971BFF9138}" type="presParOf" srcId="{17423300-B49D-41F7-AFFD-CEF34DFC6309}" destId="{51DFC143-BAF4-47A8-B9E8-6C8D98939DB4}" srcOrd="4" destOrd="0" presId="urn:microsoft.com/office/officeart/2005/8/layout/list1"/>
    <dgm:cxn modelId="{3559F27F-DFE9-47FF-9E99-859A14E1F4D9}" type="presParOf" srcId="{51DFC143-BAF4-47A8-B9E8-6C8D98939DB4}" destId="{CCC0C08E-3A5A-47C5-97A7-5FBE4E317F15}" srcOrd="0" destOrd="0" presId="urn:microsoft.com/office/officeart/2005/8/layout/list1"/>
    <dgm:cxn modelId="{D57D4B96-2957-42A5-9B61-484C8312B065}" type="presParOf" srcId="{51DFC143-BAF4-47A8-B9E8-6C8D98939DB4}" destId="{49B01221-9DEC-4460-99D8-B191B8FCB3C4}" srcOrd="1" destOrd="0" presId="urn:microsoft.com/office/officeart/2005/8/layout/list1"/>
    <dgm:cxn modelId="{5389EEC1-7615-4D5E-AFA3-831AF95169B8}" type="presParOf" srcId="{17423300-B49D-41F7-AFFD-CEF34DFC6309}" destId="{017941A6-7035-4619-B02B-67A45E705B0F}" srcOrd="5" destOrd="0" presId="urn:microsoft.com/office/officeart/2005/8/layout/list1"/>
    <dgm:cxn modelId="{A44E4129-9994-45E7-B478-035541C7C1FB}" type="presParOf" srcId="{17423300-B49D-41F7-AFFD-CEF34DFC6309}" destId="{C44421B2-1C9A-4C2C-B4B7-40BDEC372340}" srcOrd="6" destOrd="0" presId="urn:microsoft.com/office/officeart/2005/8/layout/list1"/>
    <dgm:cxn modelId="{EB93C57E-B71B-48D6-8A3B-09E71201D972}" type="presParOf" srcId="{17423300-B49D-41F7-AFFD-CEF34DFC6309}" destId="{93D72FDB-5B35-453D-9F5C-81B43FBAEFE4}" srcOrd="7" destOrd="0" presId="urn:microsoft.com/office/officeart/2005/8/layout/list1"/>
    <dgm:cxn modelId="{B26F8358-3AA7-44CC-AF50-E3D0F254D46F}" type="presParOf" srcId="{17423300-B49D-41F7-AFFD-CEF34DFC6309}" destId="{7AAC4E4D-FF1D-4DC9-A51A-6B186279DFEA}" srcOrd="8" destOrd="0" presId="urn:microsoft.com/office/officeart/2005/8/layout/list1"/>
    <dgm:cxn modelId="{07902D76-3691-4101-BB6A-C768A5F4E830}" type="presParOf" srcId="{7AAC4E4D-FF1D-4DC9-A51A-6B186279DFEA}" destId="{E635582F-3DB8-4C13-976A-997080DBC2E4}" srcOrd="0" destOrd="0" presId="urn:microsoft.com/office/officeart/2005/8/layout/list1"/>
    <dgm:cxn modelId="{5A9E6FA4-1BE2-4C73-B3AB-FBECD837BE4C}" type="presParOf" srcId="{7AAC4E4D-FF1D-4DC9-A51A-6B186279DFEA}" destId="{8DAE90B3-4026-4E06-B9E1-F1EECFEC6516}" srcOrd="1" destOrd="0" presId="urn:microsoft.com/office/officeart/2005/8/layout/list1"/>
    <dgm:cxn modelId="{14ACC60D-3D7E-4CA2-8464-90FC75695289}" type="presParOf" srcId="{17423300-B49D-41F7-AFFD-CEF34DFC6309}" destId="{0C1C1632-4002-4366-956A-75E3F175D90E}" srcOrd="9" destOrd="0" presId="urn:microsoft.com/office/officeart/2005/8/layout/list1"/>
    <dgm:cxn modelId="{8A4F1902-5ED4-4BA7-97BF-DAC4F8F61F12}" type="presParOf" srcId="{17423300-B49D-41F7-AFFD-CEF34DFC6309}" destId="{43A5489B-415D-4583-9A07-42F1095FDA0E}" srcOrd="10" destOrd="0" presId="urn:microsoft.com/office/officeart/2005/8/layout/list1"/>
    <dgm:cxn modelId="{38739BF8-0E48-45C1-BC8D-7128672C153D}" type="presParOf" srcId="{17423300-B49D-41F7-AFFD-CEF34DFC6309}" destId="{916E72F5-751F-42A1-BD39-805A7A2526BA}" srcOrd="11" destOrd="0" presId="urn:microsoft.com/office/officeart/2005/8/layout/list1"/>
    <dgm:cxn modelId="{D98EDA90-4767-4258-BBEA-2F79984C049C}" type="presParOf" srcId="{17423300-B49D-41F7-AFFD-CEF34DFC6309}" destId="{163C2059-BCB6-43B8-A4A5-9B42F7128B70}" srcOrd="12" destOrd="0" presId="urn:microsoft.com/office/officeart/2005/8/layout/list1"/>
    <dgm:cxn modelId="{8A294D9D-56E6-43CD-9ED4-7B5D83D50AF4}" type="presParOf" srcId="{163C2059-BCB6-43B8-A4A5-9B42F7128B70}" destId="{F1C30BB7-040E-47B9-B58B-BC2B4F40948D}" srcOrd="0" destOrd="0" presId="urn:microsoft.com/office/officeart/2005/8/layout/list1"/>
    <dgm:cxn modelId="{AC1802A0-76BC-4326-997E-3A78D15CFB9F}" type="presParOf" srcId="{163C2059-BCB6-43B8-A4A5-9B42F7128B70}" destId="{0D679D46-43CF-49D6-A060-B7AAD6330A02}" srcOrd="1" destOrd="0" presId="urn:microsoft.com/office/officeart/2005/8/layout/list1"/>
    <dgm:cxn modelId="{109B97B5-4995-4A4B-8CF1-B86E89BB582C}" type="presParOf" srcId="{17423300-B49D-41F7-AFFD-CEF34DFC6309}" destId="{576B0776-6900-4719-A558-279CD06EAFF0}" srcOrd="13" destOrd="0" presId="urn:microsoft.com/office/officeart/2005/8/layout/list1"/>
    <dgm:cxn modelId="{6725A154-AA0C-4400-A68F-D33AE3338DD9}" type="presParOf" srcId="{17423300-B49D-41F7-AFFD-CEF34DFC6309}" destId="{5CF31B59-73A7-4511-A9EF-1FAF6BBC1D92}"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C487242-3852-420F-A59B-4FA2EE7EEDE4}"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hu-HU"/>
        </a:p>
      </dgm:t>
    </dgm:pt>
    <dgm:pt modelId="{54BD0570-8770-487E-B527-65A4AF2C14D3}">
      <dgm:prSet phldrT="[Szöveg]" custT="1"/>
      <dgm:spPr/>
      <dgm:t>
        <a:bodyPr/>
        <a:lstStyle/>
        <a:p>
          <a:r>
            <a:rPr lang="hu-HU" sz="2000" b="1" dirty="0" smtClean="0"/>
            <a:t>Outpatient </a:t>
          </a:r>
          <a:r>
            <a:rPr lang="hu-HU" sz="2000" b="1" dirty="0" err="1" smtClean="0"/>
            <a:t>clinic</a:t>
          </a:r>
          <a:endParaRPr lang="hu-HU" sz="2000" b="1" dirty="0"/>
        </a:p>
      </dgm:t>
    </dgm:pt>
    <dgm:pt modelId="{6AEB6429-BCE0-412B-9F4D-BFEDFBF475D2}" type="parTrans" cxnId="{1AFB702C-DF7E-4DCE-87FC-A2C8A09386D4}">
      <dgm:prSet/>
      <dgm:spPr/>
      <dgm:t>
        <a:bodyPr/>
        <a:lstStyle/>
        <a:p>
          <a:endParaRPr lang="hu-HU"/>
        </a:p>
      </dgm:t>
    </dgm:pt>
    <dgm:pt modelId="{7E985D88-5BA6-4B16-B696-3530CA2A73BD}" type="sibTrans" cxnId="{1AFB702C-DF7E-4DCE-87FC-A2C8A09386D4}">
      <dgm:prSet/>
      <dgm:spPr/>
      <dgm:t>
        <a:bodyPr/>
        <a:lstStyle/>
        <a:p>
          <a:endParaRPr lang="hu-HU"/>
        </a:p>
      </dgm:t>
    </dgm:pt>
    <dgm:pt modelId="{35215360-95B3-4F0F-8B09-3EEEB3556B26}">
      <dgm:prSet phldrT="[Szöveg]" custT="1"/>
      <dgm:spPr/>
      <dgm:t>
        <a:bodyPr/>
        <a:lstStyle/>
        <a:p>
          <a:r>
            <a:rPr lang="hu-HU" sz="2000" dirty="0" err="1" smtClean="0"/>
            <a:t>Pediatricianshealth</a:t>
          </a:r>
          <a:r>
            <a:rPr lang="hu-HU" sz="2000" dirty="0" smtClean="0"/>
            <a:t> </a:t>
          </a:r>
          <a:r>
            <a:rPr lang="hu-HU" sz="2000" dirty="0" err="1" smtClean="0"/>
            <a:t>visitors</a:t>
          </a:r>
          <a:endParaRPr lang="hu-HU" sz="2000" dirty="0"/>
        </a:p>
      </dgm:t>
    </dgm:pt>
    <dgm:pt modelId="{B855E75A-0E14-4396-9755-6C42E6193AA2}" type="parTrans" cxnId="{4D1B6434-775D-4CCE-AF37-D1535061DE87}">
      <dgm:prSet/>
      <dgm:spPr/>
      <dgm:t>
        <a:bodyPr/>
        <a:lstStyle/>
        <a:p>
          <a:endParaRPr lang="hu-HU"/>
        </a:p>
      </dgm:t>
    </dgm:pt>
    <dgm:pt modelId="{3B749772-0B28-43A3-92C6-E42A52B914FA}" type="sibTrans" cxnId="{4D1B6434-775D-4CCE-AF37-D1535061DE87}">
      <dgm:prSet/>
      <dgm:spPr/>
      <dgm:t>
        <a:bodyPr/>
        <a:lstStyle/>
        <a:p>
          <a:endParaRPr lang="hu-HU"/>
        </a:p>
      </dgm:t>
    </dgm:pt>
    <dgm:pt modelId="{41985518-7A9D-4034-B2A5-801AF2E21FAA}">
      <dgm:prSet phldrT="[Szöveg]" custT="1"/>
      <dgm:spPr/>
      <dgm:t>
        <a:bodyPr/>
        <a:lstStyle/>
        <a:p>
          <a:r>
            <a:rPr lang="hu-HU" sz="2000" dirty="0" err="1" smtClean="0"/>
            <a:t>Child</a:t>
          </a:r>
          <a:r>
            <a:rPr lang="hu-HU" sz="2000" dirty="0" smtClean="0"/>
            <a:t> </a:t>
          </a:r>
          <a:r>
            <a:rPr lang="hu-HU" sz="2000" dirty="0" err="1" smtClean="0"/>
            <a:t>welfare</a:t>
          </a:r>
          <a:r>
            <a:rPr lang="hu-HU" sz="2000" dirty="0" smtClean="0"/>
            <a:t> </a:t>
          </a:r>
          <a:r>
            <a:rPr lang="hu-HU" sz="2000" dirty="0" err="1" smtClean="0"/>
            <a:t>services</a:t>
          </a:r>
          <a:r>
            <a:rPr lang="hu-HU" sz="2000" dirty="0" smtClean="0"/>
            <a:t>:</a:t>
          </a:r>
        </a:p>
        <a:p>
          <a:r>
            <a:rPr lang="hu-HU" sz="2000" dirty="0" err="1" smtClean="0"/>
            <a:t>social</a:t>
          </a:r>
          <a:r>
            <a:rPr lang="hu-HU" sz="2000" dirty="0" smtClean="0"/>
            <a:t> </a:t>
          </a:r>
          <a:r>
            <a:rPr lang="hu-HU" sz="2000" dirty="0" err="1" smtClean="0"/>
            <a:t>workers</a:t>
          </a:r>
          <a:endParaRPr lang="hu-HU" sz="2000" dirty="0"/>
        </a:p>
      </dgm:t>
    </dgm:pt>
    <dgm:pt modelId="{7302168E-7CB2-4DBC-87FF-247FC9060965}" type="parTrans" cxnId="{44C95809-681C-4E74-A628-270CE7C20583}">
      <dgm:prSet/>
      <dgm:spPr/>
      <dgm:t>
        <a:bodyPr/>
        <a:lstStyle/>
        <a:p>
          <a:endParaRPr lang="hu-HU"/>
        </a:p>
      </dgm:t>
    </dgm:pt>
    <dgm:pt modelId="{C2F51D52-2EBC-44D5-B341-29E20C6B41DC}" type="sibTrans" cxnId="{44C95809-681C-4E74-A628-270CE7C20583}">
      <dgm:prSet/>
      <dgm:spPr/>
      <dgm:t>
        <a:bodyPr/>
        <a:lstStyle/>
        <a:p>
          <a:endParaRPr lang="hu-HU"/>
        </a:p>
      </dgm:t>
    </dgm:pt>
    <dgm:pt modelId="{6317A982-81B4-41E8-A470-D60C549329CC}">
      <dgm:prSet phldrT="[Szöveg]"/>
      <dgm:spPr/>
      <dgm:t>
        <a:bodyPr/>
        <a:lstStyle/>
        <a:p>
          <a:r>
            <a:rPr lang="hu-HU" dirty="0" err="1" smtClean="0"/>
            <a:t>Educational</a:t>
          </a:r>
          <a:r>
            <a:rPr lang="hu-HU" dirty="0" smtClean="0"/>
            <a:t>  </a:t>
          </a:r>
          <a:r>
            <a:rPr lang="hu-HU" dirty="0" err="1" smtClean="0"/>
            <a:t>consultation</a:t>
          </a:r>
          <a:endParaRPr lang="hu-HU" dirty="0"/>
        </a:p>
      </dgm:t>
    </dgm:pt>
    <dgm:pt modelId="{C48C61E9-08F7-47B1-9716-AEC8C1A69716}" type="parTrans" cxnId="{1B451D50-22DA-46F2-A6EE-D7A2DB80B83A}">
      <dgm:prSet/>
      <dgm:spPr/>
      <dgm:t>
        <a:bodyPr/>
        <a:lstStyle/>
        <a:p>
          <a:endParaRPr lang="hu-HU"/>
        </a:p>
      </dgm:t>
    </dgm:pt>
    <dgm:pt modelId="{D3D8689E-3C13-491B-A9AE-CB7272899A97}" type="sibTrans" cxnId="{1B451D50-22DA-46F2-A6EE-D7A2DB80B83A}">
      <dgm:prSet/>
      <dgm:spPr/>
      <dgm:t>
        <a:bodyPr/>
        <a:lstStyle/>
        <a:p>
          <a:endParaRPr lang="hu-HU"/>
        </a:p>
      </dgm:t>
    </dgm:pt>
    <dgm:pt modelId="{6A8610C1-DFD8-4F29-AE29-DBDECB34DC92}">
      <dgm:prSet custT="1"/>
      <dgm:spPr/>
      <dgm:t>
        <a:bodyPr/>
        <a:lstStyle/>
        <a:p>
          <a:r>
            <a:rPr lang="hu-HU" sz="2000" dirty="0" err="1" smtClean="0"/>
            <a:t>Kinder-gartens</a:t>
          </a:r>
          <a:r>
            <a:rPr lang="hu-HU" sz="2000" dirty="0" smtClean="0"/>
            <a:t>,</a:t>
          </a:r>
        </a:p>
        <a:p>
          <a:r>
            <a:rPr lang="hu-HU" sz="2000" dirty="0" err="1" smtClean="0"/>
            <a:t>schools</a:t>
          </a:r>
          <a:endParaRPr lang="hu-HU" sz="2000" dirty="0"/>
        </a:p>
      </dgm:t>
    </dgm:pt>
    <dgm:pt modelId="{99DEEF7F-2FB1-4FA4-97B4-F8F0C9D2CF05}" type="parTrans" cxnId="{D1F41A5A-DBFB-4677-B9E6-7BD9AE19A631}">
      <dgm:prSet/>
      <dgm:spPr/>
      <dgm:t>
        <a:bodyPr/>
        <a:lstStyle/>
        <a:p>
          <a:endParaRPr lang="hu-HU"/>
        </a:p>
      </dgm:t>
    </dgm:pt>
    <dgm:pt modelId="{C0C9D89F-81E8-44DA-A5A8-E8111001C326}" type="sibTrans" cxnId="{D1F41A5A-DBFB-4677-B9E6-7BD9AE19A631}">
      <dgm:prSet/>
      <dgm:spPr/>
      <dgm:t>
        <a:bodyPr/>
        <a:lstStyle/>
        <a:p>
          <a:endParaRPr lang="hu-HU"/>
        </a:p>
      </dgm:t>
    </dgm:pt>
    <dgm:pt modelId="{A882199B-A3CA-4BC8-8E1E-0F0AF5818794}">
      <dgm:prSet custT="1"/>
      <dgm:spPr/>
      <dgm:t>
        <a:bodyPr/>
        <a:lstStyle/>
        <a:p>
          <a:r>
            <a:rPr lang="hu-HU" sz="2000" dirty="0" err="1" smtClean="0"/>
            <a:t>Hospitals</a:t>
          </a:r>
          <a:r>
            <a:rPr lang="hu-HU" sz="2000" dirty="0" smtClean="0"/>
            <a:t> and </a:t>
          </a:r>
          <a:r>
            <a:rPr lang="hu-HU" sz="2000" dirty="0" err="1" smtClean="0"/>
            <a:t>clinics</a:t>
          </a:r>
          <a:endParaRPr lang="hu-HU" sz="2000" dirty="0"/>
        </a:p>
      </dgm:t>
    </dgm:pt>
    <dgm:pt modelId="{E92AB2B8-4460-4568-B701-BF02B8D8A758}" type="parTrans" cxnId="{1F6BB4B3-6DDC-4B49-89E7-FD76AE82ACAE}">
      <dgm:prSet/>
      <dgm:spPr/>
      <dgm:t>
        <a:bodyPr/>
        <a:lstStyle/>
        <a:p>
          <a:endParaRPr lang="hu-HU"/>
        </a:p>
      </dgm:t>
    </dgm:pt>
    <dgm:pt modelId="{27AD504D-6557-4DD5-89B1-904490256FE5}" type="sibTrans" cxnId="{1F6BB4B3-6DDC-4B49-89E7-FD76AE82ACAE}">
      <dgm:prSet/>
      <dgm:spPr/>
      <dgm:t>
        <a:bodyPr/>
        <a:lstStyle/>
        <a:p>
          <a:endParaRPr lang="hu-HU"/>
        </a:p>
      </dgm:t>
    </dgm:pt>
    <dgm:pt modelId="{C1EAF6CE-3DF6-456A-928D-9899F26268E5}" type="pres">
      <dgm:prSet presAssocID="{8C487242-3852-420F-A59B-4FA2EE7EEDE4}" presName="cycle" presStyleCnt="0">
        <dgm:presLayoutVars>
          <dgm:chMax val="1"/>
          <dgm:dir/>
          <dgm:animLvl val="ctr"/>
          <dgm:resizeHandles val="exact"/>
        </dgm:presLayoutVars>
      </dgm:prSet>
      <dgm:spPr/>
      <dgm:t>
        <a:bodyPr/>
        <a:lstStyle/>
        <a:p>
          <a:endParaRPr lang="hu-HU"/>
        </a:p>
      </dgm:t>
    </dgm:pt>
    <dgm:pt modelId="{98C979EF-CA62-458D-BB37-23750ABF8D4E}" type="pres">
      <dgm:prSet presAssocID="{54BD0570-8770-487E-B527-65A4AF2C14D3}" presName="centerShape" presStyleLbl="node0" presStyleIdx="0" presStyleCnt="1" custScaleX="142589" custScaleY="118551"/>
      <dgm:spPr/>
      <dgm:t>
        <a:bodyPr/>
        <a:lstStyle/>
        <a:p>
          <a:endParaRPr lang="hu-HU"/>
        </a:p>
      </dgm:t>
    </dgm:pt>
    <dgm:pt modelId="{3B198F39-871E-4E49-A4DA-39E8C3DD79A7}" type="pres">
      <dgm:prSet presAssocID="{99DEEF7F-2FB1-4FA4-97B4-F8F0C9D2CF05}" presName="Name9" presStyleLbl="parChTrans1D2" presStyleIdx="0" presStyleCnt="5"/>
      <dgm:spPr/>
      <dgm:t>
        <a:bodyPr/>
        <a:lstStyle/>
        <a:p>
          <a:endParaRPr lang="hu-HU"/>
        </a:p>
      </dgm:t>
    </dgm:pt>
    <dgm:pt modelId="{BE5BC0B5-4023-4543-A57D-2CC73D7CB023}" type="pres">
      <dgm:prSet presAssocID="{99DEEF7F-2FB1-4FA4-97B4-F8F0C9D2CF05}" presName="connTx" presStyleLbl="parChTrans1D2" presStyleIdx="0" presStyleCnt="5"/>
      <dgm:spPr/>
      <dgm:t>
        <a:bodyPr/>
        <a:lstStyle/>
        <a:p>
          <a:endParaRPr lang="hu-HU"/>
        </a:p>
      </dgm:t>
    </dgm:pt>
    <dgm:pt modelId="{EECDC19D-086B-4115-B80E-6FE96B660BF4}" type="pres">
      <dgm:prSet presAssocID="{6A8610C1-DFD8-4F29-AE29-DBDECB34DC92}" presName="node" presStyleLbl="node1" presStyleIdx="0" presStyleCnt="5" custScaleX="152046" custScaleY="103649" custRadScaleRad="139384" custRadScaleInc="3303">
        <dgm:presLayoutVars>
          <dgm:bulletEnabled val="1"/>
        </dgm:presLayoutVars>
      </dgm:prSet>
      <dgm:spPr/>
      <dgm:t>
        <a:bodyPr/>
        <a:lstStyle/>
        <a:p>
          <a:endParaRPr lang="hu-HU"/>
        </a:p>
      </dgm:t>
    </dgm:pt>
    <dgm:pt modelId="{9AE00221-E828-4297-B5EE-6779D31476F3}" type="pres">
      <dgm:prSet presAssocID="{B855E75A-0E14-4396-9755-6C42E6193AA2}" presName="Name9" presStyleLbl="parChTrans1D2" presStyleIdx="1" presStyleCnt="5"/>
      <dgm:spPr/>
      <dgm:t>
        <a:bodyPr/>
        <a:lstStyle/>
        <a:p>
          <a:endParaRPr lang="hu-HU"/>
        </a:p>
      </dgm:t>
    </dgm:pt>
    <dgm:pt modelId="{515C2E28-C038-4BE2-AB87-17E959BC9877}" type="pres">
      <dgm:prSet presAssocID="{B855E75A-0E14-4396-9755-6C42E6193AA2}" presName="connTx" presStyleLbl="parChTrans1D2" presStyleIdx="1" presStyleCnt="5"/>
      <dgm:spPr/>
      <dgm:t>
        <a:bodyPr/>
        <a:lstStyle/>
        <a:p>
          <a:endParaRPr lang="hu-HU"/>
        </a:p>
      </dgm:t>
    </dgm:pt>
    <dgm:pt modelId="{C044D9BD-07FF-4CFA-8C1E-D927D6CFCACB}" type="pres">
      <dgm:prSet presAssocID="{35215360-95B3-4F0F-8B09-3EEEB3556B26}" presName="node" presStyleLbl="node1" presStyleIdx="1" presStyleCnt="5" custScaleX="141734" custScaleY="130867" custRadScaleRad="130503" custRadScaleInc="15627">
        <dgm:presLayoutVars>
          <dgm:bulletEnabled val="1"/>
        </dgm:presLayoutVars>
      </dgm:prSet>
      <dgm:spPr/>
      <dgm:t>
        <a:bodyPr/>
        <a:lstStyle/>
        <a:p>
          <a:endParaRPr lang="hu-HU"/>
        </a:p>
      </dgm:t>
    </dgm:pt>
    <dgm:pt modelId="{871E0834-3A4C-4632-BD84-2A72DAFF3216}" type="pres">
      <dgm:prSet presAssocID="{7302168E-7CB2-4DBC-87FF-247FC9060965}" presName="Name9" presStyleLbl="parChTrans1D2" presStyleIdx="2" presStyleCnt="5"/>
      <dgm:spPr/>
      <dgm:t>
        <a:bodyPr/>
        <a:lstStyle/>
        <a:p>
          <a:endParaRPr lang="hu-HU"/>
        </a:p>
      </dgm:t>
    </dgm:pt>
    <dgm:pt modelId="{DC8F6864-80A3-48C9-BF4D-70BFF4D15F1F}" type="pres">
      <dgm:prSet presAssocID="{7302168E-7CB2-4DBC-87FF-247FC9060965}" presName="connTx" presStyleLbl="parChTrans1D2" presStyleIdx="2" presStyleCnt="5"/>
      <dgm:spPr/>
      <dgm:t>
        <a:bodyPr/>
        <a:lstStyle/>
        <a:p>
          <a:endParaRPr lang="hu-HU"/>
        </a:p>
      </dgm:t>
    </dgm:pt>
    <dgm:pt modelId="{5C5165BF-F3B1-43C6-A59C-816E4E4F3FA7}" type="pres">
      <dgm:prSet presAssocID="{41985518-7A9D-4034-B2A5-801AF2E21FAA}" presName="node" presStyleLbl="node1" presStyleIdx="2" presStyleCnt="5" custScaleX="137627" custScaleY="114933" custRadScaleRad="126085" custRadScaleInc="-36844">
        <dgm:presLayoutVars>
          <dgm:bulletEnabled val="1"/>
        </dgm:presLayoutVars>
      </dgm:prSet>
      <dgm:spPr/>
      <dgm:t>
        <a:bodyPr/>
        <a:lstStyle/>
        <a:p>
          <a:endParaRPr lang="hu-HU"/>
        </a:p>
      </dgm:t>
    </dgm:pt>
    <dgm:pt modelId="{98617175-B7C1-4D62-B747-41C811EC3F8D}" type="pres">
      <dgm:prSet presAssocID="{C48C61E9-08F7-47B1-9716-AEC8C1A69716}" presName="Name9" presStyleLbl="parChTrans1D2" presStyleIdx="3" presStyleCnt="5"/>
      <dgm:spPr/>
      <dgm:t>
        <a:bodyPr/>
        <a:lstStyle/>
        <a:p>
          <a:endParaRPr lang="hu-HU"/>
        </a:p>
      </dgm:t>
    </dgm:pt>
    <dgm:pt modelId="{43CD7E70-A22C-41B5-9912-ECF95C8C6D38}" type="pres">
      <dgm:prSet presAssocID="{C48C61E9-08F7-47B1-9716-AEC8C1A69716}" presName="connTx" presStyleLbl="parChTrans1D2" presStyleIdx="3" presStyleCnt="5"/>
      <dgm:spPr/>
      <dgm:t>
        <a:bodyPr/>
        <a:lstStyle/>
        <a:p>
          <a:endParaRPr lang="hu-HU"/>
        </a:p>
      </dgm:t>
    </dgm:pt>
    <dgm:pt modelId="{5FDBF442-548D-4E6E-BC28-3B17F0A17869}" type="pres">
      <dgm:prSet presAssocID="{6317A982-81B4-41E8-A470-D60C549329CC}" presName="node" presStyleLbl="node1" presStyleIdx="3" presStyleCnt="5" custScaleX="128369" custRadScaleRad="124485" custRadScaleInc="26040">
        <dgm:presLayoutVars>
          <dgm:bulletEnabled val="1"/>
        </dgm:presLayoutVars>
      </dgm:prSet>
      <dgm:spPr/>
      <dgm:t>
        <a:bodyPr/>
        <a:lstStyle/>
        <a:p>
          <a:endParaRPr lang="hu-HU"/>
        </a:p>
      </dgm:t>
    </dgm:pt>
    <dgm:pt modelId="{4865AD2E-0345-486C-9541-83611539AF12}" type="pres">
      <dgm:prSet presAssocID="{E92AB2B8-4460-4568-B701-BF02B8D8A758}" presName="Name9" presStyleLbl="parChTrans1D2" presStyleIdx="4" presStyleCnt="5"/>
      <dgm:spPr/>
      <dgm:t>
        <a:bodyPr/>
        <a:lstStyle/>
        <a:p>
          <a:endParaRPr lang="hu-HU"/>
        </a:p>
      </dgm:t>
    </dgm:pt>
    <dgm:pt modelId="{1C985950-DC0B-4218-8B35-BB36BF6314B0}" type="pres">
      <dgm:prSet presAssocID="{E92AB2B8-4460-4568-B701-BF02B8D8A758}" presName="connTx" presStyleLbl="parChTrans1D2" presStyleIdx="4" presStyleCnt="5"/>
      <dgm:spPr/>
      <dgm:t>
        <a:bodyPr/>
        <a:lstStyle/>
        <a:p>
          <a:endParaRPr lang="hu-HU"/>
        </a:p>
      </dgm:t>
    </dgm:pt>
    <dgm:pt modelId="{8404A9DF-E3F1-435B-8F65-160F365BA1EB}" type="pres">
      <dgm:prSet presAssocID="{A882199B-A3CA-4BC8-8E1E-0F0AF5818794}" presName="node" presStyleLbl="node1" presStyleIdx="4" presStyleCnt="5" custScaleX="163652" custScaleY="137825" custRadScaleRad="133550" custRadScaleInc="7378">
        <dgm:presLayoutVars>
          <dgm:bulletEnabled val="1"/>
        </dgm:presLayoutVars>
      </dgm:prSet>
      <dgm:spPr/>
      <dgm:t>
        <a:bodyPr/>
        <a:lstStyle/>
        <a:p>
          <a:endParaRPr lang="hu-HU"/>
        </a:p>
      </dgm:t>
    </dgm:pt>
  </dgm:ptLst>
  <dgm:cxnLst>
    <dgm:cxn modelId="{C8339A74-CE92-4BF2-9907-D8A794B0115E}" type="presOf" srcId="{54BD0570-8770-487E-B527-65A4AF2C14D3}" destId="{98C979EF-CA62-458D-BB37-23750ABF8D4E}" srcOrd="0" destOrd="0" presId="urn:microsoft.com/office/officeart/2005/8/layout/radial1"/>
    <dgm:cxn modelId="{F6E6A301-CCFF-42BE-8D04-789CE6DC5871}" type="presOf" srcId="{41985518-7A9D-4034-B2A5-801AF2E21FAA}" destId="{5C5165BF-F3B1-43C6-A59C-816E4E4F3FA7}" srcOrd="0" destOrd="0" presId="urn:microsoft.com/office/officeart/2005/8/layout/radial1"/>
    <dgm:cxn modelId="{F056A339-5C33-497A-AD53-AA91CEB28D51}" type="presOf" srcId="{6317A982-81B4-41E8-A470-D60C549329CC}" destId="{5FDBF442-548D-4E6E-BC28-3B17F0A17869}" srcOrd="0" destOrd="0" presId="urn:microsoft.com/office/officeart/2005/8/layout/radial1"/>
    <dgm:cxn modelId="{B3612AE6-8742-4958-AB88-3B3A9E1E47D3}" type="presOf" srcId="{7302168E-7CB2-4DBC-87FF-247FC9060965}" destId="{871E0834-3A4C-4632-BD84-2A72DAFF3216}" srcOrd="0" destOrd="0" presId="urn:microsoft.com/office/officeart/2005/8/layout/radial1"/>
    <dgm:cxn modelId="{66CA481D-5854-4A0B-ACE2-5E4F2B29C67D}" type="presOf" srcId="{99DEEF7F-2FB1-4FA4-97B4-F8F0C9D2CF05}" destId="{BE5BC0B5-4023-4543-A57D-2CC73D7CB023}" srcOrd="1" destOrd="0" presId="urn:microsoft.com/office/officeart/2005/8/layout/radial1"/>
    <dgm:cxn modelId="{44C95809-681C-4E74-A628-270CE7C20583}" srcId="{54BD0570-8770-487E-B527-65A4AF2C14D3}" destId="{41985518-7A9D-4034-B2A5-801AF2E21FAA}" srcOrd="2" destOrd="0" parTransId="{7302168E-7CB2-4DBC-87FF-247FC9060965}" sibTransId="{C2F51D52-2EBC-44D5-B341-29E20C6B41DC}"/>
    <dgm:cxn modelId="{E6B88E16-403C-44C9-A368-B9F97A1B55BA}" type="presOf" srcId="{6A8610C1-DFD8-4F29-AE29-DBDECB34DC92}" destId="{EECDC19D-086B-4115-B80E-6FE96B660BF4}" srcOrd="0" destOrd="0" presId="urn:microsoft.com/office/officeart/2005/8/layout/radial1"/>
    <dgm:cxn modelId="{1AFB702C-DF7E-4DCE-87FC-A2C8A09386D4}" srcId="{8C487242-3852-420F-A59B-4FA2EE7EEDE4}" destId="{54BD0570-8770-487E-B527-65A4AF2C14D3}" srcOrd="0" destOrd="0" parTransId="{6AEB6429-BCE0-412B-9F4D-BFEDFBF475D2}" sibTransId="{7E985D88-5BA6-4B16-B696-3530CA2A73BD}"/>
    <dgm:cxn modelId="{F6E29F97-DE53-4996-B31E-142272D3BC66}" type="presOf" srcId="{C48C61E9-08F7-47B1-9716-AEC8C1A69716}" destId="{98617175-B7C1-4D62-B747-41C811EC3F8D}" srcOrd="0" destOrd="0" presId="urn:microsoft.com/office/officeart/2005/8/layout/radial1"/>
    <dgm:cxn modelId="{0222AF75-DEE0-46E8-A27F-926B727B8C54}" type="presOf" srcId="{A882199B-A3CA-4BC8-8E1E-0F0AF5818794}" destId="{8404A9DF-E3F1-435B-8F65-160F365BA1EB}" srcOrd="0" destOrd="0" presId="urn:microsoft.com/office/officeart/2005/8/layout/radial1"/>
    <dgm:cxn modelId="{E466E359-876E-46F0-A566-EA14DE61F9B9}" type="presOf" srcId="{99DEEF7F-2FB1-4FA4-97B4-F8F0C9D2CF05}" destId="{3B198F39-871E-4E49-A4DA-39E8C3DD79A7}" srcOrd="0" destOrd="0" presId="urn:microsoft.com/office/officeart/2005/8/layout/radial1"/>
    <dgm:cxn modelId="{C3EF286C-D5AC-405C-AF5C-D0FCC1F83DF7}" type="presOf" srcId="{8C487242-3852-420F-A59B-4FA2EE7EEDE4}" destId="{C1EAF6CE-3DF6-456A-928D-9899F26268E5}" srcOrd="0" destOrd="0" presId="urn:microsoft.com/office/officeart/2005/8/layout/radial1"/>
    <dgm:cxn modelId="{A0F2D099-B3A8-436A-9BF0-A76ABDCE0194}" type="presOf" srcId="{B855E75A-0E14-4396-9755-6C42E6193AA2}" destId="{515C2E28-C038-4BE2-AB87-17E959BC9877}" srcOrd="1" destOrd="0" presId="urn:microsoft.com/office/officeart/2005/8/layout/radial1"/>
    <dgm:cxn modelId="{C53BD197-4F8A-4387-A838-12817E1F6AB4}" type="presOf" srcId="{C48C61E9-08F7-47B1-9716-AEC8C1A69716}" destId="{43CD7E70-A22C-41B5-9912-ECF95C8C6D38}" srcOrd="1" destOrd="0" presId="urn:microsoft.com/office/officeart/2005/8/layout/radial1"/>
    <dgm:cxn modelId="{4593139E-3C7A-42BD-A90A-DE5074939BF0}" type="presOf" srcId="{7302168E-7CB2-4DBC-87FF-247FC9060965}" destId="{DC8F6864-80A3-48C9-BF4D-70BFF4D15F1F}" srcOrd="1" destOrd="0" presId="urn:microsoft.com/office/officeart/2005/8/layout/radial1"/>
    <dgm:cxn modelId="{D1F41A5A-DBFB-4677-B9E6-7BD9AE19A631}" srcId="{54BD0570-8770-487E-B527-65A4AF2C14D3}" destId="{6A8610C1-DFD8-4F29-AE29-DBDECB34DC92}" srcOrd="0" destOrd="0" parTransId="{99DEEF7F-2FB1-4FA4-97B4-F8F0C9D2CF05}" sibTransId="{C0C9D89F-81E8-44DA-A5A8-E8111001C326}"/>
    <dgm:cxn modelId="{4D1B6434-775D-4CCE-AF37-D1535061DE87}" srcId="{54BD0570-8770-487E-B527-65A4AF2C14D3}" destId="{35215360-95B3-4F0F-8B09-3EEEB3556B26}" srcOrd="1" destOrd="0" parTransId="{B855E75A-0E14-4396-9755-6C42E6193AA2}" sibTransId="{3B749772-0B28-43A3-92C6-E42A52B914FA}"/>
    <dgm:cxn modelId="{E2029748-EE7D-42DF-8896-DC77D6BF81A1}" type="presOf" srcId="{E92AB2B8-4460-4568-B701-BF02B8D8A758}" destId="{1C985950-DC0B-4218-8B35-BB36BF6314B0}" srcOrd="1" destOrd="0" presId="urn:microsoft.com/office/officeart/2005/8/layout/radial1"/>
    <dgm:cxn modelId="{8544A149-B5B2-4A28-A0D5-E455968704DA}" type="presOf" srcId="{B855E75A-0E14-4396-9755-6C42E6193AA2}" destId="{9AE00221-E828-4297-B5EE-6779D31476F3}" srcOrd="0" destOrd="0" presId="urn:microsoft.com/office/officeart/2005/8/layout/radial1"/>
    <dgm:cxn modelId="{1B451D50-22DA-46F2-A6EE-D7A2DB80B83A}" srcId="{54BD0570-8770-487E-B527-65A4AF2C14D3}" destId="{6317A982-81B4-41E8-A470-D60C549329CC}" srcOrd="3" destOrd="0" parTransId="{C48C61E9-08F7-47B1-9716-AEC8C1A69716}" sibTransId="{D3D8689E-3C13-491B-A9AE-CB7272899A97}"/>
    <dgm:cxn modelId="{5BEAE51F-F155-44CD-81BF-F9A0862C43F1}" type="presOf" srcId="{E92AB2B8-4460-4568-B701-BF02B8D8A758}" destId="{4865AD2E-0345-486C-9541-83611539AF12}" srcOrd="0" destOrd="0" presId="urn:microsoft.com/office/officeart/2005/8/layout/radial1"/>
    <dgm:cxn modelId="{513103C7-4282-41D7-87C5-1AC56C5B85D0}" type="presOf" srcId="{35215360-95B3-4F0F-8B09-3EEEB3556B26}" destId="{C044D9BD-07FF-4CFA-8C1E-D927D6CFCACB}" srcOrd="0" destOrd="0" presId="urn:microsoft.com/office/officeart/2005/8/layout/radial1"/>
    <dgm:cxn modelId="{1F6BB4B3-6DDC-4B49-89E7-FD76AE82ACAE}" srcId="{54BD0570-8770-487E-B527-65A4AF2C14D3}" destId="{A882199B-A3CA-4BC8-8E1E-0F0AF5818794}" srcOrd="4" destOrd="0" parTransId="{E92AB2B8-4460-4568-B701-BF02B8D8A758}" sibTransId="{27AD504D-6557-4DD5-89B1-904490256FE5}"/>
    <dgm:cxn modelId="{71CA4C3F-F48E-4467-BC57-C8F67C57CC7A}" type="presParOf" srcId="{C1EAF6CE-3DF6-456A-928D-9899F26268E5}" destId="{98C979EF-CA62-458D-BB37-23750ABF8D4E}" srcOrd="0" destOrd="0" presId="urn:microsoft.com/office/officeart/2005/8/layout/radial1"/>
    <dgm:cxn modelId="{CEA213DD-A95B-445A-9925-2EFEC417664B}" type="presParOf" srcId="{C1EAF6CE-3DF6-456A-928D-9899F26268E5}" destId="{3B198F39-871E-4E49-A4DA-39E8C3DD79A7}" srcOrd="1" destOrd="0" presId="urn:microsoft.com/office/officeart/2005/8/layout/radial1"/>
    <dgm:cxn modelId="{7B34842B-9724-4D23-9654-E7128DB91BAC}" type="presParOf" srcId="{3B198F39-871E-4E49-A4DA-39E8C3DD79A7}" destId="{BE5BC0B5-4023-4543-A57D-2CC73D7CB023}" srcOrd="0" destOrd="0" presId="urn:microsoft.com/office/officeart/2005/8/layout/radial1"/>
    <dgm:cxn modelId="{A8CAB5F2-A9D0-481B-B15C-5AD79CAD081E}" type="presParOf" srcId="{C1EAF6CE-3DF6-456A-928D-9899F26268E5}" destId="{EECDC19D-086B-4115-B80E-6FE96B660BF4}" srcOrd="2" destOrd="0" presId="urn:microsoft.com/office/officeart/2005/8/layout/radial1"/>
    <dgm:cxn modelId="{7474F7A1-35E8-4965-BE22-DC7EE2159B2C}" type="presParOf" srcId="{C1EAF6CE-3DF6-456A-928D-9899F26268E5}" destId="{9AE00221-E828-4297-B5EE-6779D31476F3}" srcOrd="3" destOrd="0" presId="urn:microsoft.com/office/officeart/2005/8/layout/radial1"/>
    <dgm:cxn modelId="{E599C54F-13CF-4FC8-841A-4853F1313DC9}" type="presParOf" srcId="{9AE00221-E828-4297-B5EE-6779D31476F3}" destId="{515C2E28-C038-4BE2-AB87-17E959BC9877}" srcOrd="0" destOrd="0" presId="urn:microsoft.com/office/officeart/2005/8/layout/radial1"/>
    <dgm:cxn modelId="{4F4472BE-B1E3-485F-92A9-922FC3442DBB}" type="presParOf" srcId="{C1EAF6CE-3DF6-456A-928D-9899F26268E5}" destId="{C044D9BD-07FF-4CFA-8C1E-D927D6CFCACB}" srcOrd="4" destOrd="0" presId="urn:microsoft.com/office/officeart/2005/8/layout/radial1"/>
    <dgm:cxn modelId="{A117699C-14F2-444C-AFDE-77549B7D6CF2}" type="presParOf" srcId="{C1EAF6CE-3DF6-456A-928D-9899F26268E5}" destId="{871E0834-3A4C-4632-BD84-2A72DAFF3216}" srcOrd="5" destOrd="0" presId="urn:microsoft.com/office/officeart/2005/8/layout/radial1"/>
    <dgm:cxn modelId="{B5764E99-F053-4BA7-8820-D59FFE37DF98}" type="presParOf" srcId="{871E0834-3A4C-4632-BD84-2A72DAFF3216}" destId="{DC8F6864-80A3-48C9-BF4D-70BFF4D15F1F}" srcOrd="0" destOrd="0" presId="urn:microsoft.com/office/officeart/2005/8/layout/radial1"/>
    <dgm:cxn modelId="{1CE17704-C354-452B-A1F7-33FA7D424E99}" type="presParOf" srcId="{C1EAF6CE-3DF6-456A-928D-9899F26268E5}" destId="{5C5165BF-F3B1-43C6-A59C-816E4E4F3FA7}" srcOrd="6" destOrd="0" presId="urn:microsoft.com/office/officeart/2005/8/layout/radial1"/>
    <dgm:cxn modelId="{6D1283E5-7994-4E6B-A637-583868EA2845}" type="presParOf" srcId="{C1EAF6CE-3DF6-456A-928D-9899F26268E5}" destId="{98617175-B7C1-4D62-B747-41C811EC3F8D}" srcOrd="7" destOrd="0" presId="urn:microsoft.com/office/officeart/2005/8/layout/radial1"/>
    <dgm:cxn modelId="{76614FEB-A757-4B6A-863B-F8D78EB7F4FF}" type="presParOf" srcId="{98617175-B7C1-4D62-B747-41C811EC3F8D}" destId="{43CD7E70-A22C-41B5-9912-ECF95C8C6D38}" srcOrd="0" destOrd="0" presId="urn:microsoft.com/office/officeart/2005/8/layout/radial1"/>
    <dgm:cxn modelId="{4EA06164-C8A4-48CF-96AA-8CA55EF0F5B0}" type="presParOf" srcId="{C1EAF6CE-3DF6-456A-928D-9899F26268E5}" destId="{5FDBF442-548D-4E6E-BC28-3B17F0A17869}" srcOrd="8" destOrd="0" presId="urn:microsoft.com/office/officeart/2005/8/layout/radial1"/>
    <dgm:cxn modelId="{24A085F0-C408-44DD-84E5-4DCF3B85BAAB}" type="presParOf" srcId="{C1EAF6CE-3DF6-456A-928D-9899F26268E5}" destId="{4865AD2E-0345-486C-9541-83611539AF12}" srcOrd="9" destOrd="0" presId="urn:microsoft.com/office/officeart/2005/8/layout/radial1"/>
    <dgm:cxn modelId="{AA65B9C7-D149-468A-B3BB-9B754D00599A}" type="presParOf" srcId="{4865AD2E-0345-486C-9541-83611539AF12}" destId="{1C985950-DC0B-4218-8B35-BB36BF6314B0}" srcOrd="0" destOrd="0" presId="urn:microsoft.com/office/officeart/2005/8/layout/radial1"/>
    <dgm:cxn modelId="{BA50FCEA-EE3F-4626-B9CD-95CE369C8305}" type="presParOf" srcId="{C1EAF6CE-3DF6-456A-928D-9899F26268E5}" destId="{8404A9DF-E3F1-435B-8F65-160F365BA1EB}" srcOrd="1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D557A0F-8C80-470F-8575-65390F308406}"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hu-HU"/>
        </a:p>
      </dgm:t>
    </dgm:pt>
    <dgm:pt modelId="{662D9855-04DA-438D-BEB4-0B56A8675ABF}">
      <dgm:prSet phldrT="[Szöveg]" custT="1"/>
      <dgm:spPr/>
      <dgm:t>
        <a:bodyPr/>
        <a:lstStyle/>
        <a:p>
          <a:r>
            <a:rPr lang="hu-HU" sz="2400" dirty="0" err="1" smtClean="0"/>
            <a:t>Registra-tion</a:t>
          </a:r>
          <a:endParaRPr lang="hu-HU" sz="2400" dirty="0"/>
        </a:p>
      </dgm:t>
    </dgm:pt>
    <dgm:pt modelId="{1680E449-65D4-46B6-A2F9-FAD58075CBBE}" type="parTrans" cxnId="{275BB051-E81C-496E-9F91-42F98B4CBC3C}">
      <dgm:prSet/>
      <dgm:spPr/>
      <dgm:t>
        <a:bodyPr/>
        <a:lstStyle/>
        <a:p>
          <a:endParaRPr lang="hu-HU"/>
        </a:p>
      </dgm:t>
    </dgm:pt>
    <dgm:pt modelId="{3786FEC9-303E-4246-8C35-EDDF8682A718}" type="sibTrans" cxnId="{275BB051-E81C-496E-9F91-42F98B4CBC3C}">
      <dgm:prSet/>
      <dgm:spPr/>
      <dgm:t>
        <a:bodyPr/>
        <a:lstStyle/>
        <a:p>
          <a:endParaRPr lang="hu-HU"/>
        </a:p>
      </dgm:t>
    </dgm:pt>
    <dgm:pt modelId="{A074A75D-0155-4D94-A3AE-4FAB45D4605D}">
      <dgm:prSet phldrT="[Szöveg]" custT="1"/>
      <dgm:spPr/>
      <dgm:t>
        <a:bodyPr/>
        <a:lstStyle/>
        <a:p>
          <a:r>
            <a:rPr lang="hu-HU" sz="2000" dirty="0" err="1" smtClean="0"/>
            <a:t>mostly</a:t>
          </a:r>
          <a:r>
            <a:rPr lang="hu-HU" sz="2000" dirty="0" smtClean="0"/>
            <a:t> </a:t>
          </a:r>
          <a:r>
            <a:rPr lang="hu-HU" sz="2000" dirty="0" err="1" smtClean="0"/>
            <a:t>on</a:t>
          </a:r>
          <a:r>
            <a:rPr lang="hu-HU" sz="2000" dirty="0" smtClean="0"/>
            <a:t>  </a:t>
          </a:r>
          <a:r>
            <a:rPr lang="hu-HU" sz="2000" dirty="0" err="1" smtClean="0"/>
            <a:t>telephone</a:t>
          </a:r>
          <a:r>
            <a:rPr lang="hu-HU" sz="2000" dirty="0" smtClean="0"/>
            <a:t> </a:t>
          </a:r>
          <a:r>
            <a:rPr lang="hu-HU" sz="2000" dirty="0" err="1" smtClean="0"/>
            <a:t>or</a:t>
          </a:r>
          <a:r>
            <a:rPr lang="hu-HU" sz="2000" dirty="0" smtClean="0"/>
            <a:t> </a:t>
          </a:r>
          <a:r>
            <a:rPr lang="hu-HU" sz="2000" dirty="0" err="1" smtClean="0"/>
            <a:t>personally</a:t>
          </a:r>
          <a:r>
            <a:rPr lang="hu-HU" sz="2000" dirty="0" smtClean="0"/>
            <a:t>: </a:t>
          </a:r>
          <a:r>
            <a:rPr lang="hu-HU" sz="2000" dirty="0" err="1" smtClean="0"/>
            <a:t>parent</a:t>
          </a:r>
          <a:r>
            <a:rPr lang="hu-HU" sz="2000" dirty="0" smtClean="0"/>
            <a:t> </a:t>
          </a:r>
          <a:r>
            <a:rPr lang="hu-HU" sz="2000" dirty="0" err="1" smtClean="0"/>
            <a:t>or</a:t>
          </a:r>
          <a:r>
            <a:rPr lang="hu-HU" sz="2000" dirty="0" smtClean="0"/>
            <a:t> </a:t>
          </a:r>
          <a:r>
            <a:rPr lang="hu-HU" sz="2000" dirty="0" err="1" smtClean="0"/>
            <a:t>member</a:t>
          </a:r>
          <a:r>
            <a:rPr lang="hu-HU" sz="2000" dirty="0" smtClean="0"/>
            <a:t> of </a:t>
          </a:r>
          <a:r>
            <a:rPr lang="hu-HU" sz="2000" dirty="0" err="1" smtClean="0"/>
            <a:t>the</a:t>
          </a:r>
          <a:r>
            <a:rPr lang="hu-HU" sz="2000" dirty="0" smtClean="0"/>
            <a:t> „</a:t>
          </a:r>
          <a:r>
            <a:rPr lang="hu-HU" sz="2000" dirty="0" err="1" smtClean="0"/>
            <a:t>signaling-system</a:t>
          </a:r>
          <a:r>
            <a:rPr lang="hu-HU" sz="2000" dirty="0" smtClean="0"/>
            <a:t>”</a:t>
          </a:r>
          <a:endParaRPr lang="hu-HU" sz="2000" dirty="0"/>
        </a:p>
      </dgm:t>
    </dgm:pt>
    <dgm:pt modelId="{9968E812-C845-4933-BB3C-C71A3BEE1E92}" type="parTrans" cxnId="{D213F138-F4B4-43E0-897F-160A062627B9}">
      <dgm:prSet/>
      <dgm:spPr/>
      <dgm:t>
        <a:bodyPr/>
        <a:lstStyle/>
        <a:p>
          <a:endParaRPr lang="hu-HU"/>
        </a:p>
      </dgm:t>
    </dgm:pt>
    <dgm:pt modelId="{645D05F8-EA04-44C2-A203-4637F00B01EA}" type="sibTrans" cxnId="{D213F138-F4B4-43E0-897F-160A062627B9}">
      <dgm:prSet/>
      <dgm:spPr/>
      <dgm:t>
        <a:bodyPr/>
        <a:lstStyle/>
        <a:p>
          <a:endParaRPr lang="hu-HU"/>
        </a:p>
      </dgm:t>
    </dgm:pt>
    <dgm:pt modelId="{40A74E98-47F8-4174-843D-3A9C6F02D920}">
      <dgm:prSet phldrT="[Szöveg]" custT="1"/>
      <dgm:spPr/>
      <dgm:t>
        <a:bodyPr/>
        <a:lstStyle/>
        <a:p>
          <a:r>
            <a:rPr lang="hu-HU" sz="2000" dirty="0" err="1" smtClean="0"/>
            <a:t>psychiatrist</a:t>
          </a:r>
          <a:r>
            <a:rPr lang="hu-HU" sz="2000" dirty="0" smtClean="0"/>
            <a:t>: fixing an </a:t>
          </a:r>
          <a:r>
            <a:rPr lang="hu-HU" sz="2000" dirty="0" err="1" smtClean="0"/>
            <a:t>appointment</a:t>
          </a:r>
          <a:r>
            <a:rPr lang="hu-HU" sz="2000" dirty="0" smtClean="0"/>
            <a:t> </a:t>
          </a:r>
          <a:endParaRPr lang="hu-HU" sz="2000" dirty="0"/>
        </a:p>
      </dgm:t>
    </dgm:pt>
    <dgm:pt modelId="{D912572F-1DA4-4265-B0CF-5E48E506BF72}" type="parTrans" cxnId="{DCD0F698-7984-4BBC-95CB-9558A82EC893}">
      <dgm:prSet/>
      <dgm:spPr/>
      <dgm:t>
        <a:bodyPr/>
        <a:lstStyle/>
        <a:p>
          <a:endParaRPr lang="hu-HU"/>
        </a:p>
      </dgm:t>
    </dgm:pt>
    <dgm:pt modelId="{B1EA5E92-71EE-41B9-934C-C02BE388BA73}" type="sibTrans" cxnId="{DCD0F698-7984-4BBC-95CB-9558A82EC893}">
      <dgm:prSet/>
      <dgm:spPr/>
      <dgm:t>
        <a:bodyPr/>
        <a:lstStyle/>
        <a:p>
          <a:endParaRPr lang="hu-HU"/>
        </a:p>
      </dgm:t>
    </dgm:pt>
    <dgm:pt modelId="{95839E77-B91B-4E33-AED7-1A58C8B4CD63}">
      <dgm:prSet phldrT="[Szöveg]"/>
      <dgm:spPr/>
      <dgm:t>
        <a:bodyPr/>
        <a:lstStyle/>
        <a:p>
          <a:r>
            <a:rPr lang="hu-HU" b="1" dirty="0" err="1" smtClean="0"/>
            <a:t>Exploratory</a:t>
          </a:r>
          <a:r>
            <a:rPr lang="hu-HU" b="1" dirty="0" smtClean="0"/>
            <a:t> </a:t>
          </a:r>
          <a:r>
            <a:rPr lang="hu-HU" b="1" dirty="0" err="1" smtClean="0"/>
            <a:t>interview</a:t>
          </a:r>
          <a:endParaRPr lang="hu-HU" b="1" dirty="0"/>
        </a:p>
      </dgm:t>
    </dgm:pt>
    <dgm:pt modelId="{DE788A61-5C95-4FF5-B8E3-21AF51DA4330}" type="parTrans" cxnId="{C67A430B-1100-4B6F-8446-40A5F7124EDF}">
      <dgm:prSet/>
      <dgm:spPr/>
      <dgm:t>
        <a:bodyPr/>
        <a:lstStyle/>
        <a:p>
          <a:endParaRPr lang="hu-HU"/>
        </a:p>
      </dgm:t>
    </dgm:pt>
    <dgm:pt modelId="{366EBBD4-4BB5-4B1B-A5AF-8A48BC5E987F}" type="sibTrans" cxnId="{C67A430B-1100-4B6F-8446-40A5F7124EDF}">
      <dgm:prSet/>
      <dgm:spPr/>
      <dgm:t>
        <a:bodyPr/>
        <a:lstStyle/>
        <a:p>
          <a:endParaRPr lang="hu-HU"/>
        </a:p>
      </dgm:t>
    </dgm:pt>
    <dgm:pt modelId="{B1897D62-ED75-4D11-BA06-B04B7BF8AE92}">
      <dgm:prSet phldrT="[Szöveg]"/>
      <dgm:spPr/>
      <dgm:t>
        <a:bodyPr/>
        <a:lstStyle/>
        <a:p>
          <a:r>
            <a:rPr lang="hu-HU" sz="2000" dirty="0" err="1" smtClean="0"/>
            <a:t>psychiatrist</a:t>
          </a:r>
          <a:r>
            <a:rPr lang="hu-HU" sz="2000" dirty="0" smtClean="0"/>
            <a:t>:  </a:t>
          </a:r>
          <a:r>
            <a:rPr lang="hu-HU" sz="2000" dirty="0" err="1" smtClean="0"/>
            <a:t>performing</a:t>
          </a:r>
          <a:r>
            <a:rPr lang="hu-HU" sz="2000" dirty="0" smtClean="0"/>
            <a:t> </a:t>
          </a:r>
          <a:r>
            <a:rPr lang="hu-HU" sz="2000" dirty="0" err="1" smtClean="0"/>
            <a:t>it</a:t>
          </a:r>
          <a:r>
            <a:rPr lang="hu-HU" sz="2000" dirty="0" smtClean="0"/>
            <a:t> </a:t>
          </a:r>
          <a:r>
            <a:rPr lang="hu-HU" sz="2000" dirty="0" err="1" smtClean="0"/>
            <a:t>with</a:t>
          </a:r>
          <a:r>
            <a:rPr lang="hu-HU" sz="2000" dirty="0" smtClean="0"/>
            <a:t> </a:t>
          </a:r>
          <a:r>
            <a:rPr lang="hu-HU" sz="2000" dirty="0" err="1" smtClean="0"/>
            <a:t>parent</a:t>
          </a:r>
          <a:r>
            <a:rPr lang="hu-HU" sz="2000" dirty="0" smtClean="0"/>
            <a:t> and </a:t>
          </a:r>
          <a:r>
            <a:rPr lang="hu-HU" sz="2000" dirty="0" err="1" smtClean="0"/>
            <a:t>child</a:t>
          </a:r>
          <a:endParaRPr lang="hu-HU" sz="2000" dirty="0"/>
        </a:p>
      </dgm:t>
    </dgm:pt>
    <dgm:pt modelId="{C5D36203-DC01-4258-8F10-4B59B1837C56}" type="parTrans" cxnId="{1830507C-60CA-4458-9C49-2E830CAEEEE0}">
      <dgm:prSet/>
      <dgm:spPr/>
      <dgm:t>
        <a:bodyPr/>
        <a:lstStyle/>
        <a:p>
          <a:endParaRPr lang="hu-HU"/>
        </a:p>
      </dgm:t>
    </dgm:pt>
    <dgm:pt modelId="{3043DB6A-7C79-4C42-958E-758439415570}" type="sibTrans" cxnId="{1830507C-60CA-4458-9C49-2E830CAEEEE0}">
      <dgm:prSet/>
      <dgm:spPr/>
      <dgm:t>
        <a:bodyPr/>
        <a:lstStyle/>
        <a:p>
          <a:endParaRPr lang="hu-HU"/>
        </a:p>
      </dgm:t>
    </dgm:pt>
    <dgm:pt modelId="{B8022267-FF3B-4613-ADEF-0801D69B6E77}">
      <dgm:prSet phldrT="[Szöveg]" custT="1"/>
      <dgm:spPr/>
      <dgm:t>
        <a:bodyPr/>
        <a:lstStyle/>
        <a:p>
          <a:r>
            <a:rPr lang="hu-HU" sz="2000" dirty="0" err="1" smtClean="0"/>
            <a:t>after</a:t>
          </a:r>
          <a:r>
            <a:rPr lang="hu-HU" sz="2000" dirty="0" smtClean="0"/>
            <a:t> </a:t>
          </a:r>
          <a:r>
            <a:rPr lang="hu-HU" sz="2000" dirty="0" err="1" smtClean="0"/>
            <a:t>it</a:t>
          </a:r>
          <a:r>
            <a:rPr lang="hu-HU" sz="2000" dirty="0" smtClean="0"/>
            <a:t> </a:t>
          </a:r>
          <a:r>
            <a:rPr lang="hu-HU" sz="2000" dirty="0" err="1" smtClean="0"/>
            <a:t>discussion</a:t>
          </a:r>
          <a:r>
            <a:rPr lang="hu-HU" sz="2000" dirty="0" smtClean="0"/>
            <a:t> </a:t>
          </a:r>
          <a:r>
            <a:rPr lang="hu-HU" sz="2000" dirty="0" err="1" smtClean="0"/>
            <a:t>with</a:t>
          </a:r>
          <a:r>
            <a:rPr lang="hu-HU" sz="2000" dirty="0" smtClean="0"/>
            <a:t> </a:t>
          </a:r>
          <a:r>
            <a:rPr lang="hu-HU" sz="2000" dirty="0" err="1" smtClean="0"/>
            <a:t>psychologist</a:t>
          </a:r>
          <a:r>
            <a:rPr lang="hu-HU" sz="2000" dirty="0" smtClean="0"/>
            <a:t> </a:t>
          </a:r>
          <a:r>
            <a:rPr lang="hu-HU" sz="2000" dirty="0" err="1" smtClean="0"/>
            <a:t>or</a:t>
          </a:r>
          <a:r>
            <a:rPr lang="hu-HU" sz="2000" dirty="0" smtClean="0"/>
            <a:t>/and </a:t>
          </a:r>
          <a:r>
            <a:rPr lang="hu-HU" sz="2000" dirty="0" err="1" smtClean="0"/>
            <a:t>special</a:t>
          </a:r>
          <a:r>
            <a:rPr lang="hu-HU" sz="2000" dirty="0" smtClean="0"/>
            <a:t> </a:t>
          </a:r>
          <a:r>
            <a:rPr lang="hu-HU" sz="2000" dirty="0" err="1" smtClean="0"/>
            <a:t>education</a:t>
          </a:r>
          <a:r>
            <a:rPr lang="hu-HU" sz="2000" dirty="0" smtClean="0"/>
            <a:t> </a:t>
          </a:r>
          <a:r>
            <a:rPr lang="hu-HU" sz="2000" dirty="0" err="1" smtClean="0"/>
            <a:t>teacher</a:t>
          </a:r>
          <a:r>
            <a:rPr lang="hu-HU" sz="2000" dirty="0" smtClean="0"/>
            <a:t> </a:t>
          </a:r>
          <a:endParaRPr lang="hu-HU" sz="1800" dirty="0"/>
        </a:p>
      </dgm:t>
    </dgm:pt>
    <dgm:pt modelId="{20930CAE-C2A8-4528-BBD4-0E9EE60B03FA}" type="parTrans" cxnId="{435D7B1D-6B33-46CD-B659-70B69E565491}">
      <dgm:prSet/>
      <dgm:spPr/>
      <dgm:t>
        <a:bodyPr/>
        <a:lstStyle/>
        <a:p>
          <a:endParaRPr lang="hu-HU"/>
        </a:p>
      </dgm:t>
    </dgm:pt>
    <dgm:pt modelId="{18CF0918-A8AE-4718-B9B7-C0D261E094A9}" type="sibTrans" cxnId="{435D7B1D-6B33-46CD-B659-70B69E565491}">
      <dgm:prSet/>
      <dgm:spPr/>
      <dgm:t>
        <a:bodyPr/>
        <a:lstStyle/>
        <a:p>
          <a:endParaRPr lang="hu-HU"/>
        </a:p>
      </dgm:t>
    </dgm:pt>
    <dgm:pt modelId="{ECCC4E9F-7356-4B2F-98E9-6EE357BCEF10}">
      <dgm:prSet phldrT="[Szöveg]" custT="1"/>
      <dgm:spPr/>
      <dgm:t>
        <a:bodyPr/>
        <a:lstStyle/>
        <a:p>
          <a:r>
            <a:rPr lang="hu-HU" sz="1800" dirty="0" err="1" smtClean="0"/>
            <a:t>Diag-</a:t>
          </a:r>
          <a:endParaRPr lang="hu-HU" sz="1800" dirty="0" smtClean="0"/>
        </a:p>
        <a:p>
          <a:r>
            <a:rPr lang="hu-HU" sz="1800" dirty="0" err="1" smtClean="0"/>
            <a:t>nostic</a:t>
          </a:r>
          <a:r>
            <a:rPr lang="hu-HU" sz="1800" dirty="0" smtClean="0"/>
            <a:t> </a:t>
          </a:r>
          <a:r>
            <a:rPr lang="hu-HU" sz="1800" dirty="0" err="1" smtClean="0"/>
            <a:t>process</a:t>
          </a:r>
          <a:endParaRPr lang="hu-HU" sz="1800" dirty="0"/>
        </a:p>
      </dgm:t>
    </dgm:pt>
    <dgm:pt modelId="{7A788704-7493-4C13-A6A1-1CFD56A81C39}" type="parTrans" cxnId="{528A8592-E1BA-476E-B929-A7D18DF8EED9}">
      <dgm:prSet/>
      <dgm:spPr/>
      <dgm:t>
        <a:bodyPr/>
        <a:lstStyle/>
        <a:p>
          <a:endParaRPr lang="hu-HU"/>
        </a:p>
      </dgm:t>
    </dgm:pt>
    <dgm:pt modelId="{36A0E2D6-9731-4011-8270-0B7902BF2161}" type="sibTrans" cxnId="{528A8592-E1BA-476E-B929-A7D18DF8EED9}">
      <dgm:prSet/>
      <dgm:spPr/>
      <dgm:t>
        <a:bodyPr/>
        <a:lstStyle/>
        <a:p>
          <a:endParaRPr lang="hu-HU"/>
        </a:p>
      </dgm:t>
    </dgm:pt>
    <dgm:pt modelId="{3C186EE0-445E-46DF-BD6F-114170E09C66}">
      <dgm:prSet phldrT="[Szöveg]" custT="1"/>
      <dgm:spPr/>
      <dgm:t>
        <a:bodyPr/>
        <a:lstStyle/>
        <a:p>
          <a:r>
            <a:rPr lang="hu-HU" sz="2000" dirty="0" err="1" smtClean="0"/>
            <a:t>psychologist</a:t>
          </a:r>
          <a:r>
            <a:rPr lang="hu-HU" sz="2000" dirty="0" smtClean="0"/>
            <a:t>: </a:t>
          </a:r>
          <a:r>
            <a:rPr lang="hu-HU" sz="2000" dirty="0" err="1" smtClean="0"/>
            <a:t>psychodiagnostic</a:t>
          </a:r>
          <a:r>
            <a:rPr lang="hu-HU" sz="2000" dirty="0" smtClean="0"/>
            <a:t> </a:t>
          </a:r>
          <a:r>
            <a:rPr lang="hu-HU" sz="2000" dirty="0" err="1" smtClean="0"/>
            <a:t>methods</a:t>
          </a:r>
          <a:r>
            <a:rPr lang="hu-HU" sz="2000" dirty="0" smtClean="0"/>
            <a:t> </a:t>
          </a:r>
          <a:r>
            <a:rPr lang="hu-HU" sz="2000" dirty="0" err="1" smtClean="0"/>
            <a:t>with</a:t>
          </a:r>
          <a:r>
            <a:rPr lang="hu-HU" sz="2000" dirty="0" smtClean="0"/>
            <a:t> </a:t>
          </a:r>
          <a:r>
            <a:rPr lang="hu-HU" sz="2000" dirty="0" err="1" smtClean="0"/>
            <a:t>the</a:t>
          </a:r>
          <a:r>
            <a:rPr lang="hu-HU" sz="2000" dirty="0" smtClean="0"/>
            <a:t> </a:t>
          </a:r>
          <a:r>
            <a:rPr lang="hu-HU" sz="2000" dirty="0" err="1" smtClean="0"/>
            <a:t>child</a:t>
          </a:r>
          <a:r>
            <a:rPr lang="hu-HU" sz="2000" dirty="0" smtClean="0"/>
            <a:t>: </a:t>
          </a:r>
          <a:r>
            <a:rPr lang="hu-HU" sz="2000" dirty="0" err="1" smtClean="0"/>
            <a:t>drawing</a:t>
          </a:r>
          <a:r>
            <a:rPr lang="hu-HU" sz="2000" dirty="0" smtClean="0"/>
            <a:t> and  </a:t>
          </a:r>
          <a:r>
            <a:rPr lang="hu-HU" sz="2000" dirty="0" err="1" smtClean="0"/>
            <a:t>playing</a:t>
          </a:r>
          <a:r>
            <a:rPr lang="hu-HU" sz="2000" dirty="0" smtClean="0"/>
            <a:t> </a:t>
          </a:r>
          <a:r>
            <a:rPr lang="hu-HU" sz="2000" dirty="0" err="1" smtClean="0"/>
            <a:t>tests</a:t>
          </a:r>
          <a:r>
            <a:rPr lang="hu-HU" sz="2000" dirty="0" smtClean="0"/>
            <a:t>, </a:t>
          </a:r>
          <a:r>
            <a:rPr lang="hu-HU" sz="2000" dirty="0" err="1" smtClean="0"/>
            <a:t>rating</a:t>
          </a:r>
          <a:r>
            <a:rPr lang="hu-HU" sz="2000" dirty="0" smtClean="0"/>
            <a:t> </a:t>
          </a:r>
          <a:r>
            <a:rPr lang="hu-HU" sz="2000" dirty="0" err="1" smtClean="0"/>
            <a:t>scales</a:t>
          </a:r>
          <a:r>
            <a:rPr lang="hu-HU" sz="2000" dirty="0" smtClean="0"/>
            <a:t>, </a:t>
          </a:r>
          <a:r>
            <a:rPr lang="hu-HU" sz="2000" dirty="0" err="1" smtClean="0"/>
            <a:t>mental</a:t>
          </a:r>
          <a:r>
            <a:rPr lang="hu-HU" sz="2000" dirty="0" smtClean="0"/>
            <a:t> </a:t>
          </a:r>
          <a:r>
            <a:rPr lang="hu-HU" sz="2000" dirty="0" err="1" smtClean="0"/>
            <a:t>abilities</a:t>
          </a:r>
          <a:r>
            <a:rPr lang="hu-HU" sz="2000" dirty="0" smtClean="0"/>
            <a:t> </a:t>
          </a:r>
          <a:r>
            <a:rPr lang="hu-HU" sz="2000" dirty="0" err="1" smtClean="0"/>
            <a:t>tests</a:t>
          </a:r>
          <a:endParaRPr lang="hu-HU" sz="2000" dirty="0"/>
        </a:p>
      </dgm:t>
    </dgm:pt>
    <dgm:pt modelId="{43856B1C-8DA2-4DCF-BC12-7CB41680D926}" type="parTrans" cxnId="{01600787-DB64-4C7B-B9A5-367012E42BFF}">
      <dgm:prSet/>
      <dgm:spPr/>
      <dgm:t>
        <a:bodyPr/>
        <a:lstStyle/>
        <a:p>
          <a:endParaRPr lang="hu-HU"/>
        </a:p>
      </dgm:t>
    </dgm:pt>
    <dgm:pt modelId="{B9D0D994-5B2B-46BF-B4CA-6AC522074872}" type="sibTrans" cxnId="{01600787-DB64-4C7B-B9A5-367012E42BFF}">
      <dgm:prSet/>
      <dgm:spPr/>
      <dgm:t>
        <a:bodyPr/>
        <a:lstStyle/>
        <a:p>
          <a:endParaRPr lang="hu-HU"/>
        </a:p>
      </dgm:t>
    </dgm:pt>
    <dgm:pt modelId="{0A7F0DA5-9223-4A22-854D-BA8E93E0C145}">
      <dgm:prSet phldrT="[Szöveg]" custT="1"/>
      <dgm:spPr/>
      <dgm:t>
        <a:bodyPr/>
        <a:lstStyle/>
        <a:p>
          <a:r>
            <a:rPr lang="hu-HU" sz="2000" dirty="0" err="1" smtClean="0"/>
            <a:t>psychiatrist</a:t>
          </a:r>
          <a:r>
            <a:rPr lang="hu-HU" sz="2000" dirty="0" smtClean="0"/>
            <a:t>: </a:t>
          </a:r>
          <a:r>
            <a:rPr lang="hu-HU" sz="2000" dirty="0" err="1" smtClean="0"/>
            <a:t>biographical</a:t>
          </a:r>
          <a:r>
            <a:rPr lang="hu-HU" sz="2000" dirty="0" smtClean="0"/>
            <a:t>  and </a:t>
          </a:r>
          <a:r>
            <a:rPr lang="hu-HU" sz="2000" dirty="0" err="1" smtClean="0"/>
            <a:t>family</a:t>
          </a:r>
          <a:r>
            <a:rPr lang="hu-HU" sz="2000" dirty="0" smtClean="0"/>
            <a:t> </a:t>
          </a:r>
          <a:r>
            <a:rPr lang="hu-HU" sz="2000" dirty="0" err="1" smtClean="0"/>
            <a:t>analyses</a:t>
          </a:r>
          <a:r>
            <a:rPr lang="hu-HU" sz="2000" dirty="0" smtClean="0"/>
            <a:t> </a:t>
          </a:r>
          <a:r>
            <a:rPr lang="hu-HU" sz="2000" dirty="0" err="1" smtClean="0"/>
            <a:t>with</a:t>
          </a:r>
          <a:r>
            <a:rPr lang="hu-HU" sz="2000" dirty="0" smtClean="0"/>
            <a:t> </a:t>
          </a:r>
          <a:r>
            <a:rPr lang="hu-HU" sz="2000" dirty="0" err="1" smtClean="0"/>
            <a:t>parents</a:t>
          </a:r>
          <a:endParaRPr lang="hu-HU" sz="2000" dirty="0"/>
        </a:p>
      </dgm:t>
    </dgm:pt>
    <dgm:pt modelId="{C39EDF2C-7133-4A3C-AA74-46C51949A805}" type="parTrans" cxnId="{ADDA1F50-F59A-40FD-98D1-33EE4AC3E6FB}">
      <dgm:prSet/>
      <dgm:spPr/>
      <dgm:t>
        <a:bodyPr/>
        <a:lstStyle/>
        <a:p>
          <a:endParaRPr lang="hu-HU"/>
        </a:p>
      </dgm:t>
    </dgm:pt>
    <dgm:pt modelId="{BB9ACF05-E3EB-4C1D-BE7F-07185458322E}" type="sibTrans" cxnId="{ADDA1F50-F59A-40FD-98D1-33EE4AC3E6FB}">
      <dgm:prSet/>
      <dgm:spPr/>
      <dgm:t>
        <a:bodyPr/>
        <a:lstStyle/>
        <a:p>
          <a:endParaRPr lang="hu-HU"/>
        </a:p>
      </dgm:t>
    </dgm:pt>
    <dgm:pt modelId="{995EA594-36F4-4DA2-A4F3-3FF326CB0DA2}">
      <dgm:prSet phldrT="[Szöveg]" custT="1"/>
      <dgm:spPr/>
      <dgm:t>
        <a:bodyPr/>
        <a:lstStyle/>
        <a:p>
          <a:endParaRPr lang="hu-HU" sz="2000" dirty="0"/>
        </a:p>
      </dgm:t>
    </dgm:pt>
    <dgm:pt modelId="{05CB8470-6183-4141-B4E6-AC3A281FFF2E}" type="parTrans" cxnId="{C049F859-9389-49D3-8BAB-3FC540EC879B}">
      <dgm:prSet/>
      <dgm:spPr/>
      <dgm:t>
        <a:bodyPr/>
        <a:lstStyle/>
        <a:p>
          <a:endParaRPr lang="hu-HU"/>
        </a:p>
      </dgm:t>
    </dgm:pt>
    <dgm:pt modelId="{B57235B9-A126-4478-9717-D321D5322C2F}" type="sibTrans" cxnId="{C049F859-9389-49D3-8BAB-3FC540EC879B}">
      <dgm:prSet/>
      <dgm:spPr/>
      <dgm:t>
        <a:bodyPr/>
        <a:lstStyle/>
        <a:p>
          <a:endParaRPr lang="hu-HU"/>
        </a:p>
      </dgm:t>
    </dgm:pt>
    <dgm:pt modelId="{E3F888C8-6E59-405E-B6D8-5697718463D4}">
      <dgm:prSet phldrT="[Szöveg]" custT="1"/>
      <dgm:spPr/>
      <dgm:t>
        <a:bodyPr/>
        <a:lstStyle/>
        <a:p>
          <a:r>
            <a:rPr lang="hu-HU" sz="2000" dirty="0" err="1" smtClean="0"/>
            <a:t>special</a:t>
          </a:r>
          <a:r>
            <a:rPr lang="hu-HU" sz="2000" dirty="0" smtClean="0"/>
            <a:t> </a:t>
          </a:r>
          <a:r>
            <a:rPr lang="hu-HU" sz="2000" dirty="0" err="1" smtClean="0"/>
            <a:t>education</a:t>
          </a:r>
          <a:r>
            <a:rPr lang="hu-HU" sz="2000" dirty="0" smtClean="0"/>
            <a:t> </a:t>
          </a:r>
          <a:r>
            <a:rPr lang="hu-HU" sz="2000" dirty="0" err="1" smtClean="0"/>
            <a:t>teacher</a:t>
          </a:r>
          <a:r>
            <a:rPr lang="hu-HU" sz="2000" dirty="0" smtClean="0"/>
            <a:t>: </a:t>
          </a:r>
          <a:r>
            <a:rPr lang="hu-HU" sz="2000" dirty="0" err="1" smtClean="0"/>
            <a:t>learning</a:t>
          </a:r>
          <a:r>
            <a:rPr lang="hu-HU" sz="2000" dirty="0" smtClean="0"/>
            <a:t> </a:t>
          </a:r>
          <a:r>
            <a:rPr lang="hu-HU" sz="2000" dirty="0" err="1" smtClean="0"/>
            <a:t>abilities</a:t>
          </a:r>
          <a:endParaRPr lang="hu-HU" sz="2000" dirty="0"/>
        </a:p>
      </dgm:t>
    </dgm:pt>
    <dgm:pt modelId="{24C24408-CA52-447B-B50B-9AEA7D119CA9}" type="parTrans" cxnId="{5ADB1C66-242B-4FED-8D35-6A7BD0F22E41}">
      <dgm:prSet/>
      <dgm:spPr/>
      <dgm:t>
        <a:bodyPr/>
        <a:lstStyle/>
        <a:p>
          <a:endParaRPr lang="hu-HU"/>
        </a:p>
      </dgm:t>
    </dgm:pt>
    <dgm:pt modelId="{15748C30-5A6C-4E6B-A345-658FF9164D05}" type="sibTrans" cxnId="{5ADB1C66-242B-4FED-8D35-6A7BD0F22E41}">
      <dgm:prSet/>
      <dgm:spPr/>
      <dgm:t>
        <a:bodyPr/>
        <a:lstStyle/>
        <a:p>
          <a:endParaRPr lang="hu-HU"/>
        </a:p>
      </dgm:t>
    </dgm:pt>
    <dgm:pt modelId="{754EFF87-7619-49EF-84BF-86AC29BB8017}" type="pres">
      <dgm:prSet presAssocID="{9D557A0F-8C80-470F-8575-65390F308406}" presName="linearFlow" presStyleCnt="0">
        <dgm:presLayoutVars>
          <dgm:dir/>
          <dgm:animLvl val="lvl"/>
          <dgm:resizeHandles val="exact"/>
        </dgm:presLayoutVars>
      </dgm:prSet>
      <dgm:spPr/>
      <dgm:t>
        <a:bodyPr/>
        <a:lstStyle/>
        <a:p>
          <a:endParaRPr lang="hu-HU"/>
        </a:p>
      </dgm:t>
    </dgm:pt>
    <dgm:pt modelId="{D68CBB5B-4780-4B13-96A2-93BA8E60D424}" type="pres">
      <dgm:prSet presAssocID="{662D9855-04DA-438D-BEB4-0B56A8675ABF}" presName="composite" presStyleCnt="0"/>
      <dgm:spPr/>
    </dgm:pt>
    <dgm:pt modelId="{8B2B602A-764C-4705-8239-A0A1DB310949}" type="pres">
      <dgm:prSet presAssocID="{662D9855-04DA-438D-BEB4-0B56A8675ABF}" presName="parentText" presStyleLbl="alignNode1" presStyleIdx="0" presStyleCnt="3" custScaleY="127241" custLinFactNeighborX="0" custLinFactNeighborY="-14921">
        <dgm:presLayoutVars>
          <dgm:chMax val="1"/>
          <dgm:bulletEnabled val="1"/>
        </dgm:presLayoutVars>
      </dgm:prSet>
      <dgm:spPr/>
      <dgm:t>
        <a:bodyPr/>
        <a:lstStyle/>
        <a:p>
          <a:endParaRPr lang="hu-HU"/>
        </a:p>
      </dgm:t>
    </dgm:pt>
    <dgm:pt modelId="{B6991BDE-737D-4EF2-9064-10EAC9BC0857}" type="pres">
      <dgm:prSet presAssocID="{662D9855-04DA-438D-BEB4-0B56A8675ABF}" presName="descendantText" presStyleLbl="alignAcc1" presStyleIdx="0" presStyleCnt="3" custScaleY="150866" custLinFactNeighborX="872" custLinFactNeighborY="-647">
        <dgm:presLayoutVars>
          <dgm:bulletEnabled val="1"/>
        </dgm:presLayoutVars>
      </dgm:prSet>
      <dgm:spPr/>
      <dgm:t>
        <a:bodyPr/>
        <a:lstStyle/>
        <a:p>
          <a:endParaRPr lang="hu-HU"/>
        </a:p>
      </dgm:t>
    </dgm:pt>
    <dgm:pt modelId="{44D59DB8-D251-40BD-BF06-123F72944DBF}" type="pres">
      <dgm:prSet presAssocID="{3786FEC9-303E-4246-8C35-EDDF8682A718}" presName="sp" presStyleCnt="0"/>
      <dgm:spPr/>
    </dgm:pt>
    <dgm:pt modelId="{4B9F4437-CAD4-424F-B70F-38080BCEF189}" type="pres">
      <dgm:prSet presAssocID="{95839E77-B91B-4E33-AED7-1A58C8B4CD63}" presName="composite" presStyleCnt="0"/>
      <dgm:spPr/>
    </dgm:pt>
    <dgm:pt modelId="{D1129433-311F-48F4-AB1C-C615FF7A82B3}" type="pres">
      <dgm:prSet presAssocID="{95839E77-B91B-4E33-AED7-1A58C8B4CD63}" presName="parentText" presStyleLbl="alignNode1" presStyleIdx="1" presStyleCnt="3">
        <dgm:presLayoutVars>
          <dgm:chMax val="1"/>
          <dgm:bulletEnabled val="1"/>
        </dgm:presLayoutVars>
      </dgm:prSet>
      <dgm:spPr/>
      <dgm:t>
        <a:bodyPr/>
        <a:lstStyle/>
        <a:p>
          <a:endParaRPr lang="hu-HU"/>
        </a:p>
      </dgm:t>
    </dgm:pt>
    <dgm:pt modelId="{65A84F7F-1F85-427B-BC24-6E2CA0087AB4}" type="pres">
      <dgm:prSet presAssocID="{95839E77-B91B-4E33-AED7-1A58C8B4CD63}" presName="descendantText" presStyleLbl="alignAcc1" presStyleIdx="1" presStyleCnt="3" custScaleY="130713">
        <dgm:presLayoutVars>
          <dgm:bulletEnabled val="1"/>
        </dgm:presLayoutVars>
      </dgm:prSet>
      <dgm:spPr/>
      <dgm:t>
        <a:bodyPr/>
        <a:lstStyle/>
        <a:p>
          <a:endParaRPr lang="hu-HU"/>
        </a:p>
      </dgm:t>
    </dgm:pt>
    <dgm:pt modelId="{1627ACE2-26F7-41F3-9A39-9A3FAC44DC30}" type="pres">
      <dgm:prSet presAssocID="{366EBBD4-4BB5-4B1B-A5AF-8A48BC5E987F}" presName="sp" presStyleCnt="0"/>
      <dgm:spPr/>
    </dgm:pt>
    <dgm:pt modelId="{2F8E089B-6A46-4586-A21A-C573753F08AF}" type="pres">
      <dgm:prSet presAssocID="{ECCC4E9F-7356-4B2F-98E9-6EE357BCEF10}" presName="composite" presStyleCnt="0"/>
      <dgm:spPr/>
    </dgm:pt>
    <dgm:pt modelId="{EA1EE21E-C229-4B15-A88D-1C0A67336A37}" type="pres">
      <dgm:prSet presAssocID="{ECCC4E9F-7356-4B2F-98E9-6EE357BCEF10}" presName="parentText" presStyleLbl="alignNode1" presStyleIdx="2" presStyleCnt="3" custScaleY="149226">
        <dgm:presLayoutVars>
          <dgm:chMax val="1"/>
          <dgm:bulletEnabled val="1"/>
        </dgm:presLayoutVars>
      </dgm:prSet>
      <dgm:spPr/>
      <dgm:t>
        <a:bodyPr/>
        <a:lstStyle/>
        <a:p>
          <a:endParaRPr lang="hu-HU"/>
        </a:p>
      </dgm:t>
    </dgm:pt>
    <dgm:pt modelId="{441FAC47-B07A-43A2-A552-8E65B8D6BE27}" type="pres">
      <dgm:prSet presAssocID="{ECCC4E9F-7356-4B2F-98E9-6EE357BCEF10}" presName="descendantText" presStyleLbl="alignAcc1" presStyleIdx="2" presStyleCnt="3" custScaleY="222650">
        <dgm:presLayoutVars>
          <dgm:bulletEnabled val="1"/>
        </dgm:presLayoutVars>
      </dgm:prSet>
      <dgm:spPr/>
      <dgm:t>
        <a:bodyPr/>
        <a:lstStyle/>
        <a:p>
          <a:endParaRPr lang="hu-HU"/>
        </a:p>
      </dgm:t>
    </dgm:pt>
  </dgm:ptLst>
  <dgm:cxnLst>
    <dgm:cxn modelId="{C24B3F02-DD21-49CC-A64F-7DD1B0A8448B}" type="presOf" srcId="{B8022267-FF3B-4613-ADEF-0801D69B6E77}" destId="{65A84F7F-1F85-427B-BC24-6E2CA0087AB4}" srcOrd="0" destOrd="1" presId="urn:microsoft.com/office/officeart/2005/8/layout/chevron2"/>
    <dgm:cxn modelId="{D4CEA3D5-4650-4365-8FB1-456E27E26F4B}" type="presOf" srcId="{0A7F0DA5-9223-4A22-854D-BA8E93E0C145}" destId="{441FAC47-B07A-43A2-A552-8E65B8D6BE27}" srcOrd="0" destOrd="0" presId="urn:microsoft.com/office/officeart/2005/8/layout/chevron2"/>
    <dgm:cxn modelId="{435D7B1D-6B33-46CD-B659-70B69E565491}" srcId="{95839E77-B91B-4E33-AED7-1A58C8B4CD63}" destId="{B8022267-FF3B-4613-ADEF-0801D69B6E77}" srcOrd="1" destOrd="0" parTransId="{20930CAE-C2A8-4528-BBD4-0E9EE60B03FA}" sibTransId="{18CF0918-A8AE-4718-B9B7-C0D261E094A9}"/>
    <dgm:cxn modelId="{1830507C-60CA-4458-9C49-2E830CAEEEE0}" srcId="{95839E77-B91B-4E33-AED7-1A58C8B4CD63}" destId="{B1897D62-ED75-4D11-BA06-B04B7BF8AE92}" srcOrd="0" destOrd="0" parTransId="{C5D36203-DC01-4258-8F10-4B59B1837C56}" sibTransId="{3043DB6A-7C79-4C42-958E-758439415570}"/>
    <dgm:cxn modelId="{D6FBDE2B-52E3-4B5E-AF8B-58F621E83929}" type="presOf" srcId="{ECCC4E9F-7356-4B2F-98E9-6EE357BCEF10}" destId="{EA1EE21E-C229-4B15-A88D-1C0A67336A37}" srcOrd="0" destOrd="0" presId="urn:microsoft.com/office/officeart/2005/8/layout/chevron2"/>
    <dgm:cxn modelId="{D968101F-1FB3-4107-B64C-CF1290F2EE5B}" type="presOf" srcId="{9D557A0F-8C80-470F-8575-65390F308406}" destId="{754EFF87-7619-49EF-84BF-86AC29BB8017}" srcOrd="0" destOrd="0" presId="urn:microsoft.com/office/officeart/2005/8/layout/chevron2"/>
    <dgm:cxn modelId="{0DE742BC-4D4A-4E0E-9D78-2FD7C03E6524}" type="presOf" srcId="{95839E77-B91B-4E33-AED7-1A58C8B4CD63}" destId="{D1129433-311F-48F4-AB1C-C615FF7A82B3}" srcOrd="0" destOrd="0" presId="urn:microsoft.com/office/officeart/2005/8/layout/chevron2"/>
    <dgm:cxn modelId="{BB000F54-6B2B-45EE-AC10-C502B83C92E0}" type="presOf" srcId="{662D9855-04DA-438D-BEB4-0B56A8675ABF}" destId="{8B2B602A-764C-4705-8239-A0A1DB310949}" srcOrd="0" destOrd="0" presId="urn:microsoft.com/office/officeart/2005/8/layout/chevron2"/>
    <dgm:cxn modelId="{ADDA1F50-F59A-40FD-98D1-33EE4AC3E6FB}" srcId="{ECCC4E9F-7356-4B2F-98E9-6EE357BCEF10}" destId="{0A7F0DA5-9223-4A22-854D-BA8E93E0C145}" srcOrd="0" destOrd="0" parTransId="{C39EDF2C-7133-4A3C-AA74-46C51949A805}" sibTransId="{BB9ACF05-E3EB-4C1D-BE7F-07185458322E}"/>
    <dgm:cxn modelId="{DCD0F698-7984-4BBC-95CB-9558A82EC893}" srcId="{662D9855-04DA-438D-BEB4-0B56A8675ABF}" destId="{40A74E98-47F8-4174-843D-3A9C6F02D920}" srcOrd="1" destOrd="0" parTransId="{D912572F-1DA4-4265-B0CF-5E48E506BF72}" sibTransId="{B1EA5E92-71EE-41B9-934C-C02BE388BA73}"/>
    <dgm:cxn modelId="{01600787-DB64-4C7B-B9A5-367012E42BFF}" srcId="{ECCC4E9F-7356-4B2F-98E9-6EE357BCEF10}" destId="{3C186EE0-445E-46DF-BD6F-114170E09C66}" srcOrd="1" destOrd="0" parTransId="{43856B1C-8DA2-4DCF-BC12-7CB41680D926}" sibTransId="{B9D0D994-5B2B-46BF-B4CA-6AC522074872}"/>
    <dgm:cxn modelId="{9AB7805E-F99F-4937-9ABF-6F34AD83B71B}" type="presOf" srcId="{3C186EE0-445E-46DF-BD6F-114170E09C66}" destId="{441FAC47-B07A-43A2-A552-8E65B8D6BE27}" srcOrd="0" destOrd="1" presId="urn:microsoft.com/office/officeart/2005/8/layout/chevron2"/>
    <dgm:cxn modelId="{C049F859-9389-49D3-8BAB-3FC540EC879B}" srcId="{ECCC4E9F-7356-4B2F-98E9-6EE357BCEF10}" destId="{995EA594-36F4-4DA2-A4F3-3FF326CB0DA2}" srcOrd="3" destOrd="0" parTransId="{05CB8470-6183-4141-B4E6-AC3A281FFF2E}" sibTransId="{B57235B9-A126-4478-9717-D321D5322C2F}"/>
    <dgm:cxn modelId="{C67A430B-1100-4B6F-8446-40A5F7124EDF}" srcId="{9D557A0F-8C80-470F-8575-65390F308406}" destId="{95839E77-B91B-4E33-AED7-1A58C8B4CD63}" srcOrd="1" destOrd="0" parTransId="{DE788A61-5C95-4FF5-B8E3-21AF51DA4330}" sibTransId="{366EBBD4-4BB5-4B1B-A5AF-8A48BC5E987F}"/>
    <dgm:cxn modelId="{5ADB1C66-242B-4FED-8D35-6A7BD0F22E41}" srcId="{ECCC4E9F-7356-4B2F-98E9-6EE357BCEF10}" destId="{E3F888C8-6E59-405E-B6D8-5697718463D4}" srcOrd="2" destOrd="0" parTransId="{24C24408-CA52-447B-B50B-9AEA7D119CA9}" sibTransId="{15748C30-5A6C-4E6B-A345-658FF9164D05}"/>
    <dgm:cxn modelId="{1C5D8493-5DD5-4D2D-BD13-0450EAFDEECB}" type="presOf" srcId="{995EA594-36F4-4DA2-A4F3-3FF326CB0DA2}" destId="{441FAC47-B07A-43A2-A552-8E65B8D6BE27}" srcOrd="0" destOrd="3" presId="urn:microsoft.com/office/officeart/2005/8/layout/chevron2"/>
    <dgm:cxn modelId="{B7B91A21-D6FC-4E5E-AE1D-83A54AC07931}" type="presOf" srcId="{A074A75D-0155-4D94-A3AE-4FAB45D4605D}" destId="{B6991BDE-737D-4EF2-9064-10EAC9BC0857}" srcOrd="0" destOrd="0" presId="urn:microsoft.com/office/officeart/2005/8/layout/chevron2"/>
    <dgm:cxn modelId="{D5B5A12C-4ABB-4830-A781-054F11C7E950}" type="presOf" srcId="{B1897D62-ED75-4D11-BA06-B04B7BF8AE92}" destId="{65A84F7F-1F85-427B-BC24-6E2CA0087AB4}" srcOrd="0" destOrd="0" presId="urn:microsoft.com/office/officeart/2005/8/layout/chevron2"/>
    <dgm:cxn modelId="{528A8592-E1BA-476E-B929-A7D18DF8EED9}" srcId="{9D557A0F-8C80-470F-8575-65390F308406}" destId="{ECCC4E9F-7356-4B2F-98E9-6EE357BCEF10}" srcOrd="2" destOrd="0" parTransId="{7A788704-7493-4C13-A6A1-1CFD56A81C39}" sibTransId="{36A0E2D6-9731-4011-8270-0B7902BF2161}"/>
    <dgm:cxn modelId="{D213F138-F4B4-43E0-897F-160A062627B9}" srcId="{662D9855-04DA-438D-BEB4-0B56A8675ABF}" destId="{A074A75D-0155-4D94-A3AE-4FAB45D4605D}" srcOrd="0" destOrd="0" parTransId="{9968E812-C845-4933-BB3C-C71A3BEE1E92}" sibTransId="{645D05F8-EA04-44C2-A203-4637F00B01EA}"/>
    <dgm:cxn modelId="{BB4D1A49-7BC7-4490-826C-8B812279B0E5}" type="presOf" srcId="{E3F888C8-6E59-405E-B6D8-5697718463D4}" destId="{441FAC47-B07A-43A2-A552-8E65B8D6BE27}" srcOrd="0" destOrd="2" presId="urn:microsoft.com/office/officeart/2005/8/layout/chevron2"/>
    <dgm:cxn modelId="{275BB051-E81C-496E-9F91-42F98B4CBC3C}" srcId="{9D557A0F-8C80-470F-8575-65390F308406}" destId="{662D9855-04DA-438D-BEB4-0B56A8675ABF}" srcOrd="0" destOrd="0" parTransId="{1680E449-65D4-46B6-A2F9-FAD58075CBBE}" sibTransId="{3786FEC9-303E-4246-8C35-EDDF8682A718}"/>
    <dgm:cxn modelId="{006D3105-41F8-484B-86FF-7234402C05CB}" type="presOf" srcId="{40A74E98-47F8-4174-843D-3A9C6F02D920}" destId="{B6991BDE-737D-4EF2-9064-10EAC9BC0857}" srcOrd="0" destOrd="1" presId="urn:microsoft.com/office/officeart/2005/8/layout/chevron2"/>
    <dgm:cxn modelId="{EB6BC631-EEA6-4120-8582-56ACEB5CF211}" type="presParOf" srcId="{754EFF87-7619-49EF-84BF-86AC29BB8017}" destId="{D68CBB5B-4780-4B13-96A2-93BA8E60D424}" srcOrd="0" destOrd="0" presId="urn:microsoft.com/office/officeart/2005/8/layout/chevron2"/>
    <dgm:cxn modelId="{5DCBB148-E4F0-46C6-AF59-FEFD0CCB063D}" type="presParOf" srcId="{D68CBB5B-4780-4B13-96A2-93BA8E60D424}" destId="{8B2B602A-764C-4705-8239-A0A1DB310949}" srcOrd="0" destOrd="0" presId="urn:microsoft.com/office/officeart/2005/8/layout/chevron2"/>
    <dgm:cxn modelId="{B3CD08D2-537D-409E-9F0A-13246207D45E}" type="presParOf" srcId="{D68CBB5B-4780-4B13-96A2-93BA8E60D424}" destId="{B6991BDE-737D-4EF2-9064-10EAC9BC0857}" srcOrd="1" destOrd="0" presId="urn:microsoft.com/office/officeart/2005/8/layout/chevron2"/>
    <dgm:cxn modelId="{033DF6C0-5CF1-486A-9823-1A4094E7CF49}" type="presParOf" srcId="{754EFF87-7619-49EF-84BF-86AC29BB8017}" destId="{44D59DB8-D251-40BD-BF06-123F72944DBF}" srcOrd="1" destOrd="0" presId="urn:microsoft.com/office/officeart/2005/8/layout/chevron2"/>
    <dgm:cxn modelId="{986AB5F0-843D-4858-89B2-BE753762C0B1}" type="presParOf" srcId="{754EFF87-7619-49EF-84BF-86AC29BB8017}" destId="{4B9F4437-CAD4-424F-B70F-38080BCEF189}" srcOrd="2" destOrd="0" presId="urn:microsoft.com/office/officeart/2005/8/layout/chevron2"/>
    <dgm:cxn modelId="{C0C8FD52-8586-4BD2-84E0-56013F0616EF}" type="presParOf" srcId="{4B9F4437-CAD4-424F-B70F-38080BCEF189}" destId="{D1129433-311F-48F4-AB1C-C615FF7A82B3}" srcOrd="0" destOrd="0" presId="urn:microsoft.com/office/officeart/2005/8/layout/chevron2"/>
    <dgm:cxn modelId="{DCB8246B-657C-49B3-A1A0-D6D7E35B9599}" type="presParOf" srcId="{4B9F4437-CAD4-424F-B70F-38080BCEF189}" destId="{65A84F7F-1F85-427B-BC24-6E2CA0087AB4}" srcOrd="1" destOrd="0" presId="urn:microsoft.com/office/officeart/2005/8/layout/chevron2"/>
    <dgm:cxn modelId="{915347D6-B0BA-40E4-A92F-F55C02BCDC85}" type="presParOf" srcId="{754EFF87-7619-49EF-84BF-86AC29BB8017}" destId="{1627ACE2-26F7-41F3-9A39-9A3FAC44DC30}" srcOrd="3" destOrd="0" presId="urn:microsoft.com/office/officeart/2005/8/layout/chevron2"/>
    <dgm:cxn modelId="{10BFB7E1-A4C9-4355-89CB-73B404DDE1FC}" type="presParOf" srcId="{754EFF87-7619-49EF-84BF-86AC29BB8017}" destId="{2F8E089B-6A46-4586-A21A-C573753F08AF}" srcOrd="4" destOrd="0" presId="urn:microsoft.com/office/officeart/2005/8/layout/chevron2"/>
    <dgm:cxn modelId="{051BF5CA-942F-4031-8271-AD3AF8BFF35B}" type="presParOf" srcId="{2F8E089B-6A46-4586-A21A-C573753F08AF}" destId="{EA1EE21E-C229-4B15-A88D-1C0A67336A37}" srcOrd="0" destOrd="0" presId="urn:microsoft.com/office/officeart/2005/8/layout/chevron2"/>
    <dgm:cxn modelId="{F8B5E185-178F-437C-9940-906462056339}" type="presParOf" srcId="{2F8E089B-6A46-4586-A21A-C573753F08AF}" destId="{441FAC47-B07A-43A2-A552-8E65B8D6BE27}"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64C724C-AC74-44BC-A15A-30DD99C73DA9}"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hu-HU"/>
        </a:p>
      </dgm:t>
    </dgm:pt>
    <dgm:pt modelId="{6C9B11EB-616E-465A-B342-7DA0A4093EF0}">
      <dgm:prSet phldrT="[Szöveg]" custT="1"/>
      <dgm:spPr/>
      <dgm:t>
        <a:bodyPr/>
        <a:lstStyle/>
        <a:p>
          <a:r>
            <a:rPr lang="hu-HU" sz="2000" dirty="0" err="1" smtClean="0"/>
            <a:t>Other</a:t>
          </a:r>
          <a:r>
            <a:rPr lang="hu-HU" sz="2000" dirty="0" smtClean="0"/>
            <a:t> </a:t>
          </a:r>
          <a:r>
            <a:rPr lang="hu-HU" sz="2000" dirty="0" err="1" smtClean="0"/>
            <a:t>methods</a:t>
          </a:r>
          <a:endParaRPr lang="hu-HU" sz="2000" dirty="0"/>
        </a:p>
      </dgm:t>
    </dgm:pt>
    <dgm:pt modelId="{51CD6205-0D29-4415-AE07-7E330A9C0300}" type="parTrans" cxnId="{A125B8B1-26FF-4B14-A3BE-145376D8534E}">
      <dgm:prSet/>
      <dgm:spPr/>
      <dgm:t>
        <a:bodyPr/>
        <a:lstStyle/>
        <a:p>
          <a:endParaRPr lang="hu-HU"/>
        </a:p>
      </dgm:t>
    </dgm:pt>
    <dgm:pt modelId="{01FC45C5-385A-4DEE-9FFD-41582D3C9786}" type="sibTrans" cxnId="{A125B8B1-26FF-4B14-A3BE-145376D8534E}">
      <dgm:prSet/>
      <dgm:spPr/>
      <dgm:t>
        <a:bodyPr/>
        <a:lstStyle/>
        <a:p>
          <a:endParaRPr lang="hu-HU"/>
        </a:p>
      </dgm:t>
    </dgm:pt>
    <dgm:pt modelId="{356CF7A5-D173-4C04-BD45-BD71EF9B6391}">
      <dgm:prSet phldrT="[Szöveg]"/>
      <dgm:spPr/>
      <dgm:t>
        <a:bodyPr/>
        <a:lstStyle/>
        <a:p>
          <a:r>
            <a:rPr lang="hu-HU" dirty="0" err="1" smtClean="0"/>
            <a:t>Mental</a:t>
          </a:r>
          <a:r>
            <a:rPr lang="hu-HU" dirty="0" smtClean="0"/>
            <a:t> </a:t>
          </a:r>
          <a:r>
            <a:rPr lang="hu-HU" dirty="0" err="1" smtClean="0"/>
            <a:t>health</a:t>
          </a:r>
          <a:r>
            <a:rPr lang="hu-HU" dirty="0" smtClean="0"/>
            <a:t> </a:t>
          </a:r>
          <a:r>
            <a:rPr lang="hu-HU" dirty="0" err="1" smtClean="0"/>
            <a:t>specialist</a:t>
          </a:r>
          <a:r>
            <a:rPr lang="hu-HU" dirty="0" smtClean="0"/>
            <a:t>: </a:t>
          </a:r>
          <a:r>
            <a:rPr lang="hu-HU" dirty="0" err="1" smtClean="0"/>
            <a:t>observing</a:t>
          </a:r>
          <a:r>
            <a:rPr lang="hu-HU" dirty="0" smtClean="0"/>
            <a:t> </a:t>
          </a:r>
          <a:r>
            <a:rPr lang="hu-HU" dirty="0" err="1" smtClean="0"/>
            <a:t>the</a:t>
          </a:r>
          <a:r>
            <a:rPr lang="hu-HU" dirty="0" smtClean="0"/>
            <a:t> </a:t>
          </a:r>
          <a:r>
            <a:rPr lang="hu-HU" dirty="0" err="1" smtClean="0"/>
            <a:t>child</a:t>
          </a:r>
          <a:r>
            <a:rPr lang="hu-HU" dirty="0" smtClean="0"/>
            <a:t> in </a:t>
          </a:r>
          <a:r>
            <a:rPr lang="hu-HU" dirty="0" err="1" smtClean="0"/>
            <a:t>kindergarten</a:t>
          </a:r>
          <a:r>
            <a:rPr lang="hu-HU" dirty="0" smtClean="0"/>
            <a:t>, </a:t>
          </a:r>
          <a:r>
            <a:rPr lang="hu-HU" dirty="0" err="1" smtClean="0"/>
            <a:t>school</a:t>
          </a:r>
          <a:r>
            <a:rPr lang="hu-HU" dirty="0" smtClean="0"/>
            <a:t>, </a:t>
          </a:r>
          <a:r>
            <a:rPr lang="hu-HU" dirty="0" err="1" smtClean="0"/>
            <a:t>or</a:t>
          </a:r>
          <a:r>
            <a:rPr lang="hu-HU" dirty="0" smtClean="0"/>
            <a:t> </a:t>
          </a:r>
          <a:r>
            <a:rPr lang="hu-HU" dirty="0" err="1" smtClean="0"/>
            <a:t>at</a:t>
          </a:r>
          <a:r>
            <a:rPr lang="hu-HU" dirty="0" smtClean="0"/>
            <a:t> </a:t>
          </a:r>
          <a:r>
            <a:rPr lang="hu-HU" dirty="0" err="1" smtClean="0"/>
            <a:t>home</a:t>
          </a:r>
          <a:r>
            <a:rPr lang="hu-HU" dirty="0" smtClean="0"/>
            <a:t>, </a:t>
          </a:r>
          <a:r>
            <a:rPr lang="hu-HU" dirty="0" err="1" smtClean="0"/>
            <a:t>consulting</a:t>
          </a:r>
          <a:r>
            <a:rPr lang="hu-HU" dirty="0" smtClean="0"/>
            <a:t> </a:t>
          </a:r>
          <a:r>
            <a:rPr lang="hu-HU" dirty="0" err="1" smtClean="0"/>
            <a:t>with</a:t>
          </a:r>
          <a:r>
            <a:rPr lang="hu-HU" dirty="0" smtClean="0"/>
            <a:t> </a:t>
          </a:r>
          <a:r>
            <a:rPr lang="hu-HU" dirty="0" err="1" smtClean="0"/>
            <a:t>teachers</a:t>
          </a:r>
          <a:r>
            <a:rPr lang="hu-HU" dirty="0" smtClean="0"/>
            <a:t> </a:t>
          </a:r>
          <a:r>
            <a:rPr lang="hu-HU" dirty="0" err="1" smtClean="0"/>
            <a:t>about</a:t>
          </a:r>
          <a:r>
            <a:rPr lang="hu-HU" dirty="0" smtClean="0"/>
            <a:t> </a:t>
          </a:r>
          <a:r>
            <a:rPr lang="hu-HU" dirty="0" err="1" smtClean="0"/>
            <a:t>problems</a:t>
          </a:r>
          <a:endParaRPr lang="hu-HU" dirty="0"/>
        </a:p>
      </dgm:t>
    </dgm:pt>
    <dgm:pt modelId="{F257498C-588C-4363-B6CB-40A3CA761B94}" type="parTrans" cxnId="{78981A50-3149-42C4-80B2-D869983D9B95}">
      <dgm:prSet/>
      <dgm:spPr/>
      <dgm:t>
        <a:bodyPr/>
        <a:lstStyle/>
        <a:p>
          <a:endParaRPr lang="hu-HU"/>
        </a:p>
      </dgm:t>
    </dgm:pt>
    <dgm:pt modelId="{9ED7F68C-27B0-4D5B-9CA4-903760732A95}" type="sibTrans" cxnId="{78981A50-3149-42C4-80B2-D869983D9B95}">
      <dgm:prSet/>
      <dgm:spPr/>
      <dgm:t>
        <a:bodyPr/>
        <a:lstStyle/>
        <a:p>
          <a:endParaRPr lang="hu-HU"/>
        </a:p>
      </dgm:t>
    </dgm:pt>
    <dgm:pt modelId="{89B24C25-30F2-4CC2-B1A6-4A3EBB3F62E2}">
      <dgm:prSet phldrT="[Szöveg]" custT="1"/>
      <dgm:spPr/>
      <dgm:t>
        <a:bodyPr/>
        <a:lstStyle/>
        <a:p>
          <a:r>
            <a:rPr lang="hu-HU" sz="2000" dirty="0" err="1" smtClean="0"/>
            <a:t>Diag-nosing</a:t>
          </a:r>
          <a:endParaRPr lang="hu-HU" sz="2000" dirty="0"/>
        </a:p>
      </dgm:t>
    </dgm:pt>
    <dgm:pt modelId="{5452B1FD-3D31-4535-8B0B-01378F4492A4}" type="parTrans" cxnId="{8DAAB2A6-5F04-4112-9381-84127E9C68B0}">
      <dgm:prSet/>
      <dgm:spPr/>
      <dgm:t>
        <a:bodyPr/>
        <a:lstStyle/>
        <a:p>
          <a:endParaRPr lang="hu-HU"/>
        </a:p>
      </dgm:t>
    </dgm:pt>
    <dgm:pt modelId="{989A00CB-D678-4CE2-A3CB-3176FA3CF262}" type="sibTrans" cxnId="{8DAAB2A6-5F04-4112-9381-84127E9C68B0}">
      <dgm:prSet/>
      <dgm:spPr/>
      <dgm:t>
        <a:bodyPr/>
        <a:lstStyle/>
        <a:p>
          <a:endParaRPr lang="hu-HU"/>
        </a:p>
      </dgm:t>
    </dgm:pt>
    <dgm:pt modelId="{347890EE-7A90-4FCE-B553-C36767A33D0B}">
      <dgm:prSet phldrT="[Szöveg]" custT="1"/>
      <dgm:spPr/>
      <dgm:t>
        <a:bodyPr/>
        <a:lstStyle/>
        <a:p>
          <a:r>
            <a:rPr lang="hu-HU" sz="2000" dirty="0" err="1" smtClean="0"/>
            <a:t>Psychiatrist</a:t>
          </a:r>
          <a:r>
            <a:rPr lang="hu-HU" sz="2000" dirty="0" smtClean="0"/>
            <a:t>, </a:t>
          </a:r>
          <a:r>
            <a:rPr lang="hu-HU" sz="2000" dirty="0" err="1" smtClean="0"/>
            <a:t>psychologist</a:t>
          </a:r>
          <a:r>
            <a:rPr lang="hu-HU" sz="2000" dirty="0" smtClean="0"/>
            <a:t>: </a:t>
          </a:r>
          <a:r>
            <a:rPr lang="hu-HU" sz="2000" dirty="0" err="1" smtClean="0"/>
            <a:t>discussing</a:t>
          </a:r>
          <a:r>
            <a:rPr lang="hu-HU" sz="2000" dirty="0" smtClean="0"/>
            <a:t>  </a:t>
          </a:r>
          <a:r>
            <a:rPr lang="hu-HU" sz="2000" dirty="0" err="1" smtClean="0"/>
            <a:t>with</a:t>
          </a:r>
          <a:r>
            <a:rPr lang="hu-HU" sz="2000" dirty="0" smtClean="0"/>
            <a:t> </a:t>
          </a:r>
          <a:r>
            <a:rPr lang="hu-HU" sz="2000" dirty="0" err="1" smtClean="0"/>
            <a:t>the</a:t>
          </a:r>
          <a:r>
            <a:rPr lang="hu-HU" sz="2000" dirty="0" smtClean="0"/>
            <a:t> </a:t>
          </a:r>
          <a:r>
            <a:rPr lang="hu-HU" sz="2000" dirty="0" err="1" smtClean="0"/>
            <a:t>parent</a:t>
          </a:r>
          <a:r>
            <a:rPr lang="hu-HU" sz="2000" dirty="0" smtClean="0"/>
            <a:t> </a:t>
          </a:r>
          <a:r>
            <a:rPr lang="hu-HU" sz="2000" dirty="0" err="1" smtClean="0"/>
            <a:t>or</a:t>
          </a:r>
          <a:r>
            <a:rPr lang="hu-HU" sz="2000" dirty="0" smtClean="0"/>
            <a:t> </a:t>
          </a:r>
          <a:r>
            <a:rPr lang="hu-HU" sz="2000" dirty="0" err="1" smtClean="0"/>
            <a:t>with</a:t>
          </a:r>
          <a:r>
            <a:rPr lang="hu-HU" sz="2000" dirty="0" smtClean="0"/>
            <a:t> </a:t>
          </a:r>
          <a:r>
            <a:rPr lang="hu-HU" sz="2000" dirty="0" err="1" smtClean="0"/>
            <a:t>the</a:t>
          </a:r>
          <a:r>
            <a:rPr lang="hu-HU" sz="2000" dirty="0" smtClean="0"/>
            <a:t> </a:t>
          </a:r>
          <a:r>
            <a:rPr lang="hu-HU" sz="2000" dirty="0" err="1" smtClean="0"/>
            <a:t>parent</a:t>
          </a:r>
          <a:r>
            <a:rPr lang="hu-HU" sz="2000" dirty="0" smtClean="0"/>
            <a:t> and </a:t>
          </a:r>
          <a:r>
            <a:rPr lang="hu-HU" sz="2000" dirty="0" err="1" smtClean="0"/>
            <a:t>adolescent</a:t>
          </a:r>
          <a:r>
            <a:rPr lang="hu-HU" sz="2000" dirty="0" smtClean="0"/>
            <a:t> </a:t>
          </a:r>
          <a:r>
            <a:rPr lang="hu-HU" sz="2000" dirty="0" err="1" smtClean="0"/>
            <a:t>the</a:t>
          </a:r>
          <a:r>
            <a:rPr lang="hu-HU" sz="2000" dirty="0" smtClean="0"/>
            <a:t> </a:t>
          </a:r>
          <a:r>
            <a:rPr lang="hu-HU" sz="2000" dirty="0" err="1" smtClean="0"/>
            <a:t>results</a:t>
          </a:r>
          <a:r>
            <a:rPr lang="hu-HU" sz="2000" dirty="0" smtClean="0"/>
            <a:t> of </a:t>
          </a:r>
          <a:r>
            <a:rPr lang="hu-HU" sz="2000" dirty="0" err="1" smtClean="0"/>
            <a:t>the</a:t>
          </a:r>
          <a:r>
            <a:rPr lang="hu-HU" sz="2000" dirty="0" smtClean="0"/>
            <a:t> </a:t>
          </a:r>
          <a:r>
            <a:rPr lang="hu-HU" sz="2000" dirty="0" err="1" smtClean="0"/>
            <a:t>diagnostic</a:t>
          </a:r>
          <a:r>
            <a:rPr lang="hu-HU" sz="2000" dirty="0" smtClean="0"/>
            <a:t> </a:t>
          </a:r>
          <a:r>
            <a:rPr lang="hu-HU" sz="2000" dirty="0" err="1" smtClean="0"/>
            <a:t>process</a:t>
          </a:r>
          <a:r>
            <a:rPr lang="hu-HU" sz="2000" dirty="0" smtClean="0"/>
            <a:t> and </a:t>
          </a:r>
          <a:r>
            <a:rPr lang="hu-HU" sz="2000" dirty="0" err="1" smtClean="0"/>
            <a:t>the</a:t>
          </a:r>
          <a:r>
            <a:rPr lang="hu-HU" sz="2000" dirty="0" smtClean="0"/>
            <a:t> </a:t>
          </a:r>
          <a:r>
            <a:rPr lang="hu-HU" sz="2000" dirty="0" err="1" smtClean="0"/>
            <a:t>possible</a:t>
          </a:r>
          <a:r>
            <a:rPr lang="hu-HU" sz="2000" dirty="0" smtClean="0"/>
            <a:t> </a:t>
          </a:r>
          <a:r>
            <a:rPr lang="hu-HU" sz="2000" dirty="0" err="1" smtClean="0"/>
            <a:t>therapies</a:t>
          </a:r>
          <a:endParaRPr lang="hu-HU" sz="2000" dirty="0"/>
        </a:p>
      </dgm:t>
    </dgm:pt>
    <dgm:pt modelId="{B8BFAE1D-8182-4FC4-AEAD-B063A29E974A}" type="parTrans" cxnId="{8BA52F62-E94F-4961-9B1D-8E5AFCB21241}">
      <dgm:prSet/>
      <dgm:spPr/>
      <dgm:t>
        <a:bodyPr/>
        <a:lstStyle/>
        <a:p>
          <a:endParaRPr lang="hu-HU"/>
        </a:p>
      </dgm:t>
    </dgm:pt>
    <dgm:pt modelId="{B80A2745-0CFE-40B2-9E91-918EBEEEA338}" type="sibTrans" cxnId="{8BA52F62-E94F-4961-9B1D-8E5AFCB21241}">
      <dgm:prSet/>
      <dgm:spPr/>
      <dgm:t>
        <a:bodyPr/>
        <a:lstStyle/>
        <a:p>
          <a:endParaRPr lang="hu-HU"/>
        </a:p>
      </dgm:t>
    </dgm:pt>
    <dgm:pt modelId="{56270B05-D073-4153-A86E-814041BDFAFA}">
      <dgm:prSet phldrT="[Szöveg]"/>
      <dgm:spPr/>
      <dgm:t>
        <a:bodyPr/>
        <a:lstStyle/>
        <a:p>
          <a:r>
            <a:rPr lang="hu-HU" dirty="0" err="1" smtClean="0"/>
            <a:t>Therapy</a:t>
          </a:r>
          <a:endParaRPr lang="hu-HU" dirty="0"/>
        </a:p>
      </dgm:t>
    </dgm:pt>
    <dgm:pt modelId="{57A37B98-5FC8-4CBE-82DB-94A58AE1C66B}" type="parTrans" cxnId="{753FC018-D77A-464A-AD20-F2214E148B09}">
      <dgm:prSet/>
      <dgm:spPr/>
      <dgm:t>
        <a:bodyPr/>
        <a:lstStyle/>
        <a:p>
          <a:endParaRPr lang="hu-HU"/>
        </a:p>
      </dgm:t>
    </dgm:pt>
    <dgm:pt modelId="{DEEE58AE-3684-483F-B277-F72623A0F173}" type="sibTrans" cxnId="{753FC018-D77A-464A-AD20-F2214E148B09}">
      <dgm:prSet/>
      <dgm:spPr/>
      <dgm:t>
        <a:bodyPr/>
        <a:lstStyle/>
        <a:p>
          <a:endParaRPr lang="hu-HU"/>
        </a:p>
      </dgm:t>
    </dgm:pt>
    <dgm:pt modelId="{4DE2B71F-FB46-4A75-9741-1047E1B81323}">
      <dgm:prSet phldrT="[Szöveg]"/>
      <dgm:spPr/>
      <dgm:t>
        <a:bodyPr/>
        <a:lstStyle/>
        <a:p>
          <a:endParaRPr lang="hu-HU" sz="1500" dirty="0"/>
        </a:p>
      </dgm:t>
    </dgm:pt>
    <dgm:pt modelId="{EA49A312-A8A9-4CBD-9F96-ECB795335BEE}" type="parTrans" cxnId="{1853F910-775F-4BC2-9755-212C40C35974}">
      <dgm:prSet/>
      <dgm:spPr/>
      <dgm:t>
        <a:bodyPr/>
        <a:lstStyle/>
        <a:p>
          <a:endParaRPr lang="hu-HU"/>
        </a:p>
      </dgm:t>
    </dgm:pt>
    <dgm:pt modelId="{78D7554C-C486-4E72-852A-38E692F1C9D3}" type="sibTrans" cxnId="{1853F910-775F-4BC2-9755-212C40C35974}">
      <dgm:prSet/>
      <dgm:spPr/>
      <dgm:t>
        <a:bodyPr/>
        <a:lstStyle/>
        <a:p>
          <a:endParaRPr lang="hu-HU"/>
        </a:p>
      </dgm:t>
    </dgm:pt>
    <dgm:pt modelId="{DDC3226E-F382-48D7-AE74-FFC621389147}" type="pres">
      <dgm:prSet presAssocID="{C64C724C-AC74-44BC-A15A-30DD99C73DA9}" presName="linearFlow" presStyleCnt="0">
        <dgm:presLayoutVars>
          <dgm:dir/>
          <dgm:animLvl val="lvl"/>
          <dgm:resizeHandles val="exact"/>
        </dgm:presLayoutVars>
      </dgm:prSet>
      <dgm:spPr/>
      <dgm:t>
        <a:bodyPr/>
        <a:lstStyle/>
        <a:p>
          <a:endParaRPr lang="hu-HU"/>
        </a:p>
      </dgm:t>
    </dgm:pt>
    <dgm:pt modelId="{9323C163-83DF-45B9-AD2C-61AB645D2008}" type="pres">
      <dgm:prSet presAssocID="{6C9B11EB-616E-465A-B342-7DA0A4093EF0}" presName="composite" presStyleCnt="0"/>
      <dgm:spPr/>
    </dgm:pt>
    <dgm:pt modelId="{D3F704C3-11A1-4A5B-8616-9DFCD7DAB03A}" type="pres">
      <dgm:prSet presAssocID="{6C9B11EB-616E-465A-B342-7DA0A4093EF0}" presName="parentText" presStyleLbl="alignNode1" presStyleIdx="0" presStyleCnt="3">
        <dgm:presLayoutVars>
          <dgm:chMax val="1"/>
          <dgm:bulletEnabled val="1"/>
        </dgm:presLayoutVars>
      </dgm:prSet>
      <dgm:spPr/>
      <dgm:t>
        <a:bodyPr/>
        <a:lstStyle/>
        <a:p>
          <a:endParaRPr lang="hu-HU"/>
        </a:p>
      </dgm:t>
    </dgm:pt>
    <dgm:pt modelId="{BF785EEE-4CDC-4C5C-B91C-44D26FE6CB00}" type="pres">
      <dgm:prSet presAssocID="{6C9B11EB-616E-465A-B342-7DA0A4093EF0}" presName="descendantText" presStyleLbl="alignAcc1" presStyleIdx="0" presStyleCnt="3">
        <dgm:presLayoutVars>
          <dgm:bulletEnabled val="1"/>
        </dgm:presLayoutVars>
      </dgm:prSet>
      <dgm:spPr/>
      <dgm:t>
        <a:bodyPr/>
        <a:lstStyle/>
        <a:p>
          <a:endParaRPr lang="hu-HU"/>
        </a:p>
      </dgm:t>
    </dgm:pt>
    <dgm:pt modelId="{91491A08-716E-4AAF-AE21-2BABF66EAA90}" type="pres">
      <dgm:prSet presAssocID="{01FC45C5-385A-4DEE-9FFD-41582D3C9786}" presName="sp" presStyleCnt="0"/>
      <dgm:spPr/>
    </dgm:pt>
    <dgm:pt modelId="{8CA0591D-1E80-475D-97A1-CA357C7C24B0}" type="pres">
      <dgm:prSet presAssocID="{89B24C25-30F2-4CC2-B1A6-4A3EBB3F62E2}" presName="composite" presStyleCnt="0"/>
      <dgm:spPr/>
    </dgm:pt>
    <dgm:pt modelId="{54773C55-FE63-4633-9EAE-BB8CF44404FB}" type="pres">
      <dgm:prSet presAssocID="{89B24C25-30F2-4CC2-B1A6-4A3EBB3F62E2}" presName="parentText" presStyleLbl="alignNode1" presStyleIdx="1" presStyleCnt="3">
        <dgm:presLayoutVars>
          <dgm:chMax val="1"/>
          <dgm:bulletEnabled val="1"/>
        </dgm:presLayoutVars>
      </dgm:prSet>
      <dgm:spPr/>
      <dgm:t>
        <a:bodyPr/>
        <a:lstStyle/>
        <a:p>
          <a:endParaRPr lang="hu-HU"/>
        </a:p>
      </dgm:t>
    </dgm:pt>
    <dgm:pt modelId="{3DAA4E60-62A7-494E-9326-5EE59F800833}" type="pres">
      <dgm:prSet presAssocID="{89B24C25-30F2-4CC2-B1A6-4A3EBB3F62E2}" presName="descendantText" presStyleLbl="alignAcc1" presStyleIdx="1" presStyleCnt="3" custScaleY="144317" custLinFactNeighborX="414" custLinFactNeighborY="-9317">
        <dgm:presLayoutVars>
          <dgm:bulletEnabled val="1"/>
        </dgm:presLayoutVars>
      </dgm:prSet>
      <dgm:spPr/>
      <dgm:t>
        <a:bodyPr/>
        <a:lstStyle/>
        <a:p>
          <a:endParaRPr lang="hu-HU"/>
        </a:p>
      </dgm:t>
    </dgm:pt>
    <dgm:pt modelId="{73D16648-FC20-406A-AE64-2F8E6859579A}" type="pres">
      <dgm:prSet presAssocID="{989A00CB-D678-4CE2-A3CB-3176FA3CF262}" presName="sp" presStyleCnt="0"/>
      <dgm:spPr/>
    </dgm:pt>
    <dgm:pt modelId="{11F27D7F-0191-4738-A117-91D4E473CBB2}" type="pres">
      <dgm:prSet presAssocID="{56270B05-D073-4153-A86E-814041BDFAFA}" presName="composite" presStyleCnt="0"/>
      <dgm:spPr/>
    </dgm:pt>
    <dgm:pt modelId="{72545600-BF4A-408D-9763-C28452EFFD56}" type="pres">
      <dgm:prSet presAssocID="{56270B05-D073-4153-A86E-814041BDFAFA}" presName="parentText" presStyleLbl="alignNode1" presStyleIdx="2" presStyleCnt="3">
        <dgm:presLayoutVars>
          <dgm:chMax val="1"/>
          <dgm:bulletEnabled val="1"/>
        </dgm:presLayoutVars>
      </dgm:prSet>
      <dgm:spPr/>
      <dgm:t>
        <a:bodyPr/>
        <a:lstStyle/>
        <a:p>
          <a:endParaRPr lang="hu-HU"/>
        </a:p>
      </dgm:t>
    </dgm:pt>
    <dgm:pt modelId="{54442FCE-91DC-4150-BE01-CB765F3936D1}" type="pres">
      <dgm:prSet presAssocID="{56270B05-D073-4153-A86E-814041BDFAFA}" presName="descendantText" presStyleLbl="alignAcc1" presStyleIdx="2" presStyleCnt="3">
        <dgm:presLayoutVars>
          <dgm:bulletEnabled val="1"/>
        </dgm:presLayoutVars>
      </dgm:prSet>
      <dgm:spPr/>
    </dgm:pt>
  </dgm:ptLst>
  <dgm:cxnLst>
    <dgm:cxn modelId="{A125B8B1-26FF-4B14-A3BE-145376D8534E}" srcId="{C64C724C-AC74-44BC-A15A-30DD99C73DA9}" destId="{6C9B11EB-616E-465A-B342-7DA0A4093EF0}" srcOrd="0" destOrd="0" parTransId="{51CD6205-0D29-4415-AE07-7E330A9C0300}" sibTransId="{01FC45C5-385A-4DEE-9FFD-41582D3C9786}"/>
    <dgm:cxn modelId="{1853F910-775F-4BC2-9755-212C40C35974}" srcId="{89B24C25-30F2-4CC2-B1A6-4A3EBB3F62E2}" destId="{4DE2B71F-FB46-4A75-9741-1047E1B81323}" srcOrd="1" destOrd="0" parTransId="{EA49A312-A8A9-4CBD-9F96-ECB795335BEE}" sibTransId="{78D7554C-C486-4E72-852A-38E692F1C9D3}"/>
    <dgm:cxn modelId="{8DAAB2A6-5F04-4112-9381-84127E9C68B0}" srcId="{C64C724C-AC74-44BC-A15A-30DD99C73DA9}" destId="{89B24C25-30F2-4CC2-B1A6-4A3EBB3F62E2}" srcOrd="1" destOrd="0" parTransId="{5452B1FD-3D31-4535-8B0B-01378F4492A4}" sibTransId="{989A00CB-D678-4CE2-A3CB-3176FA3CF262}"/>
    <dgm:cxn modelId="{2E92B748-BFF4-4837-90EB-876CB5265834}" type="presOf" srcId="{6C9B11EB-616E-465A-B342-7DA0A4093EF0}" destId="{D3F704C3-11A1-4A5B-8616-9DFCD7DAB03A}" srcOrd="0" destOrd="0" presId="urn:microsoft.com/office/officeart/2005/8/layout/chevron2"/>
    <dgm:cxn modelId="{27B71FAD-A070-4500-B445-4B5851242F57}" type="presOf" srcId="{C64C724C-AC74-44BC-A15A-30DD99C73DA9}" destId="{DDC3226E-F382-48D7-AE74-FFC621389147}" srcOrd="0" destOrd="0" presId="urn:microsoft.com/office/officeart/2005/8/layout/chevron2"/>
    <dgm:cxn modelId="{47F3B1DF-A2E9-444C-9B11-F876AE627203}" type="presOf" srcId="{347890EE-7A90-4FCE-B553-C36767A33D0B}" destId="{3DAA4E60-62A7-494E-9326-5EE59F800833}" srcOrd="0" destOrd="0" presId="urn:microsoft.com/office/officeart/2005/8/layout/chevron2"/>
    <dgm:cxn modelId="{78981A50-3149-42C4-80B2-D869983D9B95}" srcId="{6C9B11EB-616E-465A-B342-7DA0A4093EF0}" destId="{356CF7A5-D173-4C04-BD45-BD71EF9B6391}" srcOrd="0" destOrd="0" parTransId="{F257498C-588C-4363-B6CB-40A3CA761B94}" sibTransId="{9ED7F68C-27B0-4D5B-9CA4-903760732A95}"/>
    <dgm:cxn modelId="{4B5CF995-4B57-447A-A3A2-801E8A9792A5}" type="presOf" srcId="{89B24C25-30F2-4CC2-B1A6-4A3EBB3F62E2}" destId="{54773C55-FE63-4633-9EAE-BB8CF44404FB}" srcOrd="0" destOrd="0" presId="urn:microsoft.com/office/officeart/2005/8/layout/chevron2"/>
    <dgm:cxn modelId="{8BA52F62-E94F-4961-9B1D-8E5AFCB21241}" srcId="{89B24C25-30F2-4CC2-B1A6-4A3EBB3F62E2}" destId="{347890EE-7A90-4FCE-B553-C36767A33D0B}" srcOrd="0" destOrd="0" parTransId="{B8BFAE1D-8182-4FC4-AEAD-B063A29E974A}" sibTransId="{B80A2745-0CFE-40B2-9E91-918EBEEEA338}"/>
    <dgm:cxn modelId="{4918A8CE-1DD4-4215-B8D3-E37CB0905021}" type="presOf" srcId="{4DE2B71F-FB46-4A75-9741-1047E1B81323}" destId="{3DAA4E60-62A7-494E-9326-5EE59F800833}" srcOrd="0" destOrd="1" presId="urn:microsoft.com/office/officeart/2005/8/layout/chevron2"/>
    <dgm:cxn modelId="{753FC018-D77A-464A-AD20-F2214E148B09}" srcId="{C64C724C-AC74-44BC-A15A-30DD99C73DA9}" destId="{56270B05-D073-4153-A86E-814041BDFAFA}" srcOrd="2" destOrd="0" parTransId="{57A37B98-5FC8-4CBE-82DB-94A58AE1C66B}" sibTransId="{DEEE58AE-3684-483F-B277-F72623A0F173}"/>
    <dgm:cxn modelId="{D3BE6C94-1FD4-4FE2-A388-554C9B7970FC}" type="presOf" srcId="{56270B05-D073-4153-A86E-814041BDFAFA}" destId="{72545600-BF4A-408D-9763-C28452EFFD56}" srcOrd="0" destOrd="0" presId="urn:microsoft.com/office/officeart/2005/8/layout/chevron2"/>
    <dgm:cxn modelId="{DAAEBE5D-40C3-4782-AEDF-EA6C3365D0FB}" type="presOf" srcId="{356CF7A5-D173-4C04-BD45-BD71EF9B6391}" destId="{BF785EEE-4CDC-4C5C-B91C-44D26FE6CB00}" srcOrd="0" destOrd="0" presId="urn:microsoft.com/office/officeart/2005/8/layout/chevron2"/>
    <dgm:cxn modelId="{906080B5-1ED8-49C8-95AE-C13A9D008CB6}" type="presParOf" srcId="{DDC3226E-F382-48D7-AE74-FFC621389147}" destId="{9323C163-83DF-45B9-AD2C-61AB645D2008}" srcOrd="0" destOrd="0" presId="urn:microsoft.com/office/officeart/2005/8/layout/chevron2"/>
    <dgm:cxn modelId="{3D17F652-5070-432F-B0B1-49852D806900}" type="presParOf" srcId="{9323C163-83DF-45B9-AD2C-61AB645D2008}" destId="{D3F704C3-11A1-4A5B-8616-9DFCD7DAB03A}" srcOrd="0" destOrd="0" presId="urn:microsoft.com/office/officeart/2005/8/layout/chevron2"/>
    <dgm:cxn modelId="{DBE7377A-7F59-4075-90A5-92A93A143C4E}" type="presParOf" srcId="{9323C163-83DF-45B9-AD2C-61AB645D2008}" destId="{BF785EEE-4CDC-4C5C-B91C-44D26FE6CB00}" srcOrd="1" destOrd="0" presId="urn:microsoft.com/office/officeart/2005/8/layout/chevron2"/>
    <dgm:cxn modelId="{A0585D7C-54E3-4433-8D8E-546C2EE718B3}" type="presParOf" srcId="{DDC3226E-F382-48D7-AE74-FFC621389147}" destId="{91491A08-716E-4AAF-AE21-2BABF66EAA90}" srcOrd="1" destOrd="0" presId="urn:microsoft.com/office/officeart/2005/8/layout/chevron2"/>
    <dgm:cxn modelId="{9233C707-41CD-4F6B-89D1-447C4399387D}" type="presParOf" srcId="{DDC3226E-F382-48D7-AE74-FFC621389147}" destId="{8CA0591D-1E80-475D-97A1-CA357C7C24B0}" srcOrd="2" destOrd="0" presId="urn:microsoft.com/office/officeart/2005/8/layout/chevron2"/>
    <dgm:cxn modelId="{4D399392-919C-44AD-AEAF-6B1973EDED94}" type="presParOf" srcId="{8CA0591D-1E80-475D-97A1-CA357C7C24B0}" destId="{54773C55-FE63-4633-9EAE-BB8CF44404FB}" srcOrd="0" destOrd="0" presId="urn:microsoft.com/office/officeart/2005/8/layout/chevron2"/>
    <dgm:cxn modelId="{94A94EFC-37D3-415D-8E57-72C023450811}" type="presParOf" srcId="{8CA0591D-1E80-475D-97A1-CA357C7C24B0}" destId="{3DAA4E60-62A7-494E-9326-5EE59F800833}" srcOrd="1" destOrd="0" presId="urn:microsoft.com/office/officeart/2005/8/layout/chevron2"/>
    <dgm:cxn modelId="{867564DE-B23A-4397-809E-E5FAB4F9D67F}" type="presParOf" srcId="{DDC3226E-F382-48D7-AE74-FFC621389147}" destId="{73D16648-FC20-406A-AE64-2F8E6859579A}" srcOrd="3" destOrd="0" presId="urn:microsoft.com/office/officeart/2005/8/layout/chevron2"/>
    <dgm:cxn modelId="{EC2F9754-5EEB-452F-A1BC-293A643B28DD}" type="presParOf" srcId="{DDC3226E-F382-48D7-AE74-FFC621389147}" destId="{11F27D7F-0191-4738-A117-91D4E473CBB2}" srcOrd="4" destOrd="0" presId="urn:microsoft.com/office/officeart/2005/8/layout/chevron2"/>
    <dgm:cxn modelId="{414EE597-1C0B-4E6C-A855-847F1102C448}" type="presParOf" srcId="{11F27D7F-0191-4738-A117-91D4E473CBB2}" destId="{72545600-BF4A-408D-9763-C28452EFFD56}" srcOrd="0" destOrd="0" presId="urn:microsoft.com/office/officeart/2005/8/layout/chevron2"/>
    <dgm:cxn modelId="{77677623-B267-468D-B51E-2121E4D1956E}" type="presParOf" srcId="{11F27D7F-0191-4738-A117-91D4E473CBB2}" destId="{54442FCE-91DC-4150-BE01-CB765F3936D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FC3EED1-5D63-42DF-9A7C-73CDE57D479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hu-HU"/>
        </a:p>
      </dgm:t>
    </dgm:pt>
    <dgm:pt modelId="{A28CC5B5-90D8-4C9F-8CD0-73BCCE8C169E}">
      <dgm:prSet phldrT="[Szöveg]"/>
      <dgm:spPr/>
      <dgm:t>
        <a:bodyPr/>
        <a:lstStyle/>
        <a:p>
          <a:r>
            <a:rPr lang="hu-HU" dirty="0" err="1" smtClean="0"/>
            <a:t>Individual</a:t>
          </a:r>
          <a:r>
            <a:rPr lang="hu-HU" dirty="0" smtClean="0"/>
            <a:t> </a:t>
          </a:r>
          <a:r>
            <a:rPr lang="hu-HU" dirty="0" err="1" smtClean="0"/>
            <a:t>forms</a:t>
          </a:r>
          <a:endParaRPr lang="hu-HU" dirty="0"/>
        </a:p>
      </dgm:t>
    </dgm:pt>
    <dgm:pt modelId="{11142CB5-7778-478A-B91F-5C430CE9634B}" type="parTrans" cxnId="{54BBFA54-8A49-433D-B12A-284BB5E9E079}">
      <dgm:prSet/>
      <dgm:spPr/>
      <dgm:t>
        <a:bodyPr/>
        <a:lstStyle/>
        <a:p>
          <a:endParaRPr lang="hu-HU"/>
        </a:p>
      </dgm:t>
    </dgm:pt>
    <dgm:pt modelId="{96C1DF81-4967-4316-8739-6556776E7AC6}" type="sibTrans" cxnId="{54BBFA54-8A49-433D-B12A-284BB5E9E079}">
      <dgm:prSet/>
      <dgm:spPr/>
      <dgm:t>
        <a:bodyPr/>
        <a:lstStyle/>
        <a:p>
          <a:endParaRPr lang="hu-HU"/>
        </a:p>
      </dgm:t>
    </dgm:pt>
    <dgm:pt modelId="{433F714B-551F-41F1-9D66-7ADFCD7070E9}">
      <dgm:prSet phldrT="[Szöveg]"/>
      <dgm:spPr/>
      <dgm:t>
        <a:bodyPr/>
        <a:lstStyle/>
        <a:p>
          <a:r>
            <a:rPr lang="hu-HU" dirty="0" err="1" smtClean="0"/>
            <a:t>Psychiatrist</a:t>
          </a:r>
          <a:r>
            <a:rPr lang="hu-HU" dirty="0" smtClean="0"/>
            <a:t>: </a:t>
          </a:r>
          <a:r>
            <a:rPr lang="hu-HU" dirty="0" err="1" smtClean="0"/>
            <a:t>parental</a:t>
          </a:r>
          <a:r>
            <a:rPr lang="hu-HU" dirty="0" smtClean="0"/>
            <a:t> </a:t>
          </a:r>
          <a:r>
            <a:rPr lang="hu-HU" dirty="0" err="1" smtClean="0"/>
            <a:t>consultations</a:t>
          </a:r>
          <a:r>
            <a:rPr lang="hu-HU" dirty="0" smtClean="0"/>
            <a:t> </a:t>
          </a:r>
          <a:r>
            <a:rPr lang="hu-HU" dirty="0" err="1" smtClean="0"/>
            <a:t>pharmacotherapy</a:t>
          </a:r>
          <a:r>
            <a:rPr lang="hu-HU" dirty="0" smtClean="0"/>
            <a:t> (</a:t>
          </a:r>
          <a:r>
            <a:rPr lang="hu-HU" dirty="0" err="1" smtClean="0"/>
            <a:t>when</a:t>
          </a:r>
          <a:r>
            <a:rPr lang="hu-HU" dirty="0" smtClean="0"/>
            <a:t> </a:t>
          </a:r>
          <a:r>
            <a:rPr lang="hu-HU" dirty="0" err="1" smtClean="0"/>
            <a:t>needed</a:t>
          </a:r>
          <a:r>
            <a:rPr lang="hu-HU" dirty="0" smtClean="0"/>
            <a:t>), </a:t>
          </a:r>
          <a:r>
            <a:rPr lang="hu-HU" dirty="0" err="1" smtClean="0"/>
            <a:t>psychotherapy</a:t>
          </a:r>
          <a:r>
            <a:rPr lang="hu-HU" dirty="0" smtClean="0"/>
            <a:t> </a:t>
          </a:r>
          <a:r>
            <a:rPr lang="hu-HU" dirty="0" err="1" smtClean="0"/>
            <a:t>with</a:t>
          </a:r>
          <a:r>
            <a:rPr lang="hu-HU" dirty="0" smtClean="0"/>
            <a:t> </a:t>
          </a:r>
          <a:r>
            <a:rPr lang="hu-HU" dirty="0" err="1" smtClean="0"/>
            <a:t>adolescents</a:t>
          </a:r>
          <a:endParaRPr lang="hu-HU" dirty="0"/>
        </a:p>
      </dgm:t>
    </dgm:pt>
    <dgm:pt modelId="{4E31FE1A-1CEB-4836-85DF-46F8EE08500B}" type="parTrans" cxnId="{0431CC38-58BA-440D-BDEA-29E5E338547C}">
      <dgm:prSet/>
      <dgm:spPr/>
      <dgm:t>
        <a:bodyPr/>
        <a:lstStyle/>
        <a:p>
          <a:endParaRPr lang="hu-HU"/>
        </a:p>
      </dgm:t>
    </dgm:pt>
    <dgm:pt modelId="{744D41ED-9C01-432A-B84F-F3412F86C6CB}" type="sibTrans" cxnId="{0431CC38-58BA-440D-BDEA-29E5E338547C}">
      <dgm:prSet/>
      <dgm:spPr/>
      <dgm:t>
        <a:bodyPr/>
        <a:lstStyle/>
        <a:p>
          <a:endParaRPr lang="hu-HU"/>
        </a:p>
      </dgm:t>
    </dgm:pt>
    <dgm:pt modelId="{20BE4676-D25F-48A8-B16C-332557E401FC}">
      <dgm:prSet phldrT="[Szöveg]"/>
      <dgm:spPr/>
      <dgm:t>
        <a:bodyPr/>
        <a:lstStyle/>
        <a:p>
          <a:r>
            <a:rPr lang="hu-HU" dirty="0" err="1" smtClean="0"/>
            <a:t>Psychologist</a:t>
          </a:r>
          <a:r>
            <a:rPr lang="hu-HU" dirty="0" smtClean="0"/>
            <a:t>: play </a:t>
          </a:r>
          <a:r>
            <a:rPr lang="hu-HU" dirty="0" err="1" smtClean="0"/>
            <a:t>or</a:t>
          </a:r>
          <a:r>
            <a:rPr lang="hu-HU" dirty="0" smtClean="0"/>
            <a:t> </a:t>
          </a:r>
          <a:r>
            <a:rPr lang="hu-HU" dirty="0" err="1" smtClean="0"/>
            <a:t>art-therapy</a:t>
          </a:r>
          <a:r>
            <a:rPr lang="hu-HU" dirty="0" smtClean="0"/>
            <a:t>, </a:t>
          </a:r>
          <a:r>
            <a:rPr lang="hu-HU" dirty="0" err="1" smtClean="0"/>
            <a:t>cognitive-behavioral</a:t>
          </a:r>
          <a:r>
            <a:rPr lang="hu-HU" dirty="0" smtClean="0"/>
            <a:t> </a:t>
          </a:r>
          <a:r>
            <a:rPr lang="hu-HU" dirty="0" err="1" smtClean="0"/>
            <a:t>therapy</a:t>
          </a:r>
          <a:r>
            <a:rPr lang="hu-HU" dirty="0" smtClean="0"/>
            <a:t>, </a:t>
          </a:r>
          <a:r>
            <a:rPr lang="hu-HU" dirty="0" err="1" smtClean="0"/>
            <a:t>supportive</a:t>
          </a:r>
          <a:r>
            <a:rPr lang="hu-HU" dirty="0" smtClean="0"/>
            <a:t> </a:t>
          </a:r>
          <a:r>
            <a:rPr lang="hu-HU" dirty="0" err="1" smtClean="0"/>
            <a:t>therapy</a:t>
          </a:r>
          <a:endParaRPr lang="hu-HU" dirty="0"/>
        </a:p>
      </dgm:t>
    </dgm:pt>
    <dgm:pt modelId="{BC489803-7A42-44C8-A93D-65A7B036D3E1}" type="parTrans" cxnId="{298AE3FE-9521-44FA-81AA-27C1D60BD76C}">
      <dgm:prSet/>
      <dgm:spPr/>
      <dgm:t>
        <a:bodyPr/>
        <a:lstStyle/>
        <a:p>
          <a:endParaRPr lang="hu-HU"/>
        </a:p>
      </dgm:t>
    </dgm:pt>
    <dgm:pt modelId="{9B03841E-06BF-49D0-9912-848711644221}" type="sibTrans" cxnId="{298AE3FE-9521-44FA-81AA-27C1D60BD76C}">
      <dgm:prSet/>
      <dgm:spPr/>
      <dgm:t>
        <a:bodyPr/>
        <a:lstStyle/>
        <a:p>
          <a:endParaRPr lang="hu-HU"/>
        </a:p>
      </dgm:t>
    </dgm:pt>
    <dgm:pt modelId="{C50A26AB-D3F6-491F-AF75-0B32085EA426}">
      <dgm:prSet phldrT="[Szöveg]"/>
      <dgm:spPr/>
      <dgm:t>
        <a:bodyPr/>
        <a:lstStyle/>
        <a:p>
          <a:r>
            <a:rPr lang="hu-HU" dirty="0" err="1" smtClean="0"/>
            <a:t>Psychoterapeutic</a:t>
          </a:r>
          <a:r>
            <a:rPr lang="hu-HU" dirty="0" smtClean="0"/>
            <a:t> </a:t>
          </a:r>
          <a:r>
            <a:rPr lang="hu-HU" dirty="0" err="1" smtClean="0"/>
            <a:t>groups</a:t>
          </a:r>
          <a:endParaRPr lang="hu-HU" dirty="0"/>
        </a:p>
      </dgm:t>
    </dgm:pt>
    <dgm:pt modelId="{39379333-D9B3-478B-BF83-62752A92A686}" type="parTrans" cxnId="{4B20E002-0EF4-48FF-AA02-40DF9460CA8F}">
      <dgm:prSet/>
      <dgm:spPr/>
      <dgm:t>
        <a:bodyPr/>
        <a:lstStyle/>
        <a:p>
          <a:endParaRPr lang="hu-HU"/>
        </a:p>
      </dgm:t>
    </dgm:pt>
    <dgm:pt modelId="{550EB2E7-F5C4-4399-BD5E-E76B02FF4C29}" type="sibTrans" cxnId="{4B20E002-0EF4-48FF-AA02-40DF9460CA8F}">
      <dgm:prSet/>
      <dgm:spPr/>
      <dgm:t>
        <a:bodyPr/>
        <a:lstStyle/>
        <a:p>
          <a:endParaRPr lang="hu-HU"/>
        </a:p>
      </dgm:t>
    </dgm:pt>
    <dgm:pt modelId="{766263AE-7D06-4FA5-869A-13A4AC4F7B76}">
      <dgm:prSet phldrT="[Szöveg]"/>
      <dgm:spPr/>
      <dgm:t>
        <a:bodyPr/>
        <a:lstStyle/>
        <a:p>
          <a:r>
            <a:rPr lang="hu-HU" dirty="0" smtClean="0"/>
            <a:t>Group </a:t>
          </a:r>
          <a:r>
            <a:rPr lang="hu-HU" dirty="0" err="1" smtClean="0"/>
            <a:t>for</a:t>
          </a:r>
          <a:r>
            <a:rPr lang="hu-HU" dirty="0" smtClean="0"/>
            <a:t> </a:t>
          </a:r>
          <a:r>
            <a:rPr lang="hu-HU" dirty="0" err="1" smtClean="0"/>
            <a:t>adolescents</a:t>
          </a:r>
          <a:r>
            <a:rPr lang="hu-HU" dirty="0" smtClean="0"/>
            <a:t> </a:t>
          </a:r>
          <a:r>
            <a:rPr lang="hu-HU" dirty="0" err="1" smtClean="0"/>
            <a:t>with</a:t>
          </a:r>
          <a:r>
            <a:rPr lang="hu-HU" dirty="0" smtClean="0"/>
            <a:t> </a:t>
          </a:r>
          <a:r>
            <a:rPr lang="hu-HU" dirty="0" err="1" smtClean="0"/>
            <a:t>different</a:t>
          </a:r>
          <a:r>
            <a:rPr lang="hu-HU" dirty="0" smtClean="0"/>
            <a:t> </a:t>
          </a:r>
          <a:r>
            <a:rPr lang="hu-HU" dirty="0" err="1" smtClean="0"/>
            <a:t>problems</a:t>
          </a:r>
          <a:r>
            <a:rPr lang="hu-HU" dirty="0" smtClean="0"/>
            <a:t>: </a:t>
          </a:r>
          <a:r>
            <a:rPr lang="hu-HU" dirty="0" err="1" smtClean="0"/>
            <a:t>develop</a:t>
          </a:r>
          <a:r>
            <a:rPr lang="hu-HU" dirty="0" smtClean="0"/>
            <a:t> </a:t>
          </a:r>
          <a:r>
            <a:rPr lang="hu-HU" dirty="0" err="1" smtClean="0"/>
            <a:t>social</a:t>
          </a:r>
          <a:r>
            <a:rPr lang="hu-HU" dirty="0" smtClean="0"/>
            <a:t> </a:t>
          </a:r>
          <a:r>
            <a:rPr lang="hu-HU" dirty="0" err="1" smtClean="0"/>
            <a:t>skills</a:t>
          </a:r>
          <a:r>
            <a:rPr lang="hu-HU" dirty="0" smtClean="0"/>
            <a:t>, </a:t>
          </a:r>
          <a:r>
            <a:rPr lang="hu-HU" dirty="0" err="1" smtClean="0"/>
            <a:t>self-efficiacy</a:t>
          </a:r>
          <a:r>
            <a:rPr lang="hu-HU" dirty="0" smtClean="0"/>
            <a:t>, </a:t>
          </a:r>
          <a:r>
            <a:rPr lang="hu-HU" dirty="0" err="1" smtClean="0"/>
            <a:t>self-knowledge</a:t>
          </a:r>
          <a:r>
            <a:rPr lang="hu-HU" dirty="0" smtClean="0"/>
            <a:t>  </a:t>
          </a:r>
          <a:endParaRPr lang="hu-HU" dirty="0"/>
        </a:p>
      </dgm:t>
    </dgm:pt>
    <dgm:pt modelId="{A21DBC60-8219-4347-B049-A4455A7F5ADC}" type="parTrans" cxnId="{30582AE5-DDD5-433A-A65B-BCA1BDB7870C}">
      <dgm:prSet/>
      <dgm:spPr/>
      <dgm:t>
        <a:bodyPr/>
        <a:lstStyle/>
        <a:p>
          <a:endParaRPr lang="hu-HU"/>
        </a:p>
      </dgm:t>
    </dgm:pt>
    <dgm:pt modelId="{E7D51C93-D54D-4F04-AC52-A936E7BB067E}" type="sibTrans" cxnId="{30582AE5-DDD5-433A-A65B-BCA1BDB7870C}">
      <dgm:prSet/>
      <dgm:spPr/>
      <dgm:t>
        <a:bodyPr/>
        <a:lstStyle/>
        <a:p>
          <a:endParaRPr lang="hu-HU"/>
        </a:p>
      </dgm:t>
    </dgm:pt>
    <dgm:pt modelId="{AD9F5C99-6FCD-4E56-BD35-80E1E8B1D0DF}">
      <dgm:prSet phldrT="[Szöveg]"/>
      <dgm:spPr/>
      <dgm:t>
        <a:bodyPr/>
        <a:lstStyle/>
        <a:p>
          <a:r>
            <a:rPr lang="hu-HU" dirty="0" err="1" smtClean="0"/>
            <a:t>Psychoeducational</a:t>
          </a:r>
          <a:r>
            <a:rPr lang="hu-HU" dirty="0" smtClean="0"/>
            <a:t> </a:t>
          </a:r>
          <a:r>
            <a:rPr lang="hu-HU" dirty="0" err="1" smtClean="0"/>
            <a:t>group</a:t>
          </a:r>
          <a:r>
            <a:rPr lang="hu-HU" dirty="0" smtClean="0"/>
            <a:t> </a:t>
          </a:r>
          <a:r>
            <a:rPr lang="hu-HU" dirty="0" err="1" smtClean="0"/>
            <a:t>for</a:t>
          </a:r>
          <a:r>
            <a:rPr lang="hu-HU" dirty="0" smtClean="0"/>
            <a:t> </a:t>
          </a:r>
          <a:r>
            <a:rPr lang="hu-HU" dirty="0" err="1" smtClean="0"/>
            <a:t>parents</a:t>
          </a:r>
          <a:r>
            <a:rPr lang="hu-HU" dirty="0" smtClean="0"/>
            <a:t> of </a:t>
          </a:r>
          <a:r>
            <a:rPr lang="hu-HU" dirty="0" err="1" smtClean="0"/>
            <a:t>children</a:t>
          </a:r>
          <a:r>
            <a:rPr lang="hu-HU" dirty="0" smtClean="0"/>
            <a:t> </a:t>
          </a:r>
          <a:r>
            <a:rPr lang="hu-HU" dirty="0" err="1" smtClean="0"/>
            <a:t>with</a:t>
          </a:r>
          <a:r>
            <a:rPr lang="hu-HU" dirty="0" smtClean="0"/>
            <a:t> ADHD</a:t>
          </a:r>
          <a:endParaRPr lang="hu-HU" dirty="0"/>
        </a:p>
      </dgm:t>
    </dgm:pt>
    <dgm:pt modelId="{FC65B090-176E-4E39-B904-19008F3D4177}" type="parTrans" cxnId="{828CD12C-6B77-4119-8F19-7AB8E9973A17}">
      <dgm:prSet/>
      <dgm:spPr/>
      <dgm:t>
        <a:bodyPr/>
        <a:lstStyle/>
        <a:p>
          <a:endParaRPr lang="hu-HU"/>
        </a:p>
      </dgm:t>
    </dgm:pt>
    <dgm:pt modelId="{4C235EA2-DDBF-4FA0-87FD-9F0F2A130BA0}" type="sibTrans" cxnId="{828CD12C-6B77-4119-8F19-7AB8E9973A17}">
      <dgm:prSet/>
      <dgm:spPr/>
      <dgm:t>
        <a:bodyPr/>
        <a:lstStyle/>
        <a:p>
          <a:endParaRPr lang="hu-HU"/>
        </a:p>
      </dgm:t>
    </dgm:pt>
    <dgm:pt modelId="{69C19CDE-DAAB-4EC1-9D17-C28B01D193D7}">
      <dgm:prSet phldrT="[Szöveg]"/>
      <dgm:spPr/>
      <dgm:t>
        <a:bodyPr/>
        <a:lstStyle/>
        <a:p>
          <a:r>
            <a:rPr lang="hu-HU" dirty="0" err="1" smtClean="0"/>
            <a:t>Art-therapy</a:t>
          </a:r>
          <a:r>
            <a:rPr lang="hu-HU" dirty="0" smtClean="0"/>
            <a:t>  </a:t>
          </a:r>
          <a:r>
            <a:rPr lang="hu-HU" dirty="0" err="1" smtClean="0"/>
            <a:t>group</a:t>
          </a:r>
          <a:r>
            <a:rPr lang="hu-HU" dirty="0" smtClean="0"/>
            <a:t> </a:t>
          </a:r>
          <a:r>
            <a:rPr lang="hu-HU" dirty="0" err="1" smtClean="0"/>
            <a:t>for</a:t>
          </a:r>
          <a:r>
            <a:rPr lang="hu-HU" dirty="0" smtClean="0"/>
            <a:t> </a:t>
          </a:r>
          <a:r>
            <a:rPr lang="hu-HU" dirty="0" err="1" smtClean="0"/>
            <a:t>preadolescents</a:t>
          </a:r>
          <a:r>
            <a:rPr lang="hu-HU" dirty="0" smtClean="0"/>
            <a:t> </a:t>
          </a:r>
          <a:r>
            <a:rPr lang="hu-HU" dirty="0" err="1" smtClean="0"/>
            <a:t>with</a:t>
          </a:r>
          <a:r>
            <a:rPr lang="hu-HU" dirty="0" smtClean="0"/>
            <a:t> </a:t>
          </a:r>
          <a:r>
            <a:rPr lang="hu-HU" dirty="0" err="1" smtClean="0"/>
            <a:t>anxiety</a:t>
          </a:r>
          <a:r>
            <a:rPr lang="hu-HU" dirty="0" smtClean="0"/>
            <a:t> </a:t>
          </a:r>
          <a:r>
            <a:rPr lang="hu-HU" dirty="0" err="1" smtClean="0"/>
            <a:t>disorders</a:t>
          </a:r>
          <a:endParaRPr lang="hu-HU" dirty="0"/>
        </a:p>
      </dgm:t>
    </dgm:pt>
    <dgm:pt modelId="{A5BD5ADF-403C-40EF-B7BD-264761A91052}" type="parTrans" cxnId="{33E96BCD-3F8A-4645-996F-4BCB310B941E}">
      <dgm:prSet/>
      <dgm:spPr/>
    </dgm:pt>
    <dgm:pt modelId="{119A92A0-C1F0-496A-8B65-89965A0FCF6E}" type="sibTrans" cxnId="{33E96BCD-3F8A-4645-996F-4BCB310B941E}">
      <dgm:prSet/>
      <dgm:spPr/>
    </dgm:pt>
    <dgm:pt modelId="{612634EA-DA62-4253-8A88-2B801A4F596F}" type="pres">
      <dgm:prSet presAssocID="{5FC3EED1-5D63-42DF-9A7C-73CDE57D479D}" presName="Name0" presStyleCnt="0">
        <dgm:presLayoutVars>
          <dgm:dir/>
          <dgm:animLvl val="lvl"/>
          <dgm:resizeHandles val="exact"/>
        </dgm:presLayoutVars>
      </dgm:prSet>
      <dgm:spPr/>
      <dgm:t>
        <a:bodyPr/>
        <a:lstStyle/>
        <a:p>
          <a:endParaRPr lang="hu-HU"/>
        </a:p>
      </dgm:t>
    </dgm:pt>
    <dgm:pt modelId="{F642E9F0-9ACF-463C-8EE6-F6A6AF144507}" type="pres">
      <dgm:prSet presAssocID="{A28CC5B5-90D8-4C9F-8CD0-73BCCE8C169E}" presName="composite" presStyleCnt="0"/>
      <dgm:spPr/>
    </dgm:pt>
    <dgm:pt modelId="{CF736D26-91F7-400F-A271-FD02FD256910}" type="pres">
      <dgm:prSet presAssocID="{A28CC5B5-90D8-4C9F-8CD0-73BCCE8C169E}" presName="parTx" presStyleLbl="alignNode1" presStyleIdx="0" presStyleCnt="2">
        <dgm:presLayoutVars>
          <dgm:chMax val="0"/>
          <dgm:chPref val="0"/>
          <dgm:bulletEnabled val="1"/>
        </dgm:presLayoutVars>
      </dgm:prSet>
      <dgm:spPr/>
      <dgm:t>
        <a:bodyPr/>
        <a:lstStyle/>
        <a:p>
          <a:endParaRPr lang="hu-HU"/>
        </a:p>
      </dgm:t>
    </dgm:pt>
    <dgm:pt modelId="{95180127-724F-4226-98B5-D5A748D5E710}" type="pres">
      <dgm:prSet presAssocID="{A28CC5B5-90D8-4C9F-8CD0-73BCCE8C169E}" presName="desTx" presStyleLbl="alignAccFollowNode1" presStyleIdx="0" presStyleCnt="2">
        <dgm:presLayoutVars>
          <dgm:bulletEnabled val="1"/>
        </dgm:presLayoutVars>
      </dgm:prSet>
      <dgm:spPr/>
      <dgm:t>
        <a:bodyPr/>
        <a:lstStyle/>
        <a:p>
          <a:endParaRPr lang="hu-HU"/>
        </a:p>
      </dgm:t>
    </dgm:pt>
    <dgm:pt modelId="{63F14B50-784E-41EE-B20D-00D6CF0FC51A}" type="pres">
      <dgm:prSet presAssocID="{96C1DF81-4967-4316-8739-6556776E7AC6}" presName="space" presStyleCnt="0"/>
      <dgm:spPr/>
    </dgm:pt>
    <dgm:pt modelId="{5798FF3A-79DE-484D-9E70-A63892F75295}" type="pres">
      <dgm:prSet presAssocID="{C50A26AB-D3F6-491F-AF75-0B32085EA426}" presName="composite" presStyleCnt="0"/>
      <dgm:spPr/>
    </dgm:pt>
    <dgm:pt modelId="{4D989EB8-D568-43C4-8CA3-A000EA61C512}" type="pres">
      <dgm:prSet presAssocID="{C50A26AB-D3F6-491F-AF75-0B32085EA426}" presName="parTx" presStyleLbl="alignNode1" presStyleIdx="1" presStyleCnt="2">
        <dgm:presLayoutVars>
          <dgm:chMax val="0"/>
          <dgm:chPref val="0"/>
          <dgm:bulletEnabled val="1"/>
        </dgm:presLayoutVars>
      </dgm:prSet>
      <dgm:spPr/>
      <dgm:t>
        <a:bodyPr/>
        <a:lstStyle/>
        <a:p>
          <a:endParaRPr lang="hu-HU"/>
        </a:p>
      </dgm:t>
    </dgm:pt>
    <dgm:pt modelId="{8221ECD9-0E09-4E54-89CC-2CAA590E2956}" type="pres">
      <dgm:prSet presAssocID="{C50A26AB-D3F6-491F-AF75-0B32085EA426}" presName="desTx" presStyleLbl="alignAccFollowNode1" presStyleIdx="1" presStyleCnt="2">
        <dgm:presLayoutVars>
          <dgm:bulletEnabled val="1"/>
        </dgm:presLayoutVars>
      </dgm:prSet>
      <dgm:spPr/>
      <dgm:t>
        <a:bodyPr/>
        <a:lstStyle/>
        <a:p>
          <a:endParaRPr lang="hu-HU"/>
        </a:p>
      </dgm:t>
    </dgm:pt>
  </dgm:ptLst>
  <dgm:cxnLst>
    <dgm:cxn modelId="{565FFF03-AE83-45C7-B19A-37D42EFD8B06}" type="presOf" srcId="{A28CC5B5-90D8-4C9F-8CD0-73BCCE8C169E}" destId="{CF736D26-91F7-400F-A271-FD02FD256910}" srcOrd="0" destOrd="0" presId="urn:microsoft.com/office/officeart/2005/8/layout/hList1"/>
    <dgm:cxn modelId="{AD1EA3DA-E340-48D5-8B62-E415AEE73523}" type="presOf" srcId="{5FC3EED1-5D63-42DF-9A7C-73CDE57D479D}" destId="{612634EA-DA62-4253-8A88-2B801A4F596F}" srcOrd="0" destOrd="0" presId="urn:microsoft.com/office/officeart/2005/8/layout/hList1"/>
    <dgm:cxn modelId="{54BBFA54-8A49-433D-B12A-284BB5E9E079}" srcId="{5FC3EED1-5D63-42DF-9A7C-73CDE57D479D}" destId="{A28CC5B5-90D8-4C9F-8CD0-73BCCE8C169E}" srcOrd="0" destOrd="0" parTransId="{11142CB5-7778-478A-B91F-5C430CE9634B}" sibTransId="{96C1DF81-4967-4316-8739-6556776E7AC6}"/>
    <dgm:cxn modelId="{828CD12C-6B77-4119-8F19-7AB8E9973A17}" srcId="{C50A26AB-D3F6-491F-AF75-0B32085EA426}" destId="{AD9F5C99-6FCD-4E56-BD35-80E1E8B1D0DF}" srcOrd="2" destOrd="0" parTransId="{FC65B090-176E-4E39-B904-19008F3D4177}" sibTransId="{4C235EA2-DDBF-4FA0-87FD-9F0F2A130BA0}"/>
    <dgm:cxn modelId="{6FFA79B6-0544-4D81-8EF9-6E0CC8F9C422}" type="presOf" srcId="{C50A26AB-D3F6-491F-AF75-0B32085EA426}" destId="{4D989EB8-D568-43C4-8CA3-A000EA61C512}" srcOrd="0" destOrd="0" presId="urn:microsoft.com/office/officeart/2005/8/layout/hList1"/>
    <dgm:cxn modelId="{9055CD9D-1FBB-4D4C-A60C-01CBF1497CEE}" type="presOf" srcId="{20BE4676-D25F-48A8-B16C-332557E401FC}" destId="{95180127-724F-4226-98B5-D5A748D5E710}" srcOrd="0" destOrd="1" presId="urn:microsoft.com/office/officeart/2005/8/layout/hList1"/>
    <dgm:cxn modelId="{1D382462-F116-4AB9-8375-DE1218BF52A5}" type="presOf" srcId="{766263AE-7D06-4FA5-869A-13A4AC4F7B76}" destId="{8221ECD9-0E09-4E54-89CC-2CAA590E2956}" srcOrd="0" destOrd="0" presId="urn:microsoft.com/office/officeart/2005/8/layout/hList1"/>
    <dgm:cxn modelId="{298AE3FE-9521-44FA-81AA-27C1D60BD76C}" srcId="{A28CC5B5-90D8-4C9F-8CD0-73BCCE8C169E}" destId="{20BE4676-D25F-48A8-B16C-332557E401FC}" srcOrd="1" destOrd="0" parTransId="{BC489803-7A42-44C8-A93D-65A7B036D3E1}" sibTransId="{9B03841E-06BF-49D0-9912-848711644221}"/>
    <dgm:cxn modelId="{DE53C107-B9FC-4B6E-BF6D-54D7A1630046}" type="presOf" srcId="{433F714B-551F-41F1-9D66-7ADFCD7070E9}" destId="{95180127-724F-4226-98B5-D5A748D5E710}" srcOrd="0" destOrd="0" presId="urn:microsoft.com/office/officeart/2005/8/layout/hList1"/>
    <dgm:cxn modelId="{30582AE5-DDD5-433A-A65B-BCA1BDB7870C}" srcId="{C50A26AB-D3F6-491F-AF75-0B32085EA426}" destId="{766263AE-7D06-4FA5-869A-13A4AC4F7B76}" srcOrd="0" destOrd="0" parTransId="{A21DBC60-8219-4347-B049-A4455A7F5ADC}" sibTransId="{E7D51C93-D54D-4F04-AC52-A936E7BB067E}"/>
    <dgm:cxn modelId="{0431CC38-58BA-440D-BDEA-29E5E338547C}" srcId="{A28CC5B5-90D8-4C9F-8CD0-73BCCE8C169E}" destId="{433F714B-551F-41F1-9D66-7ADFCD7070E9}" srcOrd="0" destOrd="0" parTransId="{4E31FE1A-1CEB-4836-85DF-46F8EE08500B}" sibTransId="{744D41ED-9C01-432A-B84F-F3412F86C6CB}"/>
    <dgm:cxn modelId="{4B20E002-0EF4-48FF-AA02-40DF9460CA8F}" srcId="{5FC3EED1-5D63-42DF-9A7C-73CDE57D479D}" destId="{C50A26AB-D3F6-491F-AF75-0B32085EA426}" srcOrd="1" destOrd="0" parTransId="{39379333-D9B3-478B-BF83-62752A92A686}" sibTransId="{550EB2E7-F5C4-4399-BD5E-E76B02FF4C29}"/>
    <dgm:cxn modelId="{C3C7F92F-BB9D-4871-A572-9739832D0BEF}" type="presOf" srcId="{69C19CDE-DAAB-4EC1-9D17-C28B01D193D7}" destId="{8221ECD9-0E09-4E54-89CC-2CAA590E2956}" srcOrd="0" destOrd="1" presId="urn:microsoft.com/office/officeart/2005/8/layout/hList1"/>
    <dgm:cxn modelId="{9EB8805D-A935-46B5-B26F-9C9048712CD1}" type="presOf" srcId="{AD9F5C99-6FCD-4E56-BD35-80E1E8B1D0DF}" destId="{8221ECD9-0E09-4E54-89CC-2CAA590E2956}" srcOrd="0" destOrd="2" presId="urn:microsoft.com/office/officeart/2005/8/layout/hList1"/>
    <dgm:cxn modelId="{33E96BCD-3F8A-4645-996F-4BCB310B941E}" srcId="{C50A26AB-D3F6-491F-AF75-0B32085EA426}" destId="{69C19CDE-DAAB-4EC1-9D17-C28B01D193D7}" srcOrd="1" destOrd="0" parTransId="{A5BD5ADF-403C-40EF-B7BD-264761A91052}" sibTransId="{119A92A0-C1F0-496A-8B65-89965A0FCF6E}"/>
    <dgm:cxn modelId="{2CFC9939-42C4-4BFB-B78B-E93334409F9F}" type="presParOf" srcId="{612634EA-DA62-4253-8A88-2B801A4F596F}" destId="{F642E9F0-9ACF-463C-8EE6-F6A6AF144507}" srcOrd="0" destOrd="0" presId="urn:microsoft.com/office/officeart/2005/8/layout/hList1"/>
    <dgm:cxn modelId="{ADD3A4A7-88BA-4383-B03D-DE3A40A34338}" type="presParOf" srcId="{F642E9F0-9ACF-463C-8EE6-F6A6AF144507}" destId="{CF736D26-91F7-400F-A271-FD02FD256910}" srcOrd="0" destOrd="0" presId="urn:microsoft.com/office/officeart/2005/8/layout/hList1"/>
    <dgm:cxn modelId="{B4F28D24-F613-4F62-AE1A-EF2A94E84C73}" type="presParOf" srcId="{F642E9F0-9ACF-463C-8EE6-F6A6AF144507}" destId="{95180127-724F-4226-98B5-D5A748D5E710}" srcOrd="1" destOrd="0" presId="urn:microsoft.com/office/officeart/2005/8/layout/hList1"/>
    <dgm:cxn modelId="{C8E0252D-1B33-43AF-A34B-C07450BD094F}" type="presParOf" srcId="{612634EA-DA62-4253-8A88-2B801A4F596F}" destId="{63F14B50-784E-41EE-B20D-00D6CF0FC51A}" srcOrd="1" destOrd="0" presId="urn:microsoft.com/office/officeart/2005/8/layout/hList1"/>
    <dgm:cxn modelId="{DE2B2426-E13D-46F5-9774-B5C18C38882C}" type="presParOf" srcId="{612634EA-DA62-4253-8A88-2B801A4F596F}" destId="{5798FF3A-79DE-484D-9E70-A63892F75295}" srcOrd="2" destOrd="0" presId="urn:microsoft.com/office/officeart/2005/8/layout/hList1"/>
    <dgm:cxn modelId="{3EF77AEC-E32B-41B9-A5BE-416B4D7E588C}" type="presParOf" srcId="{5798FF3A-79DE-484D-9E70-A63892F75295}" destId="{4D989EB8-D568-43C4-8CA3-A000EA61C512}" srcOrd="0" destOrd="0" presId="urn:microsoft.com/office/officeart/2005/8/layout/hList1"/>
    <dgm:cxn modelId="{54269C3D-7D99-4053-AE33-CB664CDAE1A3}" type="presParOf" srcId="{5798FF3A-79DE-484D-9E70-A63892F75295}" destId="{8221ECD9-0E09-4E54-89CC-2CAA590E2956}"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pPr>
              <a:defRPr/>
            </a:pPr>
            <a:endParaRPr lang="hu-HU"/>
          </a:p>
        </p:txBody>
      </p:sp>
      <p:sp>
        <p:nvSpPr>
          <p:cNvPr id="3" name="Dátum helye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smtClean="0"/>
            </a:lvl1pPr>
          </a:lstStyle>
          <a:p>
            <a:pPr>
              <a:defRPr/>
            </a:pPr>
            <a:fld id="{D69C296A-30F9-4586-B981-1C4DAA1EA870}" type="datetimeFigureOut">
              <a:rPr lang="hu-HU"/>
              <a:pPr>
                <a:defRPr/>
              </a:pPr>
              <a:t>2013.03.08.</a:t>
            </a:fld>
            <a:endParaRPr lang="hu-HU"/>
          </a:p>
        </p:txBody>
      </p:sp>
      <p:sp>
        <p:nvSpPr>
          <p:cNvPr id="4" name="Élőláb helye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pPr>
              <a:defRPr/>
            </a:pPr>
            <a:endParaRPr lang="hu-HU"/>
          </a:p>
        </p:txBody>
      </p:sp>
      <p:sp>
        <p:nvSpPr>
          <p:cNvPr id="5" name="Dia számának helye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smtClean="0"/>
            </a:lvl1pPr>
          </a:lstStyle>
          <a:p>
            <a:pPr>
              <a:defRPr/>
            </a:pPr>
            <a:fld id="{13127734-8774-4D6D-B9F9-AF4165CADC98}" type="slidenum">
              <a:rPr lang="hu-HU"/>
              <a:pPr>
                <a:defRPr/>
              </a:pPr>
              <a:t>‹#›</a:t>
            </a:fld>
            <a:endParaRPr lang="hu-HU"/>
          </a:p>
        </p:txBody>
      </p:sp>
    </p:spTree>
    <p:extLst>
      <p:ext uri="{BB962C8B-B14F-4D97-AF65-F5344CB8AC3E}">
        <p14:creationId xmlns:p14="http://schemas.microsoft.com/office/powerpoint/2010/main" val="32736951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cs typeface="+mn-cs"/>
              </a:defRPr>
            </a:lvl1pPr>
          </a:lstStyle>
          <a:p>
            <a:pPr>
              <a:defRPr/>
            </a:pPr>
            <a:endParaRPr lang="hu-HU"/>
          </a:p>
        </p:txBody>
      </p:sp>
      <p:sp>
        <p:nvSpPr>
          <p:cNvPr id="3" name="Dátum helye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cs typeface="+mn-cs"/>
              </a:defRPr>
            </a:lvl1pPr>
          </a:lstStyle>
          <a:p>
            <a:pPr>
              <a:defRPr/>
            </a:pPr>
            <a:fld id="{008E8537-85EF-46A8-A505-3D59467BD948}" type="datetimeFigureOut">
              <a:rPr lang="hu-HU"/>
              <a:pPr>
                <a:defRPr/>
              </a:pPr>
              <a:t>2013.03.08.</a:t>
            </a:fld>
            <a:endParaRPr lang="hu-HU"/>
          </a:p>
        </p:txBody>
      </p:sp>
      <p:sp>
        <p:nvSpPr>
          <p:cNvPr id="4" name="Diakép helye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hu-HU" noProof="0"/>
          </a:p>
        </p:txBody>
      </p:sp>
      <p:sp>
        <p:nvSpPr>
          <p:cNvPr id="5" name="Jegyzetek helye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hu-HU" noProof="0" smtClean="0"/>
              <a:t>Mintaszöveg szerkesztése</a:t>
            </a:r>
          </a:p>
          <a:p>
            <a:pPr lvl="1"/>
            <a:r>
              <a:rPr lang="hu-HU" noProof="0" smtClean="0"/>
              <a:t>Második szint</a:t>
            </a:r>
          </a:p>
          <a:p>
            <a:pPr lvl="2"/>
            <a:r>
              <a:rPr lang="hu-HU" noProof="0" smtClean="0"/>
              <a:t>Harmadik szint</a:t>
            </a:r>
          </a:p>
          <a:p>
            <a:pPr lvl="3"/>
            <a:r>
              <a:rPr lang="hu-HU" noProof="0" smtClean="0"/>
              <a:t>Negyedik szint</a:t>
            </a:r>
          </a:p>
          <a:p>
            <a:pPr lvl="4"/>
            <a:r>
              <a:rPr lang="hu-HU" noProof="0" smtClean="0"/>
              <a:t>Ötödik szint</a:t>
            </a:r>
            <a:endParaRPr lang="hu-HU" noProof="0"/>
          </a:p>
        </p:txBody>
      </p:sp>
      <p:sp>
        <p:nvSpPr>
          <p:cNvPr id="6" name="Élőláb helye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cs typeface="+mn-cs"/>
              </a:defRPr>
            </a:lvl1pPr>
          </a:lstStyle>
          <a:p>
            <a:pPr>
              <a:defRPr/>
            </a:pPr>
            <a:endParaRPr lang="hu-HU"/>
          </a:p>
        </p:txBody>
      </p:sp>
      <p:sp>
        <p:nvSpPr>
          <p:cNvPr id="7" name="Dia számának helye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cs typeface="+mn-cs"/>
              </a:defRPr>
            </a:lvl1pPr>
          </a:lstStyle>
          <a:p>
            <a:pPr>
              <a:defRPr/>
            </a:pPr>
            <a:fld id="{0642BB86-EDD4-4DAD-B10C-0A7A59BE4F03}" type="slidenum">
              <a:rPr lang="hu-HU"/>
              <a:pPr>
                <a:defRPr/>
              </a:pPr>
              <a:t>‹#›</a:t>
            </a:fld>
            <a:endParaRPr lang="hu-HU"/>
          </a:p>
        </p:txBody>
      </p:sp>
    </p:spTree>
    <p:extLst>
      <p:ext uri="{BB962C8B-B14F-4D97-AF65-F5344CB8AC3E}">
        <p14:creationId xmlns:p14="http://schemas.microsoft.com/office/powerpoint/2010/main" val="35775003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smtClean="0"/>
              <a:t>Good </a:t>
            </a:r>
            <a:r>
              <a:rPr lang="hu-HU" dirty="0" err="1" smtClean="0"/>
              <a:t>Morning</a:t>
            </a:r>
            <a:r>
              <a:rPr lang="hu-HU" dirty="0" smtClean="0"/>
              <a:t> </a:t>
            </a:r>
            <a:r>
              <a:rPr lang="hu-HU" dirty="0" err="1" smtClean="0"/>
              <a:t>Ladies</a:t>
            </a:r>
            <a:r>
              <a:rPr lang="hu-HU" dirty="0" smtClean="0"/>
              <a:t> and </a:t>
            </a:r>
            <a:r>
              <a:rPr lang="hu-HU" dirty="0" err="1" smtClean="0"/>
              <a:t>Gentlemans</a:t>
            </a:r>
            <a:r>
              <a:rPr lang="hu-HU" dirty="0" smtClean="0"/>
              <a:t>.</a:t>
            </a:r>
          </a:p>
          <a:p>
            <a:r>
              <a:rPr lang="hu-HU" dirty="0" smtClean="0"/>
              <a:t>Fist of </a:t>
            </a:r>
            <a:r>
              <a:rPr lang="hu-HU" dirty="0" err="1" smtClean="0"/>
              <a:t>all</a:t>
            </a:r>
            <a:r>
              <a:rPr lang="hu-HU" dirty="0" smtClean="0"/>
              <a:t> </a:t>
            </a:r>
            <a:r>
              <a:rPr lang="hu-HU" dirty="0" err="1" smtClean="0"/>
              <a:t>let</a:t>
            </a:r>
            <a:r>
              <a:rPr lang="hu-HU" dirty="0" smtClean="0"/>
              <a:t> </a:t>
            </a:r>
            <a:r>
              <a:rPr lang="hu-HU" dirty="0" err="1" smtClean="0"/>
              <a:t>me</a:t>
            </a:r>
            <a:r>
              <a:rPr lang="hu-HU" baseline="0" dirty="0" smtClean="0"/>
              <a:t> </a:t>
            </a:r>
            <a:r>
              <a:rPr lang="hu-HU" baseline="0" dirty="0" err="1" smtClean="0"/>
              <a:t>introduce</a:t>
            </a:r>
            <a:r>
              <a:rPr lang="hu-HU" baseline="0" dirty="0" smtClean="0"/>
              <a:t> </a:t>
            </a:r>
            <a:r>
              <a:rPr lang="hu-HU" baseline="0" dirty="0" err="1" smtClean="0"/>
              <a:t>myself</a:t>
            </a:r>
            <a:r>
              <a:rPr lang="hu-HU" baseline="0" dirty="0" smtClean="0"/>
              <a:t>. </a:t>
            </a:r>
            <a:r>
              <a:rPr lang="hu-HU" baseline="0" dirty="0" err="1" smtClean="0"/>
              <a:t>My</a:t>
            </a:r>
            <a:r>
              <a:rPr lang="hu-HU" baseline="0" dirty="0" smtClean="0"/>
              <a:t> </a:t>
            </a:r>
            <a:r>
              <a:rPr lang="hu-HU" baseline="0" dirty="0" err="1" smtClean="0"/>
              <a:t>name</a:t>
            </a:r>
            <a:r>
              <a:rPr lang="hu-HU" baseline="0" dirty="0" smtClean="0"/>
              <a:t> is Anikó Osváth. I am </a:t>
            </a:r>
            <a:r>
              <a:rPr lang="hu-HU" baseline="0" dirty="0" err="1" smtClean="0"/>
              <a:t>clinical</a:t>
            </a:r>
            <a:r>
              <a:rPr lang="hu-HU" baseline="0" dirty="0" smtClean="0"/>
              <a:t> </a:t>
            </a:r>
            <a:r>
              <a:rPr lang="hu-HU" baseline="0" dirty="0" err="1" smtClean="0"/>
              <a:t>child</a:t>
            </a:r>
            <a:r>
              <a:rPr lang="hu-HU" baseline="0" dirty="0" smtClean="0"/>
              <a:t> </a:t>
            </a:r>
            <a:r>
              <a:rPr lang="hu-HU" baseline="0" dirty="0" err="1" smtClean="0"/>
              <a:t>psychologist</a:t>
            </a:r>
            <a:r>
              <a:rPr lang="hu-HU" baseline="0" dirty="0" smtClean="0"/>
              <a:t>. I am </a:t>
            </a:r>
            <a:r>
              <a:rPr lang="hu-HU" baseline="0" dirty="0" err="1" smtClean="0"/>
              <a:t>senior</a:t>
            </a:r>
            <a:r>
              <a:rPr lang="hu-HU" baseline="0" dirty="0" smtClean="0"/>
              <a:t> </a:t>
            </a:r>
            <a:r>
              <a:rPr lang="hu-HU" baseline="0" dirty="0" err="1" smtClean="0"/>
              <a:t>lecturer</a:t>
            </a:r>
            <a:r>
              <a:rPr lang="hu-HU" baseline="0" dirty="0" smtClean="0"/>
              <a:t> </a:t>
            </a:r>
            <a:r>
              <a:rPr lang="hu-HU" baseline="0" dirty="0" err="1" smtClean="0"/>
              <a:t>at</a:t>
            </a:r>
            <a:r>
              <a:rPr lang="hu-HU" baseline="0" dirty="0" smtClean="0"/>
              <a:t> </a:t>
            </a:r>
            <a:r>
              <a:rPr lang="hu-HU" baseline="0" dirty="0" err="1" smtClean="0"/>
              <a:t>Department</a:t>
            </a:r>
            <a:r>
              <a:rPr lang="hu-HU" baseline="0" dirty="0" smtClean="0"/>
              <a:t> of Health </a:t>
            </a:r>
            <a:r>
              <a:rPr lang="hu-HU" baseline="0" dirty="0" err="1" smtClean="0"/>
              <a:t>Development</a:t>
            </a:r>
            <a:r>
              <a:rPr lang="hu-HU" baseline="0" dirty="0" smtClean="0"/>
              <a:t>, </a:t>
            </a:r>
            <a:r>
              <a:rPr lang="hu-HU" baseline="0" dirty="0" err="1" smtClean="0"/>
              <a:t>Faculty</a:t>
            </a:r>
            <a:r>
              <a:rPr lang="hu-HU" baseline="0" dirty="0" smtClean="0"/>
              <a:t> of Health </a:t>
            </a:r>
            <a:r>
              <a:rPr lang="hu-HU" baseline="0" dirty="0" err="1" smtClean="0"/>
              <a:t>Sciences</a:t>
            </a:r>
            <a:r>
              <a:rPr lang="hu-HU" baseline="0" dirty="0" smtClean="0"/>
              <a:t>, University of Pécs.</a:t>
            </a:r>
          </a:p>
          <a:p>
            <a:r>
              <a:rPr lang="hu-HU" baseline="0" dirty="0" err="1" smtClean="0"/>
              <a:t>My</a:t>
            </a:r>
            <a:r>
              <a:rPr lang="hu-HU" baseline="0" dirty="0" smtClean="0"/>
              <a:t> </a:t>
            </a:r>
            <a:r>
              <a:rPr lang="hu-HU" baseline="0" dirty="0" err="1" smtClean="0"/>
              <a:t>focus</a:t>
            </a:r>
            <a:r>
              <a:rPr lang="hu-HU" baseline="0" dirty="0" smtClean="0"/>
              <a:t> </a:t>
            </a:r>
            <a:r>
              <a:rPr lang="hu-HU" baseline="0" dirty="0" err="1" smtClean="0"/>
              <a:t>on</a:t>
            </a:r>
            <a:r>
              <a:rPr lang="hu-HU" baseline="0" dirty="0" smtClean="0"/>
              <a:t> interest </a:t>
            </a:r>
            <a:r>
              <a:rPr lang="hu-HU" baseline="0" dirty="0" err="1" smtClean="0"/>
              <a:t>within</a:t>
            </a:r>
            <a:r>
              <a:rPr lang="hu-HU" baseline="0" dirty="0" smtClean="0"/>
              <a:t> </a:t>
            </a:r>
            <a:r>
              <a:rPr lang="hu-HU" baseline="0" dirty="0" err="1" smtClean="0"/>
              <a:t>psychology</a:t>
            </a:r>
            <a:r>
              <a:rPr lang="hu-HU" baseline="0" dirty="0" smtClean="0"/>
              <a:t> is </a:t>
            </a:r>
            <a:r>
              <a:rPr lang="hu-HU" baseline="0" dirty="0" err="1" smtClean="0"/>
              <a:t>developmental</a:t>
            </a:r>
            <a:r>
              <a:rPr lang="hu-HU" baseline="0" dirty="0" smtClean="0"/>
              <a:t> </a:t>
            </a:r>
            <a:r>
              <a:rPr lang="hu-HU" baseline="0" dirty="0" err="1" smtClean="0"/>
              <a:t>psychology</a:t>
            </a:r>
            <a:r>
              <a:rPr lang="hu-HU" baseline="0" dirty="0" smtClean="0"/>
              <a:t> </a:t>
            </a:r>
            <a:r>
              <a:rPr lang="hu-HU" baseline="0" dirty="0" err="1" smtClean="0"/>
              <a:t>on</a:t>
            </a:r>
            <a:r>
              <a:rPr lang="hu-HU" baseline="0" dirty="0" smtClean="0"/>
              <a:t> </a:t>
            </a:r>
            <a:r>
              <a:rPr lang="hu-HU" baseline="0" dirty="0" err="1" smtClean="0"/>
              <a:t>which</a:t>
            </a:r>
            <a:r>
              <a:rPr lang="hu-HU" baseline="0" dirty="0" smtClean="0"/>
              <a:t> I </a:t>
            </a:r>
            <a:r>
              <a:rPr lang="hu-HU" baseline="0" dirty="0" err="1" smtClean="0"/>
              <a:t>will</a:t>
            </a:r>
            <a:r>
              <a:rPr lang="hu-HU" baseline="0" dirty="0" smtClean="0"/>
              <a:t> </a:t>
            </a:r>
            <a:r>
              <a:rPr lang="hu-HU" baseline="0" dirty="0" err="1" smtClean="0"/>
              <a:t>touch</a:t>
            </a:r>
            <a:r>
              <a:rPr lang="hu-HU" baseline="0" dirty="0" smtClean="0"/>
              <a:t> </a:t>
            </a:r>
            <a:r>
              <a:rPr lang="hu-HU" baseline="0" dirty="0" err="1" smtClean="0"/>
              <a:t>upon</a:t>
            </a:r>
            <a:r>
              <a:rPr lang="hu-HU" baseline="0" dirty="0" smtClean="0"/>
              <a:t> </a:t>
            </a:r>
            <a:r>
              <a:rPr lang="hu-HU" baseline="0" dirty="0" err="1" smtClean="0"/>
              <a:t>later</a:t>
            </a:r>
            <a:r>
              <a:rPr lang="hu-HU" baseline="0" dirty="0" smtClean="0"/>
              <a:t> </a:t>
            </a:r>
            <a:r>
              <a:rPr lang="hu-HU" baseline="0" dirty="0" err="1" smtClean="0"/>
              <a:t>in</a:t>
            </a:r>
            <a:r>
              <a:rPr lang="hu-HU" baseline="0" dirty="0" smtClean="0"/>
              <a:t> </a:t>
            </a:r>
            <a:r>
              <a:rPr lang="hu-HU" baseline="0" dirty="0" err="1" smtClean="0"/>
              <a:t>my</a:t>
            </a:r>
            <a:r>
              <a:rPr lang="hu-HU" baseline="0" dirty="0" smtClean="0"/>
              <a:t> </a:t>
            </a:r>
            <a:r>
              <a:rPr lang="hu-HU" baseline="0" dirty="0" err="1" smtClean="0"/>
              <a:t>presentation</a:t>
            </a:r>
            <a:r>
              <a:rPr lang="hu-HU" baseline="0" dirty="0" smtClean="0"/>
              <a:t>.</a:t>
            </a:r>
          </a:p>
          <a:p>
            <a:r>
              <a:rPr lang="hu-HU" baseline="0" dirty="0" err="1" smtClean="0"/>
              <a:t>As</a:t>
            </a:r>
            <a:r>
              <a:rPr lang="hu-HU" baseline="0" dirty="0" smtClean="0"/>
              <a:t> </a:t>
            </a:r>
            <a:r>
              <a:rPr lang="hu-HU" baseline="0" dirty="0" err="1" smtClean="0"/>
              <a:t>you</a:t>
            </a:r>
            <a:r>
              <a:rPr lang="hu-HU" baseline="0" dirty="0" smtClean="0"/>
              <a:t> </a:t>
            </a:r>
            <a:r>
              <a:rPr lang="hu-HU" baseline="0" dirty="0" err="1" smtClean="0"/>
              <a:t>can</a:t>
            </a:r>
            <a:r>
              <a:rPr lang="hu-HU" baseline="0" dirty="0" smtClean="0"/>
              <a:t> </a:t>
            </a:r>
            <a:r>
              <a:rPr lang="hu-HU" baseline="0" dirty="0" err="1" smtClean="0"/>
              <a:t>see</a:t>
            </a:r>
            <a:r>
              <a:rPr lang="hu-HU" baseline="0" dirty="0" smtClean="0"/>
              <a:t> I </a:t>
            </a:r>
            <a:r>
              <a:rPr lang="hu-HU" baseline="0" dirty="0" err="1" smtClean="0"/>
              <a:t>have</a:t>
            </a:r>
            <a:r>
              <a:rPr lang="hu-HU" baseline="0" dirty="0" smtClean="0"/>
              <a:t> a </a:t>
            </a:r>
            <a:r>
              <a:rPr lang="hu-HU" baseline="0" dirty="0" err="1" smtClean="0"/>
              <a:t>rather</a:t>
            </a:r>
            <a:r>
              <a:rPr lang="hu-HU" baseline="0" dirty="0" smtClean="0"/>
              <a:t> </a:t>
            </a:r>
            <a:r>
              <a:rPr lang="hu-HU" baseline="0" dirty="0" err="1" smtClean="0"/>
              <a:t>general</a:t>
            </a:r>
            <a:r>
              <a:rPr lang="hu-HU" baseline="0" dirty="0" smtClean="0"/>
              <a:t> </a:t>
            </a:r>
            <a:r>
              <a:rPr lang="hu-HU" baseline="0" dirty="0" err="1" smtClean="0"/>
              <a:t>title</a:t>
            </a:r>
            <a:r>
              <a:rPr lang="hu-HU" baseline="0" dirty="0" smtClean="0"/>
              <a:t>: </a:t>
            </a:r>
            <a:r>
              <a:rPr lang="hu-HU" baseline="0" dirty="0" err="1" smtClean="0"/>
              <a:t>Mental</a:t>
            </a:r>
            <a:r>
              <a:rPr lang="hu-HU" baseline="0" dirty="0" smtClean="0"/>
              <a:t> and </a:t>
            </a:r>
            <a:r>
              <a:rPr lang="hu-HU" baseline="0" dirty="0" err="1" smtClean="0"/>
              <a:t>psychosocial</a:t>
            </a:r>
            <a:r>
              <a:rPr lang="hu-HU" baseline="0" dirty="0" smtClean="0"/>
              <a:t> </a:t>
            </a:r>
            <a:r>
              <a:rPr lang="hu-HU" baseline="0" dirty="0" err="1" smtClean="0"/>
              <a:t>health</a:t>
            </a:r>
            <a:r>
              <a:rPr lang="hu-HU" baseline="0" dirty="0" smtClean="0"/>
              <a:t> </a:t>
            </a:r>
            <a:r>
              <a:rPr lang="hu-HU" baseline="0" dirty="0" err="1" smtClean="0"/>
              <a:t>in</a:t>
            </a:r>
            <a:r>
              <a:rPr lang="hu-HU" baseline="0" dirty="0" smtClean="0"/>
              <a:t> Hungary. Most </a:t>
            </a:r>
            <a:r>
              <a:rPr lang="hu-HU" baseline="0" dirty="0" err="1" smtClean="0"/>
              <a:t>naturally</a:t>
            </a:r>
            <a:r>
              <a:rPr lang="hu-HU" baseline="0" dirty="0" smtClean="0"/>
              <a:t> </a:t>
            </a:r>
            <a:r>
              <a:rPr lang="hu-HU" baseline="0" dirty="0" err="1" smtClean="0"/>
              <a:t>the</a:t>
            </a:r>
            <a:r>
              <a:rPr lang="hu-HU" baseline="0" dirty="0" smtClean="0"/>
              <a:t> </a:t>
            </a:r>
            <a:r>
              <a:rPr lang="hu-HU" baseline="0" dirty="0" err="1" smtClean="0"/>
              <a:t>title</a:t>
            </a:r>
            <a:r>
              <a:rPr lang="hu-HU" baseline="0" dirty="0" smtClean="0"/>
              <a:t> </a:t>
            </a:r>
            <a:r>
              <a:rPr lang="hu-HU" baseline="0" dirty="0" err="1" smtClean="0"/>
              <a:t>does</a:t>
            </a:r>
            <a:r>
              <a:rPr lang="hu-HU" baseline="0" dirty="0" smtClean="0"/>
              <a:t> </a:t>
            </a:r>
            <a:r>
              <a:rPr lang="hu-HU" baseline="0" dirty="0" err="1" smtClean="0"/>
              <a:t>not</a:t>
            </a:r>
            <a:r>
              <a:rPr lang="hu-HU" baseline="0" dirty="0" smtClean="0"/>
              <a:t> </a:t>
            </a:r>
            <a:r>
              <a:rPr lang="hu-HU" baseline="0" dirty="0" err="1" smtClean="0"/>
              <a:t>allow</a:t>
            </a:r>
            <a:r>
              <a:rPr lang="hu-HU" baseline="0" dirty="0" smtClean="0"/>
              <a:t> </a:t>
            </a:r>
            <a:r>
              <a:rPr lang="hu-HU" baseline="0" dirty="0" err="1" smtClean="0"/>
              <a:t>me</a:t>
            </a:r>
            <a:r>
              <a:rPr lang="hu-HU" baseline="0" dirty="0" smtClean="0"/>
              <a:t> </a:t>
            </a:r>
            <a:r>
              <a:rPr lang="hu-HU" baseline="0" dirty="0" err="1" smtClean="0"/>
              <a:t>to</a:t>
            </a:r>
            <a:r>
              <a:rPr lang="hu-HU" baseline="0" dirty="0" smtClean="0"/>
              <a:t> </a:t>
            </a:r>
            <a:r>
              <a:rPr lang="hu-HU" baseline="0" dirty="0" err="1" smtClean="0"/>
              <a:t>talk</a:t>
            </a:r>
            <a:r>
              <a:rPr lang="hu-HU" baseline="0" dirty="0" smtClean="0"/>
              <a:t> </a:t>
            </a:r>
            <a:r>
              <a:rPr lang="hu-HU" baseline="0" dirty="0" err="1" smtClean="0"/>
              <a:t>about</a:t>
            </a:r>
            <a:r>
              <a:rPr lang="hu-HU" baseline="0" dirty="0" smtClean="0"/>
              <a:t> </a:t>
            </a:r>
            <a:r>
              <a:rPr lang="hu-HU" baseline="0" dirty="0" err="1" smtClean="0"/>
              <a:t>all</a:t>
            </a:r>
            <a:r>
              <a:rPr lang="hu-HU" baseline="0" dirty="0" smtClean="0"/>
              <a:t> </a:t>
            </a:r>
            <a:r>
              <a:rPr lang="hu-HU" baseline="0" dirty="0" err="1" smtClean="0"/>
              <a:t>the</a:t>
            </a:r>
            <a:r>
              <a:rPr lang="hu-HU" baseline="0" dirty="0" smtClean="0"/>
              <a:t> </a:t>
            </a:r>
            <a:r>
              <a:rPr lang="hu-HU" baseline="0" dirty="0" err="1" smtClean="0"/>
              <a:t>important</a:t>
            </a:r>
            <a:r>
              <a:rPr lang="hu-HU" baseline="0" dirty="0" smtClean="0"/>
              <a:t> </a:t>
            </a:r>
            <a:r>
              <a:rPr lang="hu-HU" baseline="0" dirty="0" err="1" smtClean="0"/>
              <a:t>aspects</a:t>
            </a:r>
            <a:r>
              <a:rPr lang="hu-HU" baseline="0" dirty="0" smtClean="0"/>
              <a:t> of </a:t>
            </a:r>
            <a:r>
              <a:rPr lang="hu-HU" baseline="0" dirty="0" err="1" smtClean="0"/>
              <a:t>this</a:t>
            </a:r>
            <a:r>
              <a:rPr lang="hu-HU" baseline="0" dirty="0" smtClean="0"/>
              <a:t> </a:t>
            </a:r>
            <a:r>
              <a:rPr lang="hu-HU" baseline="0" dirty="0" err="1" smtClean="0"/>
              <a:t>topic</a:t>
            </a:r>
            <a:r>
              <a:rPr lang="hu-HU" baseline="0" dirty="0" smtClean="0"/>
              <a:t>. </a:t>
            </a:r>
            <a:r>
              <a:rPr lang="hu-HU" baseline="0" dirty="0" err="1" smtClean="0"/>
              <a:t>What</a:t>
            </a:r>
            <a:r>
              <a:rPr lang="hu-HU" baseline="0" dirty="0" smtClean="0"/>
              <a:t> I </a:t>
            </a:r>
            <a:r>
              <a:rPr lang="hu-HU" baseline="0" dirty="0" err="1" smtClean="0"/>
              <a:t>will</a:t>
            </a:r>
            <a:r>
              <a:rPr lang="hu-HU" baseline="0" dirty="0" smtClean="0"/>
              <a:t> </a:t>
            </a:r>
            <a:r>
              <a:rPr lang="hu-HU" baseline="0" dirty="0" err="1" smtClean="0"/>
              <a:t>do</a:t>
            </a:r>
            <a:r>
              <a:rPr lang="hu-HU" baseline="0" dirty="0" smtClean="0"/>
              <a:t> is </a:t>
            </a:r>
            <a:r>
              <a:rPr lang="hu-HU" baseline="0" dirty="0" err="1" smtClean="0"/>
              <a:t>focus</a:t>
            </a:r>
            <a:r>
              <a:rPr lang="hu-HU" baseline="0" dirty="0" smtClean="0"/>
              <a:t>/</a:t>
            </a:r>
            <a:r>
              <a:rPr lang="hu-HU" baseline="0" dirty="0" err="1" smtClean="0"/>
              <a:t>concentrate</a:t>
            </a:r>
            <a:r>
              <a:rPr lang="hu-HU" baseline="0" dirty="0" smtClean="0"/>
              <a:t> </a:t>
            </a:r>
            <a:r>
              <a:rPr lang="hu-HU" baseline="0" dirty="0" err="1" smtClean="0"/>
              <a:t>on</a:t>
            </a:r>
            <a:r>
              <a:rPr lang="hu-HU" baseline="0" dirty="0" smtClean="0"/>
              <a:t> </a:t>
            </a:r>
            <a:r>
              <a:rPr lang="hu-HU" baseline="0" dirty="0" err="1" smtClean="0"/>
              <a:t>the</a:t>
            </a:r>
            <a:r>
              <a:rPr lang="hu-HU" baseline="0" dirty="0" smtClean="0"/>
              <a:t> most </a:t>
            </a:r>
            <a:r>
              <a:rPr lang="hu-HU" baseline="0" dirty="0" err="1" smtClean="0"/>
              <a:t>important</a:t>
            </a:r>
            <a:r>
              <a:rPr lang="hu-HU" baseline="0" dirty="0" smtClean="0"/>
              <a:t> </a:t>
            </a:r>
            <a:r>
              <a:rPr lang="hu-HU" baseline="0" dirty="0" err="1" smtClean="0"/>
              <a:t>isssues</a:t>
            </a:r>
            <a:r>
              <a:rPr lang="hu-HU" baseline="0" dirty="0" smtClean="0"/>
              <a:t>.</a:t>
            </a:r>
            <a:endParaRPr lang="hu-HU" dirty="0"/>
          </a:p>
        </p:txBody>
      </p:sp>
      <p:sp>
        <p:nvSpPr>
          <p:cNvPr id="4" name="Dia számának helye 3"/>
          <p:cNvSpPr>
            <a:spLocks noGrp="1"/>
          </p:cNvSpPr>
          <p:nvPr>
            <p:ph type="sldNum" sz="quarter" idx="10"/>
          </p:nvPr>
        </p:nvSpPr>
        <p:spPr/>
        <p:txBody>
          <a:bodyPr/>
          <a:lstStyle/>
          <a:p>
            <a:pPr>
              <a:defRPr/>
            </a:pPr>
            <a:fld id="{0642BB86-EDD4-4DAD-B10C-0A7A59BE4F03}" type="slidenum">
              <a:rPr lang="hu-HU" smtClean="0"/>
              <a:pPr>
                <a:defRPr/>
              </a:pPr>
              <a:t>1</a:t>
            </a:fld>
            <a:endParaRPr lang="hu-H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err="1" smtClean="0"/>
              <a:t>We</a:t>
            </a:r>
            <a:r>
              <a:rPr lang="hu-HU" dirty="0" smtClean="0"/>
              <a:t> </a:t>
            </a:r>
            <a:r>
              <a:rPr lang="hu-HU" dirty="0" err="1" smtClean="0"/>
              <a:t>can</a:t>
            </a:r>
            <a:r>
              <a:rPr lang="hu-HU" dirty="0" smtClean="0"/>
              <a:t> </a:t>
            </a:r>
            <a:r>
              <a:rPr lang="hu-HU" dirty="0" err="1" smtClean="0"/>
              <a:t>see</a:t>
            </a:r>
            <a:r>
              <a:rPr lang="hu-HU" baseline="0" dirty="0" smtClean="0"/>
              <a:t> </a:t>
            </a:r>
            <a:r>
              <a:rPr lang="hu-HU" baseline="0" dirty="0" err="1" smtClean="0"/>
              <a:t>the</a:t>
            </a:r>
            <a:r>
              <a:rPr lang="hu-HU" baseline="0" dirty="0" smtClean="0"/>
              <a:t> </a:t>
            </a:r>
            <a:r>
              <a:rPr lang="hu-HU" baseline="0" dirty="0" err="1" smtClean="0"/>
              <a:t>mortality</a:t>
            </a:r>
            <a:r>
              <a:rPr lang="hu-HU" baseline="0" dirty="0" smtClean="0"/>
              <a:t> </a:t>
            </a:r>
            <a:r>
              <a:rPr lang="hu-HU" baseline="0" dirty="0" err="1" smtClean="0"/>
              <a:t>rate</a:t>
            </a:r>
            <a:r>
              <a:rPr lang="hu-HU" baseline="0" dirty="0" smtClean="0"/>
              <a:t> </a:t>
            </a:r>
            <a:r>
              <a:rPr lang="hu-HU" baseline="0" dirty="0" err="1" smtClean="0"/>
              <a:t>depends</a:t>
            </a:r>
            <a:r>
              <a:rPr lang="hu-HU" baseline="0" dirty="0" smtClean="0"/>
              <a:t> </a:t>
            </a:r>
            <a:r>
              <a:rPr lang="hu-HU" baseline="0" dirty="0" err="1" smtClean="0"/>
              <a:t>on</a:t>
            </a:r>
            <a:r>
              <a:rPr lang="hu-HU" baseline="0" dirty="0" smtClean="0"/>
              <a:t> </a:t>
            </a:r>
            <a:r>
              <a:rPr lang="hu-HU" baseline="0" dirty="0" err="1" smtClean="0"/>
              <a:t>the</a:t>
            </a:r>
            <a:r>
              <a:rPr lang="hu-HU" baseline="0" dirty="0" smtClean="0"/>
              <a:t> </a:t>
            </a:r>
            <a:r>
              <a:rPr lang="hu-HU" baseline="0" dirty="0" err="1" smtClean="0"/>
              <a:t>qualification</a:t>
            </a:r>
            <a:r>
              <a:rPr lang="hu-HU" baseline="0" dirty="0" smtClean="0"/>
              <a:t> </a:t>
            </a:r>
            <a:r>
              <a:rPr lang="hu-HU" baseline="0" dirty="0" err="1" smtClean="0"/>
              <a:t>in</a:t>
            </a:r>
            <a:r>
              <a:rPr lang="hu-HU" baseline="0" dirty="0" smtClean="0"/>
              <a:t> </a:t>
            </a:r>
            <a:r>
              <a:rPr lang="hu-HU" baseline="0" dirty="0" err="1" smtClean="0"/>
              <a:t>very</a:t>
            </a:r>
            <a:r>
              <a:rPr lang="hu-HU" baseline="0" dirty="0" smtClean="0"/>
              <a:t> </a:t>
            </a:r>
            <a:r>
              <a:rPr lang="hu-HU" baseline="0" dirty="0" err="1" smtClean="0"/>
              <a:t>large</a:t>
            </a:r>
            <a:r>
              <a:rPr lang="hu-HU" baseline="0" dirty="0" smtClean="0"/>
              <a:t> </a:t>
            </a:r>
            <a:r>
              <a:rPr lang="hu-HU" baseline="0" dirty="0" err="1" smtClean="0"/>
              <a:t>extent</a:t>
            </a:r>
            <a:r>
              <a:rPr lang="hu-HU" baseline="0" dirty="0" smtClean="0"/>
              <a:t>.</a:t>
            </a:r>
          </a:p>
          <a:p>
            <a:pPr marL="0" marR="0" indent="0" algn="l" defTabSz="914400" rtl="0" eaLnBrk="0" fontAlgn="base" latinLnBrk="0" hangingPunct="0">
              <a:lnSpc>
                <a:spcPct val="100000"/>
              </a:lnSpc>
              <a:spcBef>
                <a:spcPct val="30000"/>
              </a:spcBef>
              <a:spcAft>
                <a:spcPct val="0"/>
              </a:spcAft>
              <a:buClrTx/>
              <a:buSzTx/>
              <a:buFontTx/>
              <a:buNone/>
              <a:tabLst/>
              <a:defRPr/>
            </a:pPr>
            <a:r>
              <a:rPr lang="hu-HU" sz="1200" dirty="0" err="1" smtClean="0"/>
              <a:t>Since</a:t>
            </a:r>
            <a:r>
              <a:rPr lang="hu-HU" sz="1200" dirty="0" smtClean="0"/>
              <a:t> </a:t>
            </a:r>
            <a:r>
              <a:rPr lang="hu-HU" sz="1200" dirty="0" err="1" smtClean="0"/>
              <a:t>the</a:t>
            </a:r>
            <a:r>
              <a:rPr lang="hu-HU" sz="1200" dirty="0" smtClean="0"/>
              <a:t> </a:t>
            </a:r>
            <a:r>
              <a:rPr lang="hu-HU" sz="1200" dirty="0" err="1" smtClean="0"/>
              <a:t>late</a:t>
            </a:r>
            <a:r>
              <a:rPr lang="hu-HU" sz="1200" dirty="0" smtClean="0"/>
              <a:t> 1980s, </a:t>
            </a:r>
            <a:r>
              <a:rPr lang="hu-HU" sz="1200" dirty="0" err="1" smtClean="0"/>
              <a:t>the</a:t>
            </a:r>
            <a:r>
              <a:rPr lang="hu-HU" sz="1200" dirty="0" smtClean="0"/>
              <a:t> </a:t>
            </a:r>
            <a:r>
              <a:rPr lang="hu-HU" sz="1200" dirty="0" err="1" smtClean="0"/>
              <a:t>mortality</a:t>
            </a:r>
            <a:r>
              <a:rPr lang="hu-HU" sz="1200" dirty="0" smtClean="0"/>
              <a:t> </a:t>
            </a:r>
            <a:r>
              <a:rPr lang="hu-HU" sz="1200" dirty="0" err="1" smtClean="0"/>
              <a:t>rates</a:t>
            </a:r>
            <a:r>
              <a:rPr lang="hu-HU" sz="1200" dirty="0" smtClean="0"/>
              <a:t> </a:t>
            </a:r>
            <a:r>
              <a:rPr lang="hu-HU" sz="1200" dirty="0" err="1" smtClean="0"/>
              <a:t>among</a:t>
            </a:r>
            <a:r>
              <a:rPr lang="hu-HU" sz="1200" dirty="0" smtClean="0"/>
              <a:t> 45-64 </a:t>
            </a:r>
            <a:r>
              <a:rPr lang="hu-HU" sz="1200" dirty="0" err="1" smtClean="0"/>
              <a:t>year</a:t>
            </a:r>
            <a:r>
              <a:rPr lang="hu-HU" sz="1200" dirty="0" smtClean="0"/>
              <a:t> old </a:t>
            </a:r>
            <a:r>
              <a:rPr lang="hu-HU" sz="1200" dirty="0" err="1" smtClean="0"/>
              <a:t>men</a:t>
            </a:r>
            <a:r>
              <a:rPr lang="hu-HU" sz="1200" dirty="0" smtClean="0"/>
              <a:t> </a:t>
            </a:r>
            <a:r>
              <a:rPr lang="hu-HU" sz="1200" dirty="0" err="1" smtClean="0"/>
              <a:t>in</a:t>
            </a:r>
            <a:r>
              <a:rPr lang="hu-HU" sz="1200" dirty="0" smtClean="0"/>
              <a:t> Hungary has </a:t>
            </a:r>
            <a:r>
              <a:rPr lang="hu-HU" sz="1200" dirty="0" err="1" smtClean="0"/>
              <a:t>risen</a:t>
            </a:r>
            <a:r>
              <a:rPr lang="hu-HU" sz="1200" dirty="0" smtClean="0"/>
              <a:t> </a:t>
            </a:r>
            <a:r>
              <a:rPr lang="hu-HU" sz="1200" dirty="0" err="1" smtClean="0"/>
              <a:t>to</a:t>
            </a:r>
            <a:r>
              <a:rPr lang="hu-HU" sz="1200" dirty="0" smtClean="0"/>
              <a:t> </a:t>
            </a:r>
            <a:r>
              <a:rPr lang="hu-HU" sz="1200" dirty="0" err="1" smtClean="0"/>
              <a:t>higher</a:t>
            </a:r>
            <a:r>
              <a:rPr lang="hu-HU" sz="1200" dirty="0" smtClean="0"/>
              <a:t> </a:t>
            </a:r>
            <a:r>
              <a:rPr lang="hu-HU" sz="1200" dirty="0" err="1" smtClean="0"/>
              <a:t>levels</a:t>
            </a:r>
            <a:r>
              <a:rPr lang="hu-HU" sz="1200" dirty="0" smtClean="0"/>
              <a:t> </a:t>
            </a:r>
            <a:r>
              <a:rPr lang="hu-HU" sz="1200" dirty="0" err="1" smtClean="0"/>
              <a:t>than</a:t>
            </a:r>
            <a:r>
              <a:rPr lang="hu-HU" sz="1200" dirty="0" smtClean="0"/>
              <a:t> </a:t>
            </a:r>
            <a:r>
              <a:rPr lang="hu-HU" sz="1200" dirty="0" err="1" smtClean="0"/>
              <a:t>they</a:t>
            </a:r>
            <a:r>
              <a:rPr lang="hu-HU" sz="1200" dirty="0" smtClean="0"/>
              <a:t> </a:t>
            </a:r>
            <a:r>
              <a:rPr lang="hu-HU" sz="1200" dirty="0" err="1" smtClean="0"/>
              <a:t>were</a:t>
            </a:r>
            <a:r>
              <a:rPr lang="hu-HU" sz="1200" dirty="0" smtClean="0"/>
              <a:t> </a:t>
            </a:r>
            <a:r>
              <a:rPr lang="hu-HU" sz="1200" dirty="0" err="1" smtClean="0"/>
              <a:t>in</a:t>
            </a:r>
            <a:r>
              <a:rPr lang="hu-HU" sz="1200" dirty="0" smtClean="0"/>
              <a:t> </a:t>
            </a:r>
            <a:r>
              <a:rPr lang="hu-HU" sz="1200" dirty="0" err="1" smtClean="0"/>
              <a:t>the</a:t>
            </a:r>
            <a:r>
              <a:rPr lang="hu-HU" sz="1200" dirty="0" smtClean="0"/>
              <a:t> 1930s,</a:t>
            </a:r>
            <a:r>
              <a:rPr lang="hu-HU" sz="1200" baseline="0" dirty="0" smtClean="0"/>
              <a:t>  </a:t>
            </a:r>
            <a:r>
              <a:rPr lang="hu-HU" sz="1200" baseline="0" dirty="0" err="1" smtClean="0"/>
              <a:t>as</a:t>
            </a:r>
            <a:r>
              <a:rPr lang="hu-HU" sz="1200" baseline="0" dirty="0" smtClean="0"/>
              <a:t> </a:t>
            </a:r>
            <a:r>
              <a:rPr lang="hu-HU" sz="1200" baseline="0" dirty="0" err="1" smtClean="0"/>
              <a:t>you</a:t>
            </a:r>
            <a:r>
              <a:rPr lang="hu-HU" sz="1200" baseline="0" dirty="0" smtClean="0"/>
              <a:t> </a:t>
            </a:r>
            <a:r>
              <a:rPr lang="hu-HU" sz="1200" baseline="0" dirty="0" err="1" smtClean="0"/>
              <a:t>can</a:t>
            </a:r>
            <a:r>
              <a:rPr lang="hu-HU" sz="1200" baseline="0" dirty="0" smtClean="0"/>
              <a:t> </a:t>
            </a:r>
            <a:r>
              <a:rPr lang="hu-HU" sz="1200" baseline="0" dirty="0" err="1" smtClean="0"/>
              <a:t>see</a:t>
            </a:r>
            <a:r>
              <a:rPr lang="hu-HU" sz="1200" baseline="0" dirty="0" smtClean="0"/>
              <a:t> </a:t>
            </a:r>
            <a:r>
              <a:rPr lang="hu-HU" sz="1200" baseline="0" dirty="0" err="1" smtClean="0"/>
              <a:t>at</a:t>
            </a:r>
            <a:r>
              <a:rPr lang="hu-HU" sz="1200" baseline="0" dirty="0" smtClean="0"/>
              <a:t> </a:t>
            </a:r>
            <a:r>
              <a:rPr lang="hu-HU" sz="1200" baseline="0" dirty="0" err="1" smtClean="0"/>
              <a:t>the</a:t>
            </a:r>
            <a:r>
              <a:rPr lang="hu-HU" sz="1200" baseline="0" dirty="0" smtClean="0"/>
              <a:t> </a:t>
            </a:r>
            <a:r>
              <a:rPr lang="hu-HU" sz="1200" baseline="0" dirty="0" err="1" smtClean="0"/>
              <a:t>next</a:t>
            </a:r>
            <a:r>
              <a:rPr lang="hu-HU" sz="1200" baseline="0" dirty="0" smtClean="0"/>
              <a:t> diagram.</a:t>
            </a:r>
            <a:endParaRPr lang="hu-HU" sz="1200" dirty="0" smtClean="0"/>
          </a:p>
          <a:p>
            <a:endParaRPr lang="hu-HU" dirty="0"/>
          </a:p>
        </p:txBody>
      </p:sp>
      <p:sp>
        <p:nvSpPr>
          <p:cNvPr id="4" name="Dia számának helye 3"/>
          <p:cNvSpPr>
            <a:spLocks noGrp="1"/>
          </p:cNvSpPr>
          <p:nvPr>
            <p:ph type="sldNum" sz="quarter" idx="10"/>
          </p:nvPr>
        </p:nvSpPr>
        <p:spPr/>
        <p:txBody>
          <a:bodyPr/>
          <a:lstStyle/>
          <a:p>
            <a:pPr>
              <a:defRPr/>
            </a:pPr>
            <a:fld id="{0642BB86-EDD4-4DAD-B10C-0A7A59BE4F03}" type="slidenum">
              <a:rPr lang="hu-HU" smtClean="0"/>
              <a:pPr>
                <a:defRPr/>
              </a:pPr>
              <a:t>12</a:t>
            </a:fld>
            <a:endParaRPr lang="hu-H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err="1" smtClean="0"/>
              <a:t>Next</a:t>
            </a:r>
            <a:r>
              <a:rPr lang="hu-HU" dirty="0" smtClean="0"/>
              <a:t> I </a:t>
            </a:r>
            <a:r>
              <a:rPr lang="hu-HU" dirty="0" err="1" smtClean="0"/>
              <a:t>would</a:t>
            </a:r>
            <a:r>
              <a:rPr lang="hu-HU" dirty="0" smtClean="0"/>
              <a:t> </a:t>
            </a:r>
            <a:r>
              <a:rPr lang="hu-HU" dirty="0" err="1" smtClean="0"/>
              <a:t>like</a:t>
            </a:r>
            <a:r>
              <a:rPr lang="hu-HU" dirty="0" smtClean="0"/>
              <a:t> </a:t>
            </a:r>
            <a:r>
              <a:rPr lang="hu-HU" dirty="0" err="1" smtClean="0"/>
              <a:t>to</a:t>
            </a:r>
            <a:r>
              <a:rPr lang="hu-HU" dirty="0" smtClean="0"/>
              <a:t> </a:t>
            </a:r>
            <a:r>
              <a:rPr lang="hu-HU" dirty="0" err="1" smtClean="0"/>
              <a:t>briefly</a:t>
            </a:r>
            <a:r>
              <a:rPr lang="hu-HU" dirty="0" smtClean="0"/>
              <a:t> </a:t>
            </a:r>
            <a:r>
              <a:rPr lang="hu-HU" dirty="0" err="1" smtClean="0"/>
              <a:t>summarize</a:t>
            </a:r>
            <a:r>
              <a:rPr lang="hu-HU" dirty="0" smtClean="0"/>
              <a:t> </a:t>
            </a:r>
            <a:r>
              <a:rPr lang="hu-HU" dirty="0" err="1" smtClean="0"/>
              <a:t>the</a:t>
            </a:r>
            <a:r>
              <a:rPr lang="hu-HU" dirty="0" smtClean="0"/>
              <a:t> </a:t>
            </a:r>
            <a:r>
              <a:rPr lang="hu-HU" sz="1200" dirty="0" smtClean="0"/>
              <a:t>National </a:t>
            </a:r>
            <a:r>
              <a:rPr lang="hu-HU" sz="1200" dirty="0" err="1" smtClean="0"/>
              <a:t>representative</a:t>
            </a:r>
            <a:r>
              <a:rPr lang="hu-HU" sz="1200" dirty="0" smtClean="0"/>
              <a:t> </a:t>
            </a:r>
            <a:r>
              <a:rPr lang="hu-HU" sz="1200" dirty="0" err="1" smtClean="0"/>
              <a:t>surveys</a:t>
            </a:r>
            <a:r>
              <a:rPr lang="hu-HU" sz="1200" dirty="0" smtClean="0"/>
              <a:t> </a:t>
            </a:r>
            <a:r>
              <a:rPr lang="hu-HU" sz="1200" dirty="0" err="1" smtClean="0"/>
              <a:t>in</a:t>
            </a:r>
            <a:r>
              <a:rPr lang="hu-HU" sz="1200" dirty="0" smtClean="0"/>
              <a:t> Hungary,</a:t>
            </a:r>
            <a:r>
              <a:rPr lang="hu-HU" sz="1200" baseline="0" dirty="0" smtClean="0"/>
              <a:t> </a:t>
            </a:r>
            <a:r>
              <a:rPr lang="hu-HU" sz="1200" baseline="0" dirty="0" err="1" smtClean="0"/>
              <a:t>called</a:t>
            </a:r>
            <a:r>
              <a:rPr lang="hu-HU" sz="1200" baseline="0" dirty="0" smtClean="0"/>
              <a:t> </a:t>
            </a:r>
            <a:r>
              <a:rPr lang="hu-HU" sz="1200" dirty="0" err="1" smtClean="0"/>
              <a:t>Hungarian</a:t>
            </a:r>
            <a:r>
              <a:rPr lang="hu-HU" sz="1200" dirty="0" smtClean="0"/>
              <a:t> </a:t>
            </a:r>
            <a:r>
              <a:rPr lang="hu-HU" sz="1200" dirty="0" err="1" smtClean="0"/>
              <a:t>Epidemiological</a:t>
            </a:r>
            <a:r>
              <a:rPr lang="hu-HU" sz="1200" dirty="0" smtClean="0"/>
              <a:t> Panel.</a:t>
            </a:r>
            <a:endParaRPr lang="hu-HU" dirty="0"/>
          </a:p>
        </p:txBody>
      </p:sp>
      <p:sp>
        <p:nvSpPr>
          <p:cNvPr id="4" name="Dia számának helye 3"/>
          <p:cNvSpPr>
            <a:spLocks noGrp="1"/>
          </p:cNvSpPr>
          <p:nvPr>
            <p:ph type="sldNum" sz="quarter" idx="10"/>
          </p:nvPr>
        </p:nvSpPr>
        <p:spPr/>
        <p:txBody>
          <a:bodyPr/>
          <a:lstStyle/>
          <a:p>
            <a:pPr>
              <a:defRPr/>
            </a:pPr>
            <a:fld id="{0642BB86-EDD4-4DAD-B10C-0A7A59BE4F03}" type="slidenum">
              <a:rPr lang="hu-HU" smtClean="0"/>
              <a:pPr>
                <a:defRPr/>
              </a:pPr>
              <a:t>14</a:t>
            </a:fld>
            <a:endParaRPr lang="hu-H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err="1" smtClean="0"/>
              <a:t>Hungarostudy</a:t>
            </a:r>
            <a:r>
              <a:rPr lang="hu-HU" dirty="0" smtClean="0"/>
              <a:t> </a:t>
            </a:r>
            <a:r>
              <a:rPr lang="hu-HU" dirty="0" err="1" smtClean="0"/>
              <a:t>surveys</a:t>
            </a:r>
            <a:r>
              <a:rPr lang="hu-HU" dirty="0" smtClean="0"/>
              <a:t> </a:t>
            </a:r>
            <a:r>
              <a:rPr lang="hu-HU" dirty="0" err="1" smtClean="0"/>
              <a:t>were</a:t>
            </a:r>
            <a:r>
              <a:rPr lang="hu-HU" baseline="0" dirty="0" smtClean="0"/>
              <a:t> </a:t>
            </a:r>
            <a:r>
              <a:rPr lang="hu-HU" baseline="0" dirty="0" err="1" smtClean="0"/>
              <a:t>performed</a:t>
            </a:r>
            <a:r>
              <a:rPr lang="hu-HU" baseline="0" dirty="0" smtClean="0"/>
              <a:t> </a:t>
            </a:r>
            <a:r>
              <a:rPr lang="hu-HU" baseline="0" dirty="0" err="1" smtClean="0"/>
              <a:t>since</a:t>
            </a:r>
            <a:r>
              <a:rPr lang="hu-HU" baseline="0" dirty="0" smtClean="0"/>
              <a:t> 1983 </a:t>
            </a:r>
            <a:r>
              <a:rPr lang="hu-HU" baseline="0" dirty="0" err="1" smtClean="0"/>
              <a:t>on</a:t>
            </a:r>
            <a:r>
              <a:rPr lang="hu-HU" baseline="0" dirty="0" smtClean="0"/>
              <a:t> 5 </a:t>
            </a:r>
            <a:r>
              <a:rPr lang="hu-HU" baseline="0" dirty="0" err="1" smtClean="0"/>
              <a:t>occasions</a:t>
            </a:r>
            <a:r>
              <a:rPr lang="hu-HU" baseline="0" dirty="0" smtClean="0"/>
              <a:t>. </a:t>
            </a:r>
            <a:r>
              <a:rPr lang="hu-HU" baseline="0" dirty="0" err="1" smtClean="0"/>
              <a:t>In</a:t>
            </a:r>
            <a:r>
              <a:rPr lang="hu-HU" baseline="0" dirty="0" smtClean="0"/>
              <a:t> 2002 …………</a:t>
            </a:r>
            <a:r>
              <a:rPr lang="hu-HU" baseline="0" dirty="0" err="1" smtClean="0"/>
              <a:t>persons</a:t>
            </a:r>
            <a:r>
              <a:rPr lang="hu-HU" baseline="0" dirty="0" smtClean="0"/>
              <a:t> </a:t>
            </a:r>
            <a:r>
              <a:rPr lang="hu-HU" baseline="0" dirty="0" err="1" smtClean="0"/>
              <a:t>participated</a:t>
            </a:r>
            <a:r>
              <a:rPr lang="hu-HU" baseline="0" dirty="0" smtClean="0"/>
              <a:t> </a:t>
            </a:r>
            <a:r>
              <a:rPr lang="hu-HU" baseline="0" dirty="0" err="1" smtClean="0"/>
              <a:t>in</a:t>
            </a:r>
            <a:r>
              <a:rPr lang="hu-HU" baseline="0" dirty="0" smtClean="0"/>
              <a:t> </a:t>
            </a:r>
            <a:r>
              <a:rPr lang="hu-HU" baseline="0" dirty="0" err="1" smtClean="0"/>
              <a:t>the</a:t>
            </a:r>
            <a:r>
              <a:rPr lang="hu-HU" baseline="0" dirty="0" smtClean="0"/>
              <a:t> </a:t>
            </a:r>
            <a:r>
              <a:rPr lang="hu-HU" baseline="0" dirty="0" err="1" smtClean="0"/>
              <a:t>survey</a:t>
            </a:r>
            <a:r>
              <a:rPr lang="hu-HU" baseline="0" dirty="0" smtClean="0"/>
              <a:t>.</a:t>
            </a:r>
            <a:endParaRPr lang="hu-HU" dirty="0"/>
          </a:p>
        </p:txBody>
      </p:sp>
      <p:sp>
        <p:nvSpPr>
          <p:cNvPr id="4" name="Dia számának helye 3"/>
          <p:cNvSpPr>
            <a:spLocks noGrp="1"/>
          </p:cNvSpPr>
          <p:nvPr>
            <p:ph type="sldNum" sz="quarter" idx="10"/>
          </p:nvPr>
        </p:nvSpPr>
        <p:spPr/>
        <p:txBody>
          <a:bodyPr/>
          <a:lstStyle/>
          <a:p>
            <a:pPr>
              <a:defRPr/>
            </a:pPr>
            <a:fld id="{0642BB86-EDD4-4DAD-B10C-0A7A59BE4F03}" type="slidenum">
              <a:rPr lang="hu-HU" smtClean="0"/>
              <a:pPr>
                <a:defRPr/>
              </a:pPr>
              <a:t>15</a:t>
            </a:fld>
            <a:endParaRPr lang="hu-H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err="1" smtClean="0"/>
              <a:t>As</a:t>
            </a:r>
            <a:r>
              <a:rPr lang="hu-HU" dirty="0" smtClean="0"/>
              <a:t> </a:t>
            </a:r>
            <a:r>
              <a:rPr lang="hu-HU" dirty="0" err="1" smtClean="0"/>
              <a:t>you</a:t>
            </a:r>
            <a:r>
              <a:rPr lang="hu-HU" dirty="0" smtClean="0"/>
              <a:t> </a:t>
            </a:r>
            <a:r>
              <a:rPr lang="hu-HU" dirty="0" err="1" smtClean="0"/>
              <a:t>can</a:t>
            </a:r>
            <a:r>
              <a:rPr lang="hu-HU" dirty="0" smtClean="0"/>
              <a:t> </a:t>
            </a:r>
            <a:r>
              <a:rPr lang="hu-HU" dirty="0" err="1" smtClean="0"/>
              <a:t>see</a:t>
            </a:r>
            <a:r>
              <a:rPr lang="hu-HU" baseline="0" dirty="0" smtClean="0"/>
              <a:t> </a:t>
            </a:r>
            <a:r>
              <a:rPr lang="hu-HU" baseline="0" dirty="0" err="1" smtClean="0"/>
              <a:t>t</a:t>
            </a:r>
            <a:r>
              <a:rPr lang="hu-HU" dirty="0" err="1" smtClean="0"/>
              <a:t>he</a:t>
            </a:r>
            <a:r>
              <a:rPr lang="hu-HU" baseline="0" dirty="0" smtClean="0"/>
              <a:t> </a:t>
            </a:r>
            <a:r>
              <a:rPr lang="hu-HU" baseline="0" dirty="0" err="1" smtClean="0"/>
              <a:t>following</a:t>
            </a:r>
            <a:r>
              <a:rPr lang="hu-HU" baseline="0" dirty="0" smtClean="0"/>
              <a:t> </a:t>
            </a:r>
            <a:r>
              <a:rPr lang="hu-HU" baseline="0" dirty="0" err="1" smtClean="0"/>
              <a:t>data</a:t>
            </a:r>
            <a:r>
              <a:rPr lang="hu-HU" baseline="0" dirty="0" smtClean="0"/>
              <a:t> </a:t>
            </a:r>
            <a:r>
              <a:rPr lang="hu-HU" baseline="0" dirty="0" err="1" smtClean="0"/>
              <a:t>were</a:t>
            </a:r>
            <a:r>
              <a:rPr lang="hu-HU" baseline="0" dirty="0" smtClean="0"/>
              <a:t> </a:t>
            </a:r>
            <a:r>
              <a:rPr lang="hu-HU" baseline="0" dirty="0" err="1" smtClean="0"/>
              <a:t>measured</a:t>
            </a:r>
            <a:r>
              <a:rPr lang="hu-HU" baseline="0" dirty="0" smtClean="0"/>
              <a:t> </a:t>
            </a:r>
            <a:r>
              <a:rPr lang="hu-HU" baseline="0" dirty="0" err="1" smtClean="0"/>
              <a:t>in</a:t>
            </a:r>
            <a:r>
              <a:rPr lang="hu-HU" baseline="0" dirty="0" smtClean="0"/>
              <a:t> </a:t>
            </a:r>
            <a:r>
              <a:rPr lang="hu-HU" baseline="0" dirty="0" err="1" smtClean="0"/>
              <a:t>the</a:t>
            </a:r>
            <a:r>
              <a:rPr lang="hu-HU" baseline="0" dirty="0" smtClean="0"/>
              <a:t> </a:t>
            </a:r>
            <a:r>
              <a:rPr lang="hu-HU" baseline="0" dirty="0" err="1" smtClean="0"/>
              <a:t>survey</a:t>
            </a:r>
            <a:r>
              <a:rPr lang="hu-HU" baseline="0" dirty="0" smtClean="0"/>
              <a:t>.</a:t>
            </a:r>
            <a:endParaRPr lang="hu-HU" dirty="0"/>
          </a:p>
        </p:txBody>
      </p:sp>
      <p:sp>
        <p:nvSpPr>
          <p:cNvPr id="4" name="Dia számának helye 3"/>
          <p:cNvSpPr>
            <a:spLocks noGrp="1"/>
          </p:cNvSpPr>
          <p:nvPr>
            <p:ph type="sldNum" sz="quarter" idx="10"/>
          </p:nvPr>
        </p:nvSpPr>
        <p:spPr/>
        <p:txBody>
          <a:bodyPr/>
          <a:lstStyle/>
          <a:p>
            <a:pPr>
              <a:defRPr/>
            </a:pPr>
            <a:fld id="{0642BB86-EDD4-4DAD-B10C-0A7A59BE4F03}" type="slidenum">
              <a:rPr lang="hu-HU" smtClean="0"/>
              <a:pPr>
                <a:defRPr/>
              </a:pPr>
              <a:t>16</a:t>
            </a:fld>
            <a:endParaRPr lang="hu-H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err="1" smtClean="0"/>
              <a:t>Type</a:t>
            </a:r>
            <a:r>
              <a:rPr lang="hu-HU" dirty="0" smtClean="0"/>
              <a:t> D……</a:t>
            </a:r>
            <a:r>
              <a:rPr lang="hu-HU" dirty="0" err="1" smtClean="0"/>
              <a:t>which</a:t>
            </a:r>
            <a:r>
              <a:rPr lang="hu-HU" dirty="0" smtClean="0"/>
              <a:t> </a:t>
            </a:r>
            <a:r>
              <a:rPr lang="hu-HU" dirty="0" err="1" smtClean="0"/>
              <a:t>includes</a:t>
            </a:r>
            <a:r>
              <a:rPr lang="hu-HU" dirty="0" smtClean="0"/>
              <a:t> </a:t>
            </a:r>
            <a:r>
              <a:rPr lang="hu-HU" dirty="0" err="1" smtClean="0"/>
              <a:t>the</a:t>
            </a:r>
            <a:r>
              <a:rPr lang="hu-HU" dirty="0" smtClean="0"/>
              <a:t> </a:t>
            </a:r>
            <a:r>
              <a:rPr lang="hu-HU" dirty="0" err="1" smtClean="0"/>
              <a:t>scale</a:t>
            </a:r>
            <a:r>
              <a:rPr lang="hu-HU" dirty="0" smtClean="0"/>
              <a:t> of </a:t>
            </a:r>
            <a:endParaRPr lang="hu-HU" dirty="0"/>
          </a:p>
        </p:txBody>
      </p:sp>
      <p:sp>
        <p:nvSpPr>
          <p:cNvPr id="4" name="Dia számának helye 3"/>
          <p:cNvSpPr>
            <a:spLocks noGrp="1"/>
          </p:cNvSpPr>
          <p:nvPr>
            <p:ph type="sldNum" sz="quarter" idx="10"/>
          </p:nvPr>
        </p:nvSpPr>
        <p:spPr/>
        <p:txBody>
          <a:bodyPr/>
          <a:lstStyle/>
          <a:p>
            <a:pPr>
              <a:defRPr/>
            </a:pPr>
            <a:fld id="{0642BB86-EDD4-4DAD-B10C-0A7A59BE4F03}" type="slidenum">
              <a:rPr lang="hu-HU" smtClean="0"/>
              <a:pPr>
                <a:defRPr/>
              </a:pPr>
              <a:t>17</a:t>
            </a:fld>
            <a:endParaRPr lang="hu-H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err="1" smtClean="0"/>
              <a:t>Let’s</a:t>
            </a:r>
            <a:r>
              <a:rPr lang="hu-HU" dirty="0" smtClean="0"/>
              <a:t> </a:t>
            </a:r>
            <a:r>
              <a:rPr lang="hu-HU" dirty="0" err="1" smtClean="0"/>
              <a:t>see</a:t>
            </a:r>
            <a:r>
              <a:rPr lang="hu-HU" dirty="0" smtClean="0"/>
              <a:t> </a:t>
            </a:r>
            <a:r>
              <a:rPr lang="hu-HU" dirty="0" err="1" smtClean="0"/>
              <a:t>the</a:t>
            </a:r>
            <a:r>
              <a:rPr lang="hu-HU" dirty="0" smtClean="0"/>
              <a:t> most </a:t>
            </a:r>
            <a:r>
              <a:rPr lang="hu-HU" dirty="0" err="1" smtClean="0"/>
              <a:t>important</a:t>
            </a:r>
            <a:r>
              <a:rPr lang="hu-HU" dirty="0" smtClean="0"/>
              <a:t> </a:t>
            </a:r>
            <a:r>
              <a:rPr lang="hu-HU" dirty="0" err="1" smtClean="0"/>
              <a:t>results</a:t>
            </a:r>
            <a:r>
              <a:rPr lang="hu-HU" baseline="0" dirty="0" smtClean="0"/>
              <a:t> of </a:t>
            </a:r>
            <a:r>
              <a:rPr lang="hu-HU" baseline="0" dirty="0" err="1" smtClean="0"/>
              <a:t>this</a:t>
            </a:r>
            <a:r>
              <a:rPr lang="hu-HU" baseline="0" dirty="0" smtClean="0"/>
              <a:t> </a:t>
            </a:r>
            <a:r>
              <a:rPr lang="hu-HU" baseline="0" dirty="0" err="1" smtClean="0"/>
              <a:t>surveys</a:t>
            </a:r>
            <a:r>
              <a:rPr lang="hu-HU" baseline="0" dirty="0" smtClean="0"/>
              <a:t>.</a:t>
            </a:r>
          </a:p>
          <a:p>
            <a:r>
              <a:rPr lang="hu-HU" baseline="0" dirty="0" err="1" smtClean="0"/>
              <a:t>It</a:t>
            </a:r>
            <a:r>
              <a:rPr lang="hu-HU" baseline="0" dirty="0" smtClean="0"/>
              <a:t> </a:t>
            </a:r>
            <a:r>
              <a:rPr lang="hu-HU" baseline="0" dirty="0" err="1" smtClean="0"/>
              <a:t>was</a:t>
            </a:r>
            <a:r>
              <a:rPr lang="hu-HU" baseline="0" dirty="0" smtClean="0"/>
              <a:t> </a:t>
            </a:r>
            <a:r>
              <a:rPr lang="hu-HU" baseline="0" dirty="0" err="1" smtClean="0"/>
              <a:t>found</a:t>
            </a:r>
            <a:r>
              <a:rPr lang="hu-HU" baseline="0" dirty="0" smtClean="0"/>
              <a:t> </a:t>
            </a:r>
            <a:r>
              <a:rPr lang="hu-HU" baseline="0" dirty="0" err="1" smtClean="0"/>
              <a:t>that</a:t>
            </a:r>
            <a:r>
              <a:rPr lang="hu-HU" baseline="0" dirty="0" smtClean="0"/>
              <a:t>…</a:t>
            </a:r>
            <a:endParaRPr lang="hu-HU" dirty="0"/>
          </a:p>
        </p:txBody>
      </p:sp>
      <p:sp>
        <p:nvSpPr>
          <p:cNvPr id="4" name="Dia számának helye 3"/>
          <p:cNvSpPr>
            <a:spLocks noGrp="1"/>
          </p:cNvSpPr>
          <p:nvPr>
            <p:ph type="sldNum" sz="quarter" idx="10"/>
          </p:nvPr>
        </p:nvSpPr>
        <p:spPr/>
        <p:txBody>
          <a:bodyPr/>
          <a:lstStyle/>
          <a:p>
            <a:pPr>
              <a:defRPr/>
            </a:pPr>
            <a:fld id="{0642BB86-EDD4-4DAD-B10C-0A7A59BE4F03}" type="slidenum">
              <a:rPr lang="hu-HU" smtClean="0"/>
              <a:pPr>
                <a:defRPr/>
              </a:pPr>
              <a:t>19</a:t>
            </a:fld>
            <a:endParaRPr lang="hu-H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TextEdit="1"/>
          </p:cNvSpPr>
          <p:nvPr>
            <p:ph type="sldImg"/>
          </p:nvPr>
        </p:nvSpPr>
        <p:spPr bwMode="auto">
          <a:noFill/>
          <a:ln>
            <a:solidFill>
              <a:srgbClr val="000000"/>
            </a:solidFill>
            <a:miter lim="800000"/>
            <a:headEnd/>
            <a:tailEnd/>
          </a:ln>
        </p:spPr>
      </p:sp>
      <p:sp>
        <p:nvSpPr>
          <p:cNvPr id="65539" name="Rectangle 3"/>
          <p:cNvSpPr>
            <a:spLocks noGrp="1"/>
          </p:cNvSpPr>
          <p:nvPr>
            <p:ph type="body" idx="1"/>
          </p:nvPr>
        </p:nvSpPr>
        <p:spPr bwMode="auto">
          <a:noFill/>
        </p:spPr>
        <p:txBody>
          <a:bodyPr wrap="square" numCol="1" anchor="t" anchorCtr="0" compatLnSpc="1">
            <a:prstTxWarp prst="textNoShape">
              <a:avLst/>
            </a:prstTxWarp>
          </a:bodyPr>
          <a:lstStyle/>
          <a:p>
            <a:endParaRPr lang="hu-HU"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pPr>
              <a:defRPr/>
            </a:pPr>
            <a:fld id="{0642BB86-EDD4-4DAD-B10C-0A7A59BE4F03}" type="slidenum">
              <a:rPr lang="hu-HU" smtClean="0"/>
              <a:pPr>
                <a:defRPr/>
              </a:pPr>
              <a:t>25</a:t>
            </a:fld>
            <a:endParaRPr lang="hu-H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err="1" smtClean="0"/>
              <a:t>After</a:t>
            </a:r>
            <a:r>
              <a:rPr lang="hu-HU" baseline="0" dirty="0" smtClean="0"/>
              <a:t> </a:t>
            </a:r>
            <a:r>
              <a:rPr lang="hu-HU" baseline="0" dirty="0" err="1" smtClean="0"/>
              <a:t>the</a:t>
            </a:r>
            <a:r>
              <a:rPr lang="hu-HU" baseline="0" dirty="0" smtClean="0"/>
              <a:t> </a:t>
            </a:r>
            <a:r>
              <a:rPr lang="hu-HU" baseline="0" dirty="0" err="1" smtClean="0"/>
              <a:t>data</a:t>
            </a:r>
            <a:r>
              <a:rPr lang="hu-HU" baseline="0" dirty="0" smtClean="0"/>
              <a:t> of </a:t>
            </a:r>
            <a:r>
              <a:rPr lang="hu-HU" baseline="0" dirty="0" err="1" smtClean="0"/>
              <a:t>the</a:t>
            </a:r>
            <a:r>
              <a:rPr lang="hu-HU" baseline="0" dirty="0" smtClean="0"/>
              <a:t> </a:t>
            </a:r>
            <a:r>
              <a:rPr lang="hu-HU" baseline="0" dirty="0" err="1" smtClean="0"/>
              <a:t>adult</a:t>
            </a:r>
            <a:r>
              <a:rPr lang="hu-HU" baseline="0" dirty="0" smtClean="0"/>
              <a:t> </a:t>
            </a:r>
            <a:r>
              <a:rPr lang="hu-HU" baseline="0" dirty="0" err="1" smtClean="0"/>
              <a:t>population</a:t>
            </a:r>
            <a:r>
              <a:rPr lang="hu-HU" baseline="0" dirty="0" smtClean="0"/>
              <a:t> </a:t>
            </a:r>
            <a:r>
              <a:rPr lang="hu-HU" baseline="0" dirty="0" err="1" smtClean="0"/>
              <a:t>in</a:t>
            </a:r>
            <a:r>
              <a:rPr lang="hu-HU" baseline="0" dirty="0" smtClean="0"/>
              <a:t> Hungary </a:t>
            </a:r>
            <a:r>
              <a:rPr lang="hu-HU" baseline="0" dirty="0" err="1" smtClean="0"/>
              <a:t>let</a:t>
            </a:r>
            <a:r>
              <a:rPr lang="hu-HU" baseline="0" dirty="0" smtClean="0"/>
              <a:t>’ </a:t>
            </a:r>
            <a:r>
              <a:rPr lang="hu-HU" baseline="0" dirty="0" err="1" smtClean="0"/>
              <a:t>see</a:t>
            </a:r>
            <a:r>
              <a:rPr lang="hu-HU" baseline="0" dirty="0" smtClean="0"/>
              <a:t> </a:t>
            </a:r>
            <a:r>
              <a:rPr lang="hu-HU" baseline="0" dirty="0" err="1" smtClean="0"/>
              <a:t>the</a:t>
            </a:r>
            <a:r>
              <a:rPr lang="hu-HU" baseline="0" dirty="0" smtClean="0"/>
              <a:t> </a:t>
            </a:r>
            <a:r>
              <a:rPr lang="hu-HU" baseline="0" dirty="0" err="1" smtClean="0"/>
              <a:t>school-aged</a:t>
            </a:r>
            <a:r>
              <a:rPr lang="hu-HU" baseline="0" dirty="0" smtClean="0"/>
              <a:t> </a:t>
            </a:r>
            <a:r>
              <a:rPr lang="hu-HU" baseline="0" dirty="0" err="1" smtClean="0"/>
              <a:t>children</a:t>
            </a:r>
            <a:r>
              <a:rPr lang="hu-HU" baseline="0" dirty="0" smtClean="0"/>
              <a:t> and </a:t>
            </a:r>
            <a:r>
              <a:rPr lang="hu-HU" baseline="0" dirty="0" err="1" smtClean="0"/>
              <a:t>adolescent</a:t>
            </a:r>
            <a:r>
              <a:rPr lang="hu-HU" baseline="0" dirty="0" smtClean="0"/>
              <a:t>. </a:t>
            </a:r>
            <a:r>
              <a:rPr lang="hu-HU" baseline="0" dirty="0" err="1" smtClean="0"/>
              <a:t>How</a:t>
            </a:r>
            <a:r>
              <a:rPr lang="hu-HU" baseline="0" dirty="0" smtClean="0"/>
              <a:t> </a:t>
            </a:r>
            <a:r>
              <a:rPr lang="hu-HU" baseline="0" dirty="0" err="1" smtClean="0"/>
              <a:t>good</a:t>
            </a:r>
            <a:r>
              <a:rPr lang="hu-HU" baseline="0" dirty="0" smtClean="0"/>
              <a:t> </a:t>
            </a:r>
            <a:r>
              <a:rPr lang="hu-HU" baseline="0" dirty="0" err="1" smtClean="0"/>
              <a:t>or</a:t>
            </a:r>
            <a:r>
              <a:rPr lang="hu-HU" baseline="0" dirty="0" smtClean="0"/>
              <a:t> </a:t>
            </a:r>
            <a:r>
              <a:rPr lang="hu-HU" baseline="0" dirty="0" err="1" smtClean="0"/>
              <a:t>bad</a:t>
            </a:r>
            <a:r>
              <a:rPr lang="hu-HU" baseline="0" dirty="0" smtClean="0"/>
              <a:t> is </a:t>
            </a:r>
            <a:r>
              <a:rPr lang="hu-HU" baseline="0" dirty="0" err="1" smtClean="0"/>
              <a:t>the</a:t>
            </a:r>
            <a:r>
              <a:rPr lang="hu-HU" baseline="0" dirty="0" smtClean="0"/>
              <a:t> </a:t>
            </a:r>
            <a:r>
              <a:rPr lang="hu-HU" baseline="0" dirty="0" err="1" smtClean="0"/>
              <a:t>mental</a:t>
            </a:r>
            <a:r>
              <a:rPr lang="hu-HU" baseline="0" dirty="0" smtClean="0"/>
              <a:t> and </a:t>
            </a:r>
            <a:r>
              <a:rPr lang="hu-HU" baseline="0" dirty="0" err="1" smtClean="0"/>
              <a:t>psychosocial</a:t>
            </a:r>
            <a:r>
              <a:rPr lang="hu-HU" baseline="0" dirty="0" smtClean="0"/>
              <a:t> </a:t>
            </a:r>
            <a:r>
              <a:rPr lang="hu-HU" baseline="0" dirty="0" err="1" smtClean="0"/>
              <a:t>health</a:t>
            </a:r>
            <a:r>
              <a:rPr lang="hu-HU" baseline="0" dirty="0" smtClean="0"/>
              <a:t> </a:t>
            </a:r>
            <a:r>
              <a:rPr lang="hu-HU" baseline="0" dirty="0" err="1" smtClean="0"/>
              <a:t>among</a:t>
            </a:r>
            <a:r>
              <a:rPr lang="hu-HU" baseline="0" dirty="0" smtClean="0"/>
              <a:t> </a:t>
            </a:r>
            <a:r>
              <a:rPr lang="hu-HU" baseline="0" dirty="0" err="1" smtClean="0"/>
              <a:t>them</a:t>
            </a:r>
            <a:r>
              <a:rPr lang="hu-HU" baseline="0" dirty="0" smtClean="0"/>
              <a:t>? </a:t>
            </a:r>
            <a:endParaRPr lang="hu-HU" dirty="0"/>
          </a:p>
        </p:txBody>
      </p:sp>
      <p:sp>
        <p:nvSpPr>
          <p:cNvPr id="4" name="Dia számának helye 3"/>
          <p:cNvSpPr>
            <a:spLocks noGrp="1"/>
          </p:cNvSpPr>
          <p:nvPr>
            <p:ph type="sldNum" sz="quarter" idx="10"/>
          </p:nvPr>
        </p:nvSpPr>
        <p:spPr/>
        <p:txBody>
          <a:bodyPr/>
          <a:lstStyle/>
          <a:p>
            <a:pPr>
              <a:defRPr/>
            </a:pPr>
            <a:fld id="{0642BB86-EDD4-4DAD-B10C-0A7A59BE4F03}" type="slidenum">
              <a:rPr lang="hu-HU" smtClean="0"/>
              <a:pPr>
                <a:defRPr/>
              </a:pPr>
              <a:t>30</a:t>
            </a:fld>
            <a:endParaRPr lang="hu-H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smtClean="0"/>
              <a:t>Health </a:t>
            </a:r>
            <a:r>
              <a:rPr lang="hu-HU" dirty="0" err="1" smtClean="0"/>
              <a:t>behavior</a:t>
            </a:r>
            <a:r>
              <a:rPr lang="hu-HU" dirty="0" smtClean="0"/>
              <a:t> and life </a:t>
            </a:r>
            <a:r>
              <a:rPr lang="hu-HU" dirty="0" err="1" smtClean="0"/>
              <a:t>style</a:t>
            </a:r>
            <a:r>
              <a:rPr lang="hu-HU" dirty="0" smtClean="0"/>
              <a:t> </a:t>
            </a:r>
            <a:r>
              <a:rPr lang="hu-HU" dirty="0" err="1" smtClean="0"/>
              <a:t>in</a:t>
            </a:r>
            <a:r>
              <a:rPr lang="hu-HU" dirty="0" smtClean="0"/>
              <a:t> </a:t>
            </a:r>
            <a:r>
              <a:rPr lang="hu-HU" dirty="0" err="1" smtClean="0"/>
              <a:t>adolescents</a:t>
            </a:r>
            <a:endParaRPr lang="hu-HU" dirty="0"/>
          </a:p>
        </p:txBody>
      </p:sp>
      <p:sp>
        <p:nvSpPr>
          <p:cNvPr id="4" name="Dia számának helye 3"/>
          <p:cNvSpPr>
            <a:spLocks noGrp="1"/>
          </p:cNvSpPr>
          <p:nvPr>
            <p:ph type="sldNum" sz="quarter" idx="10"/>
          </p:nvPr>
        </p:nvSpPr>
        <p:spPr/>
        <p:txBody>
          <a:bodyPr/>
          <a:lstStyle/>
          <a:p>
            <a:pPr>
              <a:defRPr/>
            </a:pPr>
            <a:fld id="{0642BB86-EDD4-4DAD-B10C-0A7A59BE4F03}" type="slidenum">
              <a:rPr lang="hu-HU" smtClean="0"/>
              <a:pPr>
                <a:defRPr/>
              </a:pPr>
              <a:t>35</a:t>
            </a:fld>
            <a:endParaRPr lang="hu-H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err="1" smtClean="0"/>
              <a:t>What</a:t>
            </a:r>
            <a:r>
              <a:rPr lang="hu-HU" dirty="0" smtClean="0"/>
              <a:t> </a:t>
            </a:r>
            <a:r>
              <a:rPr lang="hu-HU" dirty="0" err="1" smtClean="0"/>
              <a:t>you</a:t>
            </a:r>
            <a:r>
              <a:rPr lang="hu-HU" dirty="0" smtClean="0"/>
              <a:t> </a:t>
            </a:r>
            <a:r>
              <a:rPr lang="hu-HU" dirty="0" err="1" smtClean="0"/>
              <a:t>can</a:t>
            </a:r>
            <a:r>
              <a:rPr lang="hu-HU" dirty="0" smtClean="0"/>
              <a:t> </a:t>
            </a:r>
            <a:r>
              <a:rPr lang="hu-HU" dirty="0" err="1" smtClean="0"/>
              <a:t>see</a:t>
            </a:r>
            <a:r>
              <a:rPr lang="hu-HU" dirty="0" smtClean="0"/>
              <a:t> here is </a:t>
            </a:r>
            <a:r>
              <a:rPr lang="hu-HU" dirty="0" err="1" smtClean="0"/>
              <a:t>the</a:t>
            </a:r>
            <a:r>
              <a:rPr lang="hu-HU" dirty="0" smtClean="0"/>
              <a:t> </a:t>
            </a:r>
            <a:r>
              <a:rPr lang="hu-HU" dirty="0" err="1" smtClean="0"/>
              <a:t>plan</a:t>
            </a:r>
            <a:r>
              <a:rPr lang="hu-HU" dirty="0" smtClean="0"/>
              <a:t> of </a:t>
            </a:r>
            <a:r>
              <a:rPr lang="hu-HU" dirty="0" err="1" smtClean="0"/>
              <a:t>my</a:t>
            </a:r>
            <a:r>
              <a:rPr lang="hu-HU" dirty="0" smtClean="0"/>
              <a:t> </a:t>
            </a:r>
            <a:r>
              <a:rPr lang="hu-HU" dirty="0" err="1" smtClean="0"/>
              <a:t>talk</a:t>
            </a:r>
            <a:r>
              <a:rPr lang="hu-HU" dirty="0" smtClean="0"/>
              <a:t>. </a:t>
            </a:r>
            <a:r>
              <a:rPr lang="hu-HU" dirty="0" err="1" smtClean="0"/>
              <a:t>As</a:t>
            </a:r>
            <a:r>
              <a:rPr lang="hu-HU" dirty="0" smtClean="0"/>
              <a:t> </a:t>
            </a:r>
            <a:r>
              <a:rPr lang="hu-HU" dirty="0" err="1" smtClean="0"/>
              <a:t>you</a:t>
            </a:r>
            <a:r>
              <a:rPr lang="hu-HU" dirty="0" smtClean="0"/>
              <a:t> </a:t>
            </a:r>
            <a:r>
              <a:rPr lang="hu-HU" dirty="0" err="1" smtClean="0"/>
              <a:t>can</a:t>
            </a:r>
            <a:r>
              <a:rPr lang="hu-HU" dirty="0" smtClean="0"/>
              <a:t> </a:t>
            </a:r>
            <a:r>
              <a:rPr lang="hu-HU" dirty="0" err="1" smtClean="0"/>
              <a:t>see</a:t>
            </a:r>
            <a:r>
              <a:rPr lang="hu-HU" dirty="0" smtClean="0"/>
              <a:t> I </a:t>
            </a:r>
            <a:r>
              <a:rPr lang="hu-HU" dirty="0" err="1" smtClean="0"/>
              <a:t>have</a:t>
            </a:r>
            <a:r>
              <a:rPr lang="hu-HU" dirty="0" smtClean="0"/>
              <a:t> </a:t>
            </a:r>
            <a:r>
              <a:rPr lang="hu-HU" dirty="0" err="1" smtClean="0"/>
              <a:t>seven</a:t>
            </a:r>
            <a:r>
              <a:rPr lang="hu-HU" dirty="0" smtClean="0"/>
              <a:t> </a:t>
            </a:r>
            <a:r>
              <a:rPr lang="hu-HU" dirty="0" err="1" smtClean="0"/>
              <a:t>points</a:t>
            </a:r>
            <a:r>
              <a:rPr lang="hu-HU" dirty="0" smtClean="0"/>
              <a:t>. </a:t>
            </a:r>
            <a:r>
              <a:rPr lang="hu-HU" dirty="0" err="1" smtClean="0"/>
              <a:t>Actually</a:t>
            </a:r>
            <a:r>
              <a:rPr lang="hu-HU" dirty="0" smtClean="0"/>
              <a:t> </a:t>
            </a:r>
            <a:r>
              <a:rPr lang="hu-HU" dirty="0" err="1" smtClean="0"/>
              <a:t>the</a:t>
            </a:r>
            <a:r>
              <a:rPr lang="hu-HU" dirty="0" smtClean="0"/>
              <a:t> </a:t>
            </a:r>
            <a:r>
              <a:rPr lang="hu-HU" dirty="0" err="1" smtClean="0"/>
              <a:t>first</a:t>
            </a:r>
            <a:r>
              <a:rPr lang="hu-HU" dirty="0" smtClean="0"/>
              <a:t> </a:t>
            </a:r>
            <a:r>
              <a:rPr lang="hu-HU" dirty="0" err="1" smtClean="0"/>
              <a:t>four</a:t>
            </a:r>
            <a:r>
              <a:rPr lang="hu-HU" dirty="0" smtClean="0"/>
              <a:t> ……….</a:t>
            </a:r>
            <a:r>
              <a:rPr lang="hu-HU" dirty="0" err="1" smtClean="0"/>
              <a:t>are</a:t>
            </a:r>
            <a:r>
              <a:rPr lang="hu-HU" dirty="0" smtClean="0"/>
              <a:t> </a:t>
            </a:r>
            <a:r>
              <a:rPr lang="hu-HU" dirty="0" err="1" smtClean="0"/>
              <a:t>there</a:t>
            </a:r>
            <a:r>
              <a:rPr lang="hu-HU" dirty="0" smtClean="0"/>
              <a:t> </a:t>
            </a:r>
            <a:r>
              <a:rPr lang="hu-HU" dirty="0" err="1" smtClean="0"/>
              <a:t>to</a:t>
            </a:r>
            <a:r>
              <a:rPr lang="hu-HU" dirty="0" smtClean="0"/>
              <a:t> </a:t>
            </a:r>
            <a:r>
              <a:rPr lang="hu-HU" dirty="0" err="1" smtClean="0"/>
              <a:t>prepare</a:t>
            </a:r>
            <a:r>
              <a:rPr lang="hu-HU" dirty="0" smtClean="0"/>
              <a:t> </a:t>
            </a:r>
            <a:r>
              <a:rPr lang="hu-HU" dirty="0" err="1" smtClean="0"/>
              <a:t>the</a:t>
            </a:r>
            <a:r>
              <a:rPr lang="hu-HU" dirty="0" smtClean="0"/>
              <a:t> </a:t>
            </a:r>
            <a:r>
              <a:rPr lang="hu-HU" dirty="0" err="1" smtClean="0"/>
              <a:t>ground</a:t>
            </a:r>
            <a:r>
              <a:rPr lang="hu-HU" dirty="0" smtClean="0"/>
              <a:t> </a:t>
            </a:r>
            <a:r>
              <a:rPr lang="hu-HU" dirty="0" err="1" smtClean="0"/>
              <a:t>for</a:t>
            </a:r>
            <a:r>
              <a:rPr lang="hu-HU" dirty="0" smtClean="0"/>
              <a:t> </a:t>
            </a:r>
            <a:r>
              <a:rPr lang="hu-HU" dirty="0" err="1" smtClean="0"/>
              <a:t>the</a:t>
            </a:r>
            <a:r>
              <a:rPr lang="hu-HU" dirty="0" smtClean="0"/>
              <a:t> </a:t>
            </a:r>
            <a:r>
              <a:rPr lang="hu-HU" dirty="0" err="1" smtClean="0"/>
              <a:t>last</a:t>
            </a:r>
            <a:r>
              <a:rPr lang="hu-HU" dirty="0" smtClean="0"/>
              <a:t> </a:t>
            </a:r>
            <a:r>
              <a:rPr lang="hu-HU" dirty="0" err="1" smtClean="0"/>
              <a:t>three</a:t>
            </a:r>
            <a:r>
              <a:rPr lang="hu-HU" dirty="0" smtClean="0"/>
              <a:t> </a:t>
            </a:r>
            <a:r>
              <a:rPr lang="hu-HU" dirty="0" err="1" smtClean="0"/>
              <a:t>ones</a:t>
            </a:r>
            <a:r>
              <a:rPr lang="hu-HU" dirty="0" smtClean="0"/>
              <a:t>. </a:t>
            </a:r>
            <a:r>
              <a:rPr lang="hu-HU" dirty="0" err="1" smtClean="0"/>
              <a:t>Let’s</a:t>
            </a:r>
            <a:r>
              <a:rPr lang="hu-HU" dirty="0" smtClean="0"/>
              <a:t> </a:t>
            </a:r>
            <a:r>
              <a:rPr lang="hu-HU" dirty="0" err="1" smtClean="0"/>
              <a:t>see</a:t>
            </a:r>
            <a:r>
              <a:rPr lang="hu-HU" dirty="0" smtClean="0"/>
              <a:t> </a:t>
            </a:r>
            <a:r>
              <a:rPr lang="hu-HU" dirty="0" err="1" smtClean="0"/>
              <a:t>what</a:t>
            </a:r>
            <a:r>
              <a:rPr lang="hu-HU" dirty="0" smtClean="0"/>
              <a:t> </a:t>
            </a:r>
            <a:r>
              <a:rPr lang="hu-HU" dirty="0" err="1" smtClean="0"/>
              <a:t>we</a:t>
            </a:r>
            <a:r>
              <a:rPr lang="hu-HU" dirty="0" smtClean="0"/>
              <a:t> </a:t>
            </a:r>
            <a:r>
              <a:rPr lang="hu-HU" dirty="0" err="1" smtClean="0"/>
              <a:t>have</a:t>
            </a:r>
            <a:r>
              <a:rPr lang="hu-HU" dirty="0" smtClean="0"/>
              <a:t> here. </a:t>
            </a:r>
            <a:r>
              <a:rPr lang="hu-HU" dirty="0" err="1" smtClean="0"/>
              <a:t>First</a:t>
            </a:r>
            <a:r>
              <a:rPr lang="hu-HU" baseline="0" dirty="0" smtClean="0"/>
              <a:t> I </a:t>
            </a:r>
            <a:r>
              <a:rPr lang="hu-HU" baseline="0" dirty="0" err="1" smtClean="0"/>
              <a:t>would</a:t>
            </a:r>
            <a:r>
              <a:rPr lang="hu-HU" baseline="0" dirty="0" smtClean="0"/>
              <a:t> </a:t>
            </a:r>
            <a:r>
              <a:rPr lang="hu-HU" baseline="0" dirty="0" err="1" smtClean="0"/>
              <a:t>like</a:t>
            </a:r>
            <a:r>
              <a:rPr lang="hu-HU" baseline="0" dirty="0" smtClean="0"/>
              <a:t> </a:t>
            </a:r>
            <a:r>
              <a:rPr lang="hu-HU" baseline="0" dirty="0" err="1" smtClean="0"/>
              <a:t>to</a:t>
            </a:r>
            <a:r>
              <a:rPr lang="hu-HU" baseline="0" dirty="0" smtClean="0"/>
              <a:t> </a:t>
            </a:r>
            <a:r>
              <a:rPr lang="hu-HU" baseline="0" dirty="0" err="1" smtClean="0"/>
              <a:t>give</a:t>
            </a:r>
            <a:r>
              <a:rPr lang="hu-HU" baseline="0" dirty="0" smtClean="0"/>
              <a:t> a </a:t>
            </a:r>
            <a:r>
              <a:rPr lang="hu-HU" baseline="0" dirty="0" err="1" smtClean="0"/>
              <a:t>brief</a:t>
            </a:r>
            <a:r>
              <a:rPr lang="hu-HU" baseline="0" dirty="0" smtClean="0"/>
              <a:t> </a:t>
            </a:r>
            <a:r>
              <a:rPr lang="hu-HU" baseline="0" dirty="0" err="1" smtClean="0"/>
              <a:t>introduction</a:t>
            </a:r>
            <a:r>
              <a:rPr lang="hu-HU" baseline="0" dirty="0" smtClean="0"/>
              <a:t> </a:t>
            </a:r>
            <a:r>
              <a:rPr lang="hu-HU" baseline="0" dirty="0" err="1" smtClean="0"/>
              <a:t>about</a:t>
            </a:r>
            <a:r>
              <a:rPr lang="hu-HU" baseline="0" dirty="0" smtClean="0"/>
              <a:t> </a:t>
            </a:r>
            <a:r>
              <a:rPr lang="hu-HU" baseline="0" dirty="0" err="1" smtClean="0"/>
              <a:t>socio-economic</a:t>
            </a:r>
            <a:r>
              <a:rPr lang="hu-HU" baseline="0" dirty="0" smtClean="0"/>
              <a:t> </a:t>
            </a:r>
            <a:r>
              <a:rPr lang="hu-HU" baseline="0" dirty="0" err="1" smtClean="0"/>
              <a:t>stuation</a:t>
            </a:r>
            <a:r>
              <a:rPr lang="hu-HU" baseline="0" dirty="0" smtClean="0"/>
              <a:t> </a:t>
            </a:r>
            <a:r>
              <a:rPr lang="hu-HU" baseline="0" dirty="0" err="1" smtClean="0"/>
              <a:t>in</a:t>
            </a:r>
            <a:r>
              <a:rPr lang="hu-HU" baseline="0" dirty="0" smtClean="0"/>
              <a:t> Hungary. </a:t>
            </a:r>
            <a:r>
              <a:rPr lang="hu-HU" baseline="0" dirty="0" err="1" smtClean="0"/>
              <a:t>Then</a:t>
            </a:r>
            <a:r>
              <a:rPr lang="hu-HU" baseline="0" dirty="0" smtClean="0"/>
              <a:t> </a:t>
            </a:r>
            <a:r>
              <a:rPr lang="hu-HU" baseline="0" dirty="0" err="1" smtClean="0"/>
              <a:t>we</a:t>
            </a:r>
            <a:r>
              <a:rPr lang="hu-HU" baseline="0" dirty="0" smtClean="0"/>
              <a:t> </a:t>
            </a:r>
            <a:r>
              <a:rPr lang="hu-HU" baseline="0" dirty="0" err="1" smtClean="0"/>
              <a:t>will</a:t>
            </a:r>
            <a:r>
              <a:rPr lang="hu-HU" baseline="0" dirty="0" smtClean="0"/>
              <a:t> </a:t>
            </a:r>
            <a:r>
              <a:rPr lang="hu-HU" baseline="0" dirty="0" err="1" smtClean="0"/>
              <a:t>motion</a:t>
            </a:r>
            <a:r>
              <a:rPr lang="hu-HU" baseline="0" dirty="0" smtClean="0"/>
              <a:t> </a:t>
            </a:r>
            <a:r>
              <a:rPr lang="hu-HU" baseline="0" dirty="0" err="1" smtClean="0"/>
              <a:t>to</a:t>
            </a:r>
            <a:r>
              <a:rPr lang="hu-HU" baseline="0" dirty="0" smtClean="0"/>
              <a:t> </a:t>
            </a:r>
            <a:r>
              <a:rPr lang="hu-HU" baseline="0" dirty="0" err="1" smtClean="0"/>
              <a:t>comprehensive</a:t>
            </a:r>
            <a:r>
              <a:rPr lang="hu-HU" baseline="0" dirty="0" smtClean="0"/>
              <a:t> </a:t>
            </a:r>
            <a:r>
              <a:rPr lang="hu-HU" baseline="0" dirty="0" err="1" smtClean="0"/>
              <a:t>four-year</a:t>
            </a:r>
            <a:r>
              <a:rPr lang="hu-HU" baseline="0" dirty="0" smtClean="0"/>
              <a:t> </a:t>
            </a:r>
            <a:r>
              <a:rPr lang="hu-HU" baseline="0" dirty="0" err="1" smtClean="0"/>
              <a:t>research</a:t>
            </a:r>
            <a:r>
              <a:rPr lang="hu-HU" baseline="0" dirty="0" smtClean="0"/>
              <a:t> project </a:t>
            </a:r>
            <a:r>
              <a:rPr lang="hu-HU" baseline="0" dirty="0" err="1" smtClean="0"/>
              <a:t>which</a:t>
            </a:r>
            <a:r>
              <a:rPr lang="hu-HU" baseline="0" dirty="0" smtClean="0"/>
              <a:t> </a:t>
            </a:r>
            <a:r>
              <a:rPr lang="hu-HU" baseline="0" dirty="0" err="1" smtClean="0"/>
              <a:t>was</a:t>
            </a:r>
            <a:r>
              <a:rPr lang="hu-HU" baseline="0" dirty="0" smtClean="0"/>
              <a:t> </a:t>
            </a:r>
            <a:r>
              <a:rPr lang="hu-HU" baseline="0" dirty="0" err="1" smtClean="0"/>
              <a:t>carried</a:t>
            </a:r>
            <a:r>
              <a:rPr lang="hu-HU" baseline="0" dirty="0" smtClean="0"/>
              <a:t> out </a:t>
            </a:r>
            <a:r>
              <a:rPr lang="hu-HU" baseline="0" dirty="0" err="1" smtClean="0"/>
              <a:t>between</a:t>
            </a:r>
            <a:r>
              <a:rPr lang="hu-HU" baseline="0" dirty="0" smtClean="0"/>
              <a:t> 2002 and 2006. I </a:t>
            </a:r>
            <a:r>
              <a:rPr lang="hu-HU" baseline="0" dirty="0" err="1" smtClean="0"/>
              <a:t>wish</a:t>
            </a:r>
            <a:r>
              <a:rPr lang="hu-HU" baseline="0" dirty="0" smtClean="0"/>
              <a:t> </a:t>
            </a:r>
            <a:r>
              <a:rPr lang="hu-HU" baseline="0" dirty="0" err="1" smtClean="0"/>
              <a:t>to</a:t>
            </a:r>
            <a:r>
              <a:rPr lang="hu-HU" baseline="0" dirty="0" smtClean="0"/>
              <a:t> </a:t>
            </a:r>
            <a:r>
              <a:rPr lang="hu-HU" baseline="0" dirty="0" err="1" smtClean="0"/>
              <a:t>briefly</a:t>
            </a:r>
            <a:r>
              <a:rPr lang="hu-HU" baseline="0" dirty="0" smtClean="0"/>
              <a:t> </a:t>
            </a:r>
            <a:r>
              <a:rPr lang="hu-HU" baseline="0" dirty="0" err="1" smtClean="0"/>
              <a:t>summarize</a:t>
            </a:r>
            <a:r>
              <a:rPr lang="hu-HU" baseline="0" dirty="0" smtClean="0"/>
              <a:t> </a:t>
            </a:r>
            <a:r>
              <a:rPr lang="hu-HU" baseline="0" dirty="0" err="1" smtClean="0"/>
              <a:t>the</a:t>
            </a:r>
            <a:r>
              <a:rPr lang="hu-HU" baseline="0" dirty="0" smtClean="0"/>
              <a:t> </a:t>
            </a:r>
            <a:r>
              <a:rPr lang="hu-HU" baseline="0" dirty="0" err="1" smtClean="0"/>
              <a:t>results</a:t>
            </a:r>
            <a:r>
              <a:rPr lang="hu-HU" baseline="0" dirty="0" smtClean="0"/>
              <a:t> and </a:t>
            </a:r>
            <a:r>
              <a:rPr lang="hu-HU" baseline="0" dirty="0" err="1" smtClean="0"/>
              <a:t>discuss</a:t>
            </a:r>
            <a:r>
              <a:rPr lang="hu-HU" baseline="0" dirty="0" smtClean="0"/>
              <a:t> </a:t>
            </a:r>
            <a:r>
              <a:rPr lang="hu-HU" baseline="0" dirty="0" err="1" smtClean="0"/>
              <a:t>them</a:t>
            </a:r>
            <a:r>
              <a:rPr lang="hu-HU" baseline="0" dirty="0" smtClean="0"/>
              <a:t>. </a:t>
            </a:r>
            <a:r>
              <a:rPr lang="hu-HU" baseline="0" dirty="0" err="1" smtClean="0"/>
              <a:t>What</a:t>
            </a:r>
            <a:r>
              <a:rPr lang="hu-HU" baseline="0" dirty="0" smtClean="0"/>
              <a:t> </a:t>
            </a:r>
            <a:r>
              <a:rPr lang="hu-HU" baseline="0" dirty="0" err="1" smtClean="0"/>
              <a:t>really</a:t>
            </a:r>
            <a:r>
              <a:rPr lang="hu-HU" baseline="0" dirty="0" smtClean="0"/>
              <a:t> </a:t>
            </a:r>
            <a:r>
              <a:rPr lang="hu-HU" baseline="0" dirty="0" err="1" smtClean="0"/>
              <a:t>makes</a:t>
            </a:r>
            <a:r>
              <a:rPr lang="hu-HU" baseline="0" dirty="0" smtClean="0"/>
              <a:t> a </a:t>
            </a:r>
            <a:r>
              <a:rPr lang="hu-HU" baseline="0" dirty="0" err="1" smtClean="0"/>
              <a:t>difference</a:t>
            </a:r>
            <a:r>
              <a:rPr lang="hu-HU" baseline="0" dirty="0" smtClean="0"/>
              <a:t> </a:t>
            </a:r>
            <a:r>
              <a:rPr lang="hu-HU" baseline="0" dirty="0" err="1" smtClean="0"/>
              <a:t>in</a:t>
            </a:r>
            <a:r>
              <a:rPr lang="hu-HU" baseline="0" dirty="0" smtClean="0"/>
              <a:t> </a:t>
            </a:r>
            <a:r>
              <a:rPr lang="hu-HU" baseline="0" dirty="0" err="1" smtClean="0"/>
              <a:t>my</a:t>
            </a:r>
            <a:r>
              <a:rPr lang="hu-HU" baseline="0" dirty="0" smtClean="0"/>
              <a:t> </a:t>
            </a:r>
            <a:r>
              <a:rPr lang="hu-HU" baseline="0" dirty="0" err="1" smtClean="0"/>
              <a:t>presentation</a:t>
            </a:r>
            <a:r>
              <a:rPr lang="hu-HU" baseline="0" dirty="0" smtClean="0"/>
              <a:t> , I </a:t>
            </a:r>
            <a:r>
              <a:rPr lang="hu-HU" baseline="0" dirty="0" err="1" smtClean="0"/>
              <a:t>hope</a:t>
            </a:r>
            <a:r>
              <a:rPr lang="hu-HU" baseline="0" dirty="0" smtClean="0"/>
              <a:t>, is </a:t>
            </a:r>
            <a:r>
              <a:rPr lang="hu-HU" baseline="0" dirty="0" err="1" smtClean="0"/>
              <a:t>points</a:t>
            </a:r>
            <a:r>
              <a:rPr lang="hu-HU" baseline="0" dirty="0" smtClean="0"/>
              <a:t> </a:t>
            </a:r>
            <a:r>
              <a:rPr lang="hu-HU" baseline="0" dirty="0" err="1" smtClean="0"/>
              <a:t>five</a:t>
            </a:r>
            <a:r>
              <a:rPr lang="hu-HU" baseline="0" dirty="0" smtClean="0"/>
              <a:t>, </a:t>
            </a:r>
            <a:r>
              <a:rPr lang="hu-HU" baseline="0" dirty="0" err="1" smtClean="0"/>
              <a:t>six</a:t>
            </a:r>
            <a:r>
              <a:rPr lang="hu-HU" baseline="0" dirty="0" smtClean="0"/>
              <a:t>, </a:t>
            </a:r>
            <a:r>
              <a:rPr lang="hu-HU" baseline="0" dirty="0" err="1" smtClean="0"/>
              <a:t>seven</a:t>
            </a:r>
            <a:r>
              <a:rPr lang="hu-HU" baseline="0" dirty="0" smtClean="0"/>
              <a:t>. </a:t>
            </a:r>
            <a:r>
              <a:rPr lang="hu-HU" baseline="0" dirty="0" err="1" smtClean="0"/>
              <a:t>Point</a:t>
            </a:r>
            <a:r>
              <a:rPr lang="hu-HU" baseline="0" dirty="0" smtClean="0"/>
              <a:t> </a:t>
            </a:r>
            <a:r>
              <a:rPr lang="hu-HU" baseline="0" dirty="0" err="1" smtClean="0"/>
              <a:t>five</a:t>
            </a:r>
            <a:r>
              <a:rPr lang="hu-HU" baseline="0" dirty="0" smtClean="0"/>
              <a:t> </a:t>
            </a:r>
            <a:r>
              <a:rPr lang="hu-HU" baseline="0" dirty="0" err="1" smtClean="0"/>
              <a:t>would</a:t>
            </a:r>
            <a:r>
              <a:rPr lang="hu-HU" baseline="0" dirty="0" smtClean="0"/>
              <a:t> be ……………….The </a:t>
            </a:r>
            <a:r>
              <a:rPr lang="hu-HU" baseline="0" dirty="0" err="1" smtClean="0"/>
              <a:t>first</a:t>
            </a:r>
            <a:r>
              <a:rPr lang="hu-HU" baseline="0" dirty="0" smtClean="0"/>
              <a:t> </a:t>
            </a:r>
            <a:r>
              <a:rPr lang="hu-HU" baseline="0" dirty="0" err="1" smtClean="0"/>
              <a:t>thing</a:t>
            </a:r>
            <a:r>
              <a:rPr lang="hu-HU" baseline="0" dirty="0" smtClean="0"/>
              <a:t> I </a:t>
            </a:r>
            <a:r>
              <a:rPr lang="hu-HU" baseline="0" dirty="0" err="1" smtClean="0"/>
              <a:t>think</a:t>
            </a:r>
            <a:r>
              <a:rPr lang="hu-HU" baseline="0" dirty="0" smtClean="0"/>
              <a:t> </a:t>
            </a:r>
            <a:r>
              <a:rPr lang="hu-HU" baseline="0" dirty="0" err="1" smtClean="0"/>
              <a:t>I</a:t>
            </a:r>
            <a:r>
              <a:rPr lang="hu-HU" baseline="0" dirty="0" smtClean="0"/>
              <a:t> </a:t>
            </a:r>
            <a:r>
              <a:rPr lang="hu-HU" baseline="0" dirty="0" err="1" smtClean="0"/>
              <a:t>need</a:t>
            </a:r>
            <a:r>
              <a:rPr lang="hu-HU" baseline="0" dirty="0" smtClean="0"/>
              <a:t> </a:t>
            </a:r>
            <a:r>
              <a:rPr lang="hu-HU" baseline="0" dirty="0" err="1" smtClean="0"/>
              <a:t>to</a:t>
            </a:r>
            <a:r>
              <a:rPr lang="hu-HU" baseline="0" dirty="0" smtClean="0"/>
              <a:t> </a:t>
            </a:r>
            <a:r>
              <a:rPr lang="hu-HU" baseline="0" dirty="0" err="1" smtClean="0"/>
              <a:t>do</a:t>
            </a:r>
            <a:r>
              <a:rPr lang="hu-HU" baseline="0" dirty="0" smtClean="0"/>
              <a:t> is </a:t>
            </a:r>
            <a:r>
              <a:rPr lang="hu-HU" baseline="0" dirty="0" err="1" smtClean="0"/>
              <a:t>to</a:t>
            </a:r>
            <a:r>
              <a:rPr lang="hu-HU" baseline="0" dirty="0" smtClean="0"/>
              <a:t> </a:t>
            </a:r>
            <a:r>
              <a:rPr lang="hu-HU" baseline="0" dirty="0" err="1" smtClean="0"/>
              <a:t>deciphre</a:t>
            </a:r>
            <a:r>
              <a:rPr lang="hu-HU" baseline="0" dirty="0" smtClean="0"/>
              <a:t>/sort out HBSC. </a:t>
            </a:r>
            <a:r>
              <a:rPr lang="hu-HU" baseline="0" dirty="0" err="1" smtClean="0"/>
              <a:t>It</a:t>
            </a:r>
            <a:r>
              <a:rPr lang="hu-HU" baseline="0" dirty="0" smtClean="0"/>
              <a:t> is </a:t>
            </a:r>
            <a:r>
              <a:rPr lang="hu-HU" baseline="0" dirty="0" err="1" smtClean="0"/>
              <a:t>health-behavior</a:t>
            </a:r>
            <a:r>
              <a:rPr lang="hu-HU" baseline="0" dirty="0" smtClean="0"/>
              <a:t> </a:t>
            </a:r>
            <a:r>
              <a:rPr lang="hu-HU" baseline="0" dirty="0" err="1" smtClean="0"/>
              <a:t>in</a:t>
            </a:r>
            <a:r>
              <a:rPr lang="hu-HU" baseline="0" dirty="0" smtClean="0"/>
              <a:t> </a:t>
            </a:r>
            <a:r>
              <a:rPr lang="hu-HU" baseline="0" dirty="0" err="1" smtClean="0"/>
              <a:t>school</a:t>
            </a:r>
            <a:r>
              <a:rPr lang="hu-HU" baseline="0" dirty="0" smtClean="0"/>
              <a:t> </a:t>
            </a:r>
            <a:r>
              <a:rPr lang="hu-HU" baseline="0" dirty="0" err="1" smtClean="0"/>
              <a:t>aged</a:t>
            </a:r>
            <a:r>
              <a:rPr lang="hu-HU" baseline="0" dirty="0" smtClean="0"/>
              <a:t> </a:t>
            </a:r>
            <a:r>
              <a:rPr lang="hu-HU" baseline="0" dirty="0" err="1" smtClean="0"/>
              <a:t>children</a:t>
            </a:r>
            <a:r>
              <a:rPr lang="hu-HU" baseline="0" dirty="0" smtClean="0"/>
              <a:t>.  </a:t>
            </a:r>
            <a:r>
              <a:rPr lang="hu-HU" baseline="0" dirty="0" err="1" smtClean="0"/>
              <a:t>To</a:t>
            </a:r>
            <a:r>
              <a:rPr lang="hu-HU" baseline="0" dirty="0" smtClean="0"/>
              <a:t> </a:t>
            </a:r>
            <a:r>
              <a:rPr lang="hu-HU" baseline="0" dirty="0" err="1" smtClean="0"/>
              <a:t>finish</a:t>
            </a:r>
            <a:r>
              <a:rPr lang="hu-HU" baseline="0" dirty="0" smtClean="0"/>
              <a:t> </a:t>
            </a:r>
            <a:r>
              <a:rPr lang="hu-HU" baseline="0" dirty="0" err="1" smtClean="0"/>
              <a:t>with</a:t>
            </a:r>
            <a:r>
              <a:rPr lang="hu-HU" baseline="0" dirty="0" smtClean="0"/>
              <a:t> I </a:t>
            </a:r>
            <a:r>
              <a:rPr lang="hu-HU" baseline="0" dirty="0" err="1" smtClean="0"/>
              <a:t>would</a:t>
            </a:r>
            <a:r>
              <a:rPr lang="hu-HU" baseline="0" dirty="0" smtClean="0"/>
              <a:t> </a:t>
            </a:r>
            <a:r>
              <a:rPr lang="hu-HU" baseline="0" dirty="0" err="1" smtClean="0"/>
              <a:t>like</a:t>
            </a:r>
            <a:r>
              <a:rPr lang="hu-HU" baseline="0" dirty="0" smtClean="0"/>
              <a:t> </a:t>
            </a:r>
            <a:r>
              <a:rPr lang="hu-HU" baseline="0" dirty="0" err="1" smtClean="0"/>
              <a:t>to</a:t>
            </a:r>
            <a:r>
              <a:rPr lang="hu-HU" baseline="0" dirty="0" smtClean="0"/>
              <a:t> </a:t>
            </a:r>
            <a:r>
              <a:rPr lang="hu-HU" baseline="0" dirty="0" err="1" smtClean="0"/>
              <a:t>present</a:t>
            </a:r>
            <a:r>
              <a:rPr lang="hu-HU" baseline="0" dirty="0" smtClean="0"/>
              <a:t> </a:t>
            </a:r>
            <a:r>
              <a:rPr lang="hu-HU" baseline="0" dirty="0" err="1" smtClean="0"/>
              <a:t>my</a:t>
            </a:r>
            <a:r>
              <a:rPr lang="hu-HU" baseline="0" dirty="0" smtClean="0"/>
              <a:t> </a:t>
            </a:r>
            <a:r>
              <a:rPr lang="hu-HU" baseline="0" dirty="0" err="1" smtClean="0"/>
              <a:t>hands-on</a:t>
            </a:r>
            <a:r>
              <a:rPr lang="hu-HU" baseline="0" dirty="0" smtClean="0"/>
              <a:t> </a:t>
            </a:r>
            <a:r>
              <a:rPr lang="hu-HU" baseline="0" dirty="0" err="1" smtClean="0"/>
              <a:t>experience</a:t>
            </a:r>
            <a:r>
              <a:rPr lang="hu-HU" baseline="0" dirty="0" smtClean="0"/>
              <a:t> </a:t>
            </a:r>
            <a:r>
              <a:rPr lang="hu-HU" baseline="0" dirty="0" err="1" smtClean="0"/>
              <a:t>with</a:t>
            </a:r>
            <a:r>
              <a:rPr lang="hu-HU" baseline="0" dirty="0" smtClean="0"/>
              <a:t> </a:t>
            </a:r>
            <a:r>
              <a:rPr lang="hu-HU" baseline="0" dirty="0" err="1" smtClean="0"/>
              <a:t>Child</a:t>
            </a:r>
            <a:r>
              <a:rPr lang="hu-HU" baseline="0" dirty="0" smtClean="0"/>
              <a:t> an </a:t>
            </a:r>
            <a:r>
              <a:rPr lang="hu-HU" baseline="0" dirty="0" err="1" smtClean="0"/>
              <a:t>Adolescent</a:t>
            </a:r>
            <a:r>
              <a:rPr lang="hu-HU" baseline="0" dirty="0" smtClean="0"/>
              <a:t> </a:t>
            </a:r>
            <a:r>
              <a:rPr lang="hu-HU" baseline="0" dirty="0" err="1" smtClean="0"/>
              <a:t>Psychiatric</a:t>
            </a:r>
            <a:r>
              <a:rPr lang="hu-HU" baseline="0" dirty="0" smtClean="0"/>
              <a:t> </a:t>
            </a:r>
            <a:r>
              <a:rPr lang="hu-HU" baseline="0" dirty="0" err="1" smtClean="0"/>
              <a:t>Outpatient</a:t>
            </a:r>
            <a:r>
              <a:rPr lang="hu-HU" baseline="0" dirty="0" smtClean="0"/>
              <a:t> </a:t>
            </a:r>
            <a:r>
              <a:rPr lang="hu-HU" baseline="0" dirty="0" err="1" smtClean="0"/>
              <a:t>Department</a:t>
            </a:r>
            <a:r>
              <a:rPr lang="hu-HU" baseline="0" dirty="0" smtClean="0"/>
              <a:t>. </a:t>
            </a:r>
            <a:r>
              <a:rPr lang="hu-HU" baseline="0" dirty="0" err="1" smtClean="0"/>
              <a:t>As</a:t>
            </a:r>
            <a:r>
              <a:rPr lang="hu-HU" baseline="0" dirty="0" smtClean="0"/>
              <a:t> a </a:t>
            </a:r>
            <a:r>
              <a:rPr lang="hu-HU" baseline="0" dirty="0" err="1" smtClean="0"/>
              <a:t>matter</a:t>
            </a:r>
            <a:r>
              <a:rPr lang="hu-HU" baseline="0" dirty="0" smtClean="0"/>
              <a:t> of </a:t>
            </a:r>
            <a:r>
              <a:rPr lang="hu-HU" baseline="0" dirty="0" err="1" smtClean="0"/>
              <a:t>fact</a:t>
            </a:r>
            <a:r>
              <a:rPr lang="hu-HU" baseline="0" dirty="0" smtClean="0"/>
              <a:t> </a:t>
            </a:r>
            <a:r>
              <a:rPr lang="hu-HU" baseline="0" dirty="0" err="1" smtClean="0"/>
              <a:t>this</a:t>
            </a:r>
            <a:r>
              <a:rPr lang="hu-HU" baseline="0" dirty="0" smtClean="0"/>
              <a:t> is </a:t>
            </a:r>
            <a:r>
              <a:rPr lang="hu-HU" baseline="0" dirty="0" err="1" smtClean="0"/>
              <a:t>my</a:t>
            </a:r>
            <a:r>
              <a:rPr lang="hu-HU" baseline="0" dirty="0" smtClean="0"/>
              <a:t> </a:t>
            </a:r>
            <a:r>
              <a:rPr lang="hu-HU" baseline="0" dirty="0" err="1" smtClean="0"/>
              <a:t>favourite</a:t>
            </a:r>
            <a:r>
              <a:rPr lang="hu-HU" baseline="0" dirty="0" smtClean="0"/>
              <a:t> </a:t>
            </a:r>
            <a:r>
              <a:rPr lang="hu-HU" baseline="0" dirty="0" err="1" smtClean="0"/>
              <a:t>subject</a:t>
            </a:r>
            <a:r>
              <a:rPr lang="hu-HU" baseline="0" dirty="0" smtClean="0"/>
              <a:t> </a:t>
            </a:r>
            <a:r>
              <a:rPr lang="hu-HU" baseline="0" dirty="0" err="1" smtClean="0"/>
              <a:t>area</a:t>
            </a:r>
            <a:r>
              <a:rPr lang="hu-HU" baseline="0" dirty="0" smtClean="0"/>
              <a:t> I </a:t>
            </a:r>
            <a:r>
              <a:rPr lang="hu-HU" baseline="0" dirty="0" err="1" smtClean="0"/>
              <a:t>work</a:t>
            </a:r>
            <a:r>
              <a:rPr lang="hu-HU" baseline="0" dirty="0" smtClean="0"/>
              <a:t> </a:t>
            </a:r>
            <a:r>
              <a:rPr lang="hu-HU" baseline="0" dirty="0" err="1" smtClean="0"/>
              <a:t>in</a:t>
            </a:r>
            <a:r>
              <a:rPr lang="hu-HU" baseline="0" dirty="0" smtClean="0"/>
              <a:t>.</a:t>
            </a:r>
            <a:endParaRPr lang="hu-HU" dirty="0"/>
          </a:p>
        </p:txBody>
      </p:sp>
      <p:sp>
        <p:nvSpPr>
          <p:cNvPr id="4" name="Dia számának helye 3"/>
          <p:cNvSpPr>
            <a:spLocks noGrp="1"/>
          </p:cNvSpPr>
          <p:nvPr>
            <p:ph type="sldNum" sz="quarter" idx="10"/>
          </p:nvPr>
        </p:nvSpPr>
        <p:spPr/>
        <p:txBody>
          <a:bodyPr/>
          <a:lstStyle/>
          <a:p>
            <a:pPr>
              <a:defRPr/>
            </a:pPr>
            <a:fld id="{0642BB86-EDD4-4DAD-B10C-0A7A59BE4F03}" type="slidenum">
              <a:rPr lang="hu-HU" smtClean="0"/>
              <a:pPr>
                <a:defRPr/>
              </a:pPr>
              <a:t>2</a:t>
            </a:fld>
            <a:endParaRPr lang="hu-H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Diakép helye 1"/>
          <p:cNvSpPr>
            <a:spLocks noGrp="1" noRot="1" noChangeAspect="1" noTextEdit="1"/>
          </p:cNvSpPr>
          <p:nvPr>
            <p:ph type="sldImg"/>
          </p:nvPr>
        </p:nvSpPr>
        <p:spPr bwMode="auto">
          <a:noFill/>
          <a:ln>
            <a:solidFill>
              <a:srgbClr val="000000"/>
            </a:solidFill>
            <a:miter lim="800000"/>
            <a:headEnd/>
            <a:tailEnd/>
          </a:ln>
        </p:spPr>
      </p:sp>
      <p:sp>
        <p:nvSpPr>
          <p:cNvPr id="66563" name="Jegyzetek helye 2"/>
          <p:cNvSpPr>
            <a:spLocks noGrp="1"/>
          </p:cNvSpPr>
          <p:nvPr>
            <p:ph type="body" idx="1"/>
          </p:nvPr>
        </p:nvSpPr>
        <p:spPr bwMode="auto">
          <a:noFill/>
        </p:spPr>
        <p:txBody>
          <a:bodyPr wrap="square" numCol="1" anchor="t" anchorCtr="0" compatLnSpc="1">
            <a:prstTxWarp prst="textNoShape">
              <a:avLst/>
            </a:prstTxWarp>
          </a:bodyPr>
          <a:lstStyle/>
          <a:p>
            <a:r>
              <a:rPr lang="hu-HU" b="1" smtClean="0"/>
              <a:t>Child and adolescent mental health care in Hungary </a:t>
            </a:r>
            <a:endParaRPr lang="hu-HU" smtClean="0"/>
          </a:p>
          <a:p>
            <a:r>
              <a:rPr lang="hu-HU" smtClean="0"/>
              <a:t>In children and adolescents years of health care, promoting the development of pediatricians and health visitor performed. The physical  diseases healing of children and adolescents (0-18 years) are task of pediatricians, and health visitor help their development. The pszichological problems and psychiatric disorders of children and adolescents will be  treated by childpsychiatrists and childpsychologists in different institutions . </a:t>
            </a:r>
          </a:p>
        </p:txBody>
      </p:sp>
      <p:sp>
        <p:nvSpPr>
          <p:cNvPr id="4" name="Dia számának helye 3"/>
          <p:cNvSpPr>
            <a:spLocks noGrp="1"/>
          </p:cNvSpPr>
          <p:nvPr>
            <p:ph type="sldNum" sz="quarter" idx="5"/>
          </p:nvPr>
        </p:nvSpPr>
        <p:spPr/>
        <p:txBody>
          <a:bodyPr/>
          <a:lstStyle/>
          <a:p>
            <a:pPr>
              <a:defRPr/>
            </a:pPr>
            <a:fld id="{11CB19C1-F124-498C-B30B-B6E4132AE582}" type="slidenum">
              <a:rPr lang="hu-HU" smtClean="0"/>
              <a:pPr>
                <a:defRPr/>
              </a:pPr>
              <a:t>47</a:t>
            </a:fld>
            <a:endParaRPr lang="hu-H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Diakép helye 1"/>
          <p:cNvSpPr>
            <a:spLocks noGrp="1" noRot="1" noChangeAspect="1" noTextEdit="1"/>
          </p:cNvSpPr>
          <p:nvPr>
            <p:ph type="sldImg"/>
          </p:nvPr>
        </p:nvSpPr>
        <p:spPr bwMode="auto">
          <a:noFill/>
          <a:ln>
            <a:solidFill>
              <a:srgbClr val="000000"/>
            </a:solidFill>
            <a:miter lim="800000"/>
            <a:headEnd/>
            <a:tailEnd/>
          </a:ln>
        </p:spPr>
      </p:sp>
      <p:sp>
        <p:nvSpPr>
          <p:cNvPr id="67587" name="Jegyzetek helye 2"/>
          <p:cNvSpPr>
            <a:spLocks noGrp="1"/>
          </p:cNvSpPr>
          <p:nvPr>
            <p:ph type="body" idx="1"/>
          </p:nvPr>
        </p:nvSpPr>
        <p:spPr bwMode="auto">
          <a:noFill/>
        </p:spPr>
        <p:txBody>
          <a:bodyPr wrap="square" numCol="1" anchor="t" anchorCtr="0" compatLnSpc="1">
            <a:prstTxWarp prst="textNoShape">
              <a:avLst/>
            </a:prstTxWarp>
          </a:bodyPr>
          <a:lstStyle/>
          <a:p>
            <a:r>
              <a:rPr lang="hu-HU" smtClean="0"/>
              <a:t>There are some specific childpsyhiatric clinical department, the expert dealing predominantly in out-patient instituts with the problematic children. In cities available an „educational counseling agency” for preschool children and school-aged children  and their parents. The „child welfare sevices” provide financial and psychological help to children of disadvantaged families. Such services operates  in every settlement.</a:t>
            </a:r>
          </a:p>
          <a:p>
            <a:r>
              <a:rPr lang="hu-HU" smtClean="0"/>
              <a:t>Those children who have mental disorders are receiving treatment in childpsychiatric out-patient clinics. In this medical institution may be the method of the treatment drog medication and psychoterapeutic process. </a:t>
            </a:r>
          </a:p>
          <a:p>
            <a:r>
              <a:rPr lang="hu-HU" smtClean="0"/>
              <a:t>Many  child psychiatrist and child psychologist work in privat praxis in capital and other major cities.</a:t>
            </a:r>
          </a:p>
          <a:p>
            <a:endParaRPr lang="hu-HU" smtClean="0"/>
          </a:p>
          <a:p>
            <a:endParaRPr lang="hu-HU" smtClean="0"/>
          </a:p>
        </p:txBody>
      </p:sp>
      <p:sp>
        <p:nvSpPr>
          <p:cNvPr id="4" name="Dia számának helye 3"/>
          <p:cNvSpPr>
            <a:spLocks noGrp="1"/>
          </p:cNvSpPr>
          <p:nvPr>
            <p:ph type="sldNum" sz="quarter" idx="5"/>
          </p:nvPr>
        </p:nvSpPr>
        <p:spPr/>
        <p:txBody>
          <a:bodyPr/>
          <a:lstStyle/>
          <a:p>
            <a:pPr>
              <a:defRPr/>
            </a:pPr>
            <a:fld id="{6D7394CF-9CEF-4196-BD4A-FE3D3687241A}" type="slidenum">
              <a:rPr lang="hu-HU" smtClean="0"/>
              <a:pPr>
                <a:defRPr/>
              </a:pPr>
              <a:t>48</a:t>
            </a:fld>
            <a:endParaRPr lang="hu-H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Diakép helye 1"/>
          <p:cNvSpPr>
            <a:spLocks noGrp="1" noRot="1" noChangeAspect="1" noTextEdit="1"/>
          </p:cNvSpPr>
          <p:nvPr>
            <p:ph type="sldImg"/>
          </p:nvPr>
        </p:nvSpPr>
        <p:spPr bwMode="auto">
          <a:noFill/>
          <a:ln>
            <a:solidFill>
              <a:srgbClr val="000000"/>
            </a:solidFill>
            <a:miter lim="800000"/>
            <a:headEnd/>
            <a:tailEnd/>
          </a:ln>
        </p:spPr>
      </p:sp>
      <p:sp>
        <p:nvSpPr>
          <p:cNvPr id="68611" name="Jegyzetek helye 2"/>
          <p:cNvSpPr>
            <a:spLocks noGrp="1"/>
          </p:cNvSpPr>
          <p:nvPr>
            <p:ph type="body" idx="1"/>
          </p:nvPr>
        </p:nvSpPr>
        <p:spPr bwMode="auto">
          <a:noFill/>
        </p:spPr>
        <p:txBody>
          <a:bodyPr wrap="square" numCol="1" anchor="t" anchorCtr="0" compatLnSpc="1">
            <a:prstTxWarp prst="textNoShape">
              <a:avLst/>
            </a:prstTxWarp>
          </a:bodyPr>
          <a:lstStyle/>
          <a:p>
            <a:r>
              <a:rPr lang="hu-HU" smtClean="0"/>
              <a:t>Established in 1989, the Foundation for Children's Mental Health defined its goal in the Deed of Foundation as the establishment of a state-of-art model, which manages the medical, educational and social problems of psychologically ill children within one institution. In accordance with its original goal, the Foundation operates several interdependent units with different tasks.</a:t>
            </a:r>
          </a:p>
          <a:p>
            <a:r>
              <a:rPr lang="hu-HU" b="1" smtClean="0"/>
              <a:t> The Vadaskert Child Psychiatry Hospital and Outpatient Clinic</a:t>
            </a:r>
            <a:r>
              <a:rPr lang="hu-HU" smtClean="0"/>
              <a:t> has been operating since 1993 and provides child psychiatry service financed by the National Health Insurance Institute. It has three inpatient units, with a total of 40 beds and a capacity of 20 day-care patients. The Hospital admits about eight-nine hundred patients to its inpatient wards yearly and provides day-care for nearly three hundred patients. Last year, the Outpatient Clinic had 1400 new patients, and provided care to both children and adults in nearly 14,000 visits.</a:t>
            </a:r>
          </a:p>
          <a:p>
            <a:endParaRPr lang="hu-HU" smtClean="0"/>
          </a:p>
        </p:txBody>
      </p:sp>
      <p:sp>
        <p:nvSpPr>
          <p:cNvPr id="4" name="Dia számának helye 3"/>
          <p:cNvSpPr>
            <a:spLocks noGrp="1"/>
          </p:cNvSpPr>
          <p:nvPr>
            <p:ph type="sldNum" sz="quarter" idx="5"/>
          </p:nvPr>
        </p:nvSpPr>
        <p:spPr/>
        <p:txBody>
          <a:bodyPr/>
          <a:lstStyle/>
          <a:p>
            <a:pPr>
              <a:defRPr/>
            </a:pPr>
            <a:fld id="{C1E2DCFE-E9EF-49CA-BE20-EE4B291E415A}" type="slidenum">
              <a:rPr lang="hu-HU" smtClean="0"/>
              <a:pPr>
                <a:defRPr/>
              </a:pPr>
              <a:t>49</a:t>
            </a:fld>
            <a:endParaRPr lang="hu-H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Diakép helye 1"/>
          <p:cNvSpPr>
            <a:spLocks noGrp="1" noRot="1" noChangeAspect="1" noTextEdit="1"/>
          </p:cNvSpPr>
          <p:nvPr>
            <p:ph type="sldImg"/>
          </p:nvPr>
        </p:nvSpPr>
        <p:spPr bwMode="auto">
          <a:noFill/>
          <a:ln>
            <a:solidFill>
              <a:srgbClr val="000000"/>
            </a:solidFill>
            <a:miter lim="800000"/>
            <a:headEnd/>
            <a:tailEnd/>
          </a:ln>
        </p:spPr>
      </p:sp>
      <p:sp>
        <p:nvSpPr>
          <p:cNvPr id="69635" name="Jegyzetek helye 2"/>
          <p:cNvSpPr>
            <a:spLocks noGrp="1"/>
          </p:cNvSpPr>
          <p:nvPr>
            <p:ph type="body" idx="1"/>
          </p:nvPr>
        </p:nvSpPr>
        <p:spPr bwMode="auto">
          <a:noFill/>
        </p:spPr>
        <p:txBody>
          <a:bodyPr wrap="square" numCol="1" anchor="t" anchorCtr="0" compatLnSpc="1">
            <a:prstTxWarp prst="textNoShape">
              <a:avLst/>
            </a:prstTxWarp>
          </a:bodyPr>
          <a:lstStyle/>
          <a:p>
            <a:r>
              <a:rPr lang="hu-HU" smtClean="0"/>
              <a:t>maEstablished in 1989, the Foundation for Children's Mental Health defined its goal in the Deed of Foundation as the establishment of a state-of-art model, which manages the medical, educational and social problems of psychologically ill children within one institution. In accordance with its original goal, the Foundation operates several interdependent units with different tasks.</a:t>
            </a:r>
          </a:p>
          <a:p>
            <a:r>
              <a:rPr lang="hu-HU" b="1" smtClean="0"/>
              <a:t> The Vadaskert Child Psychiatry Hospital and Outpatient Clinic</a:t>
            </a:r>
            <a:r>
              <a:rPr lang="hu-HU" smtClean="0"/>
              <a:t> has been operating since 1993 and provides child psychiatry service financed by the National Health Insurance Institute. It has three inpatient units, with a total of 40 beds and a capacity of 20 day-care patients. The Hospital admits about eight-nine hundred patients to its inpatient wards yearly and provides day-care for nearly three hundred patients. Last year, the Outpatient Clinic had 1400 new patients, and provided care to both children and adults in nearly 14,000 visits.</a:t>
            </a:r>
          </a:p>
          <a:p>
            <a:endParaRPr lang="hu-HU" smtClean="0"/>
          </a:p>
        </p:txBody>
      </p:sp>
      <p:sp>
        <p:nvSpPr>
          <p:cNvPr id="4" name="Dia számának helye 3"/>
          <p:cNvSpPr>
            <a:spLocks noGrp="1"/>
          </p:cNvSpPr>
          <p:nvPr>
            <p:ph type="sldNum" sz="quarter" idx="5"/>
          </p:nvPr>
        </p:nvSpPr>
        <p:spPr/>
        <p:txBody>
          <a:bodyPr/>
          <a:lstStyle/>
          <a:p>
            <a:pPr>
              <a:defRPr/>
            </a:pPr>
            <a:fld id="{B44EBC68-771A-4C11-A611-D6A05DCA1C5F}" type="slidenum">
              <a:rPr lang="hu-HU" smtClean="0"/>
              <a:pPr>
                <a:defRPr/>
              </a:pPr>
              <a:t>50</a:t>
            </a:fld>
            <a:endParaRPr lang="hu-H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Diakép helye 1"/>
          <p:cNvSpPr>
            <a:spLocks noGrp="1" noRot="1" noChangeAspect="1" noTextEdit="1"/>
          </p:cNvSpPr>
          <p:nvPr>
            <p:ph type="sldImg"/>
          </p:nvPr>
        </p:nvSpPr>
        <p:spPr bwMode="auto">
          <a:noFill/>
          <a:ln>
            <a:solidFill>
              <a:srgbClr val="000000"/>
            </a:solidFill>
            <a:miter lim="800000"/>
            <a:headEnd/>
            <a:tailEnd/>
          </a:ln>
        </p:spPr>
      </p:sp>
      <p:sp>
        <p:nvSpPr>
          <p:cNvPr id="70659" name="Jegyzetek helye 2"/>
          <p:cNvSpPr>
            <a:spLocks noGrp="1"/>
          </p:cNvSpPr>
          <p:nvPr>
            <p:ph type="body" idx="1"/>
          </p:nvPr>
        </p:nvSpPr>
        <p:spPr bwMode="auto">
          <a:noFill/>
        </p:spPr>
        <p:txBody>
          <a:bodyPr wrap="square" numCol="1" anchor="t" anchorCtr="0" compatLnSpc="1">
            <a:prstTxWarp prst="textNoShape">
              <a:avLst/>
            </a:prstTxWarp>
          </a:bodyPr>
          <a:lstStyle/>
          <a:p>
            <a:r>
              <a:rPr lang="en-US" smtClean="0"/>
              <a:t>The primary problems that children, adolescents and their parents turn to </a:t>
            </a:r>
            <a:r>
              <a:rPr lang="hu-HU" smtClean="0"/>
              <a:t>Clinic</a:t>
            </a:r>
            <a:r>
              <a:rPr lang="en-US" smtClean="0"/>
              <a:t> for help from Budapest and the whole country are affective, conduct, anxiety and eating disorders, attention and learning problems, speech and other disabilities, pervasive developmental disorder. We currently provide care for patients in interconnected modules, which partially overlap and support each other.</a:t>
            </a:r>
            <a:endParaRPr lang="hu-HU" smtClean="0"/>
          </a:p>
          <a:p>
            <a:r>
              <a:rPr lang="en-US" smtClean="0"/>
              <a:t>At the ward called MÉHKAS ("BEEHIVE"), inpatient psychotherapeutic groups for youths with similar psychopathology (ADHD, eating disorders, anxiety problems, OCD, Tourette Syndrome, learning disabilities ect.) are organized. The disorder-specific treatment programs take one or two weeks, with parental consultations at the beginning and at the end of the programs. Parental psycho education contains introduced to the nature of the disorder and the possible management of related problems.</a:t>
            </a:r>
          </a:p>
          <a:p>
            <a:r>
              <a:rPr lang="en-US" smtClean="0"/>
              <a:t/>
            </a:r>
            <a:br>
              <a:rPr lang="en-US" smtClean="0"/>
            </a:br>
            <a:endParaRPr lang="hu-HU" smtClean="0"/>
          </a:p>
          <a:p>
            <a:endParaRPr lang="hu-HU" smtClean="0"/>
          </a:p>
        </p:txBody>
      </p:sp>
      <p:sp>
        <p:nvSpPr>
          <p:cNvPr id="4" name="Dia számának helye 3"/>
          <p:cNvSpPr>
            <a:spLocks noGrp="1"/>
          </p:cNvSpPr>
          <p:nvPr>
            <p:ph type="sldNum" sz="quarter" idx="5"/>
          </p:nvPr>
        </p:nvSpPr>
        <p:spPr/>
        <p:txBody>
          <a:bodyPr/>
          <a:lstStyle/>
          <a:p>
            <a:pPr>
              <a:defRPr/>
            </a:pPr>
            <a:fld id="{3992328C-0A68-4E0B-BA93-6A7722D833E4}" type="slidenum">
              <a:rPr lang="hu-HU" smtClean="0"/>
              <a:pPr>
                <a:defRPr/>
              </a:pPr>
              <a:t>51</a:t>
            </a:fld>
            <a:endParaRPr lang="hu-HU"/>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Diakép helye 1"/>
          <p:cNvSpPr>
            <a:spLocks noGrp="1" noRot="1" noChangeAspect="1" noTextEdit="1"/>
          </p:cNvSpPr>
          <p:nvPr>
            <p:ph type="sldImg"/>
          </p:nvPr>
        </p:nvSpPr>
        <p:spPr bwMode="auto">
          <a:noFill/>
          <a:ln>
            <a:solidFill>
              <a:srgbClr val="000000"/>
            </a:solidFill>
            <a:miter lim="800000"/>
            <a:headEnd/>
            <a:tailEnd/>
          </a:ln>
        </p:spPr>
      </p:sp>
      <p:sp>
        <p:nvSpPr>
          <p:cNvPr id="71683" name="Jegyzetek helye 2"/>
          <p:cNvSpPr>
            <a:spLocks noGrp="1"/>
          </p:cNvSpPr>
          <p:nvPr>
            <p:ph type="body" idx="1"/>
          </p:nvPr>
        </p:nvSpPr>
        <p:spPr bwMode="auto">
          <a:noFill/>
        </p:spPr>
        <p:txBody>
          <a:bodyPr wrap="square" numCol="1" anchor="t" anchorCtr="0" compatLnSpc="1">
            <a:prstTxWarp prst="textNoShape">
              <a:avLst/>
            </a:prstTxWarp>
          </a:bodyPr>
          <a:lstStyle/>
          <a:p>
            <a:endParaRPr lang="hu-HU" smtClean="0"/>
          </a:p>
        </p:txBody>
      </p:sp>
      <p:sp>
        <p:nvSpPr>
          <p:cNvPr id="4" name="Dia számának helye 3"/>
          <p:cNvSpPr>
            <a:spLocks noGrp="1"/>
          </p:cNvSpPr>
          <p:nvPr>
            <p:ph type="sldNum" sz="quarter" idx="5"/>
          </p:nvPr>
        </p:nvSpPr>
        <p:spPr/>
        <p:txBody>
          <a:bodyPr/>
          <a:lstStyle/>
          <a:p>
            <a:pPr>
              <a:defRPr/>
            </a:pPr>
            <a:fld id="{F8159A78-9039-4307-BD21-AB8A38A7D179}" type="slidenum">
              <a:rPr lang="hu-HU" smtClean="0"/>
              <a:pPr>
                <a:defRPr/>
              </a:pPr>
              <a:t>52</a:t>
            </a:fld>
            <a:endParaRPr lang="hu-HU"/>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Diakép helye 1"/>
          <p:cNvSpPr>
            <a:spLocks noGrp="1" noRot="1" noChangeAspect="1" noTextEdit="1"/>
          </p:cNvSpPr>
          <p:nvPr>
            <p:ph type="sldImg"/>
          </p:nvPr>
        </p:nvSpPr>
        <p:spPr bwMode="auto">
          <a:noFill/>
          <a:ln>
            <a:solidFill>
              <a:srgbClr val="000000"/>
            </a:solidFill>
            <a:miter lim="800000"/>
            <a:headEnd/>
            <a:tailEnd/>
          </a:ln>
        </p:spPr>
      </p:sp>
      <p:sp>
        <p:nvSpPr>
          <p:cNvPr id="72707" name="Jegyzetek helye 2"/>
          <p:cNvSpPr>
            <a:spLocks noGrp="1"/>
          </p:cNvSpPr>
          <p:nvPr>
            <p:ph type="body" idx="1"/>
          </p:nvPr>
        </p:nvSpPr>
        <p:spPr bwMode="auto">
          <a:noFill/>
        </p:spPr>
        <p:txBody>
          <a:bodyPr wrap="square" numCol="1" anchor="t" anchorCtr="0" compatLnSpc="1">
            <a:prstTxWarp prst="textNoShape">
              <a:avLst/>
            </a:prstTxWarp>
          </a:bodyPr>
          <a:lstStyle/>
          <a:p>
            <a:r>
              <a:rPr lang="en-US" smtClean="0"/>
              <a:t>symptoms of anxiety, or problems with the regulation of emotions, affects and impulses</a:t>
            </a:r>
            <a:endParaRPr lang="hu-HU" smtClean="0"/>
          </a:p>
        </p:txBody>
      </p:sp>
      <p:sp>
        <p:nvSpPr>
          <p:cNvPr id="4" name="Dia számának helye 3"/>
          <p:cNvSpPr>
            <a:spLocks noGrp="1"/>
          </p:cNvSpPr>
          <p:nvPr>
            <p:ph type="sldNum" sz="quarter" idx="5"/>
          </p:nvPr>
        </p:nvSpPr>
        <p:spPr/>
        <p:txBody>
          <a:bodyPr/>
          <a:lstStyle/>
          <a:p>
            <a:pPr>
              <a:defRPr/>
            </a:pPr>
            <a:fld id="{FA0EA073-4EDA-48EF-85F0-6AA4060B7067}" type="slidenum">
              <a:rPr lang="hu-HU" smtClean="0"/>
              <a:pPr>
                <a:defRPr/>
              </a:pPr>
              <a:t>56</a:t>
            </a:fld>
            <a:endParaRPr lang="hu-HU"/>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Diakép helye 1"/>
          <p:cNvSpPr>
            <a:spLocks noGrp="1" noRot="1" noChangeAspect="1" noTextEdit="1"/>
          </p:cNvSpPr>
          <p:nvPr>
            <p:ph type="sldImg"/>
          </p:nvPr>
        </p:nvSpPr>
        <p:spPr bwMode="auto">
          <a:noFill/>
          <a:ln>
            <a:solidFill>
              <a:srgbClr val="000000"/>
            </a:solidFill>
            <a:miter lim="800000"/>
            <a:headEnd/>
            <a:tailEnd/>
          </a:ln>
        </p:spPr>
      </p:sp>
      <p:sp>
        <p:nvSpPr>
          <p:cNvPr id="73731" name="Jegyzetek helye 2"/>
          <p:cNvSpPr>
            <a:spLocks noGrp="1"/>
          </p:cNvSpPr>
          <p:nvPr>
            <p:ph type="body" idx="1"/>
          </p:nvPr>
        </p:nvSpPr>
        <p:spPr bwMode="auto">
          <a:noFill/>
        </p:spPr>
        <p:txBody>
          <a:bodyPr wrap="square" numCol="1" anchor="t" anchorCtr="0" compatLnSpc="1">
            <a:prstTxWarp prst="textNoShape">
              <a:avLst/>
            </a:prstTxWarp>
          </a:bodyPr>
          <a:lstStyle/>
          <a:p>
            <a:r>
              <a:rPr lang="en-US" smtClean="0"/>
              <a:t>includes  observation of the child's behavior and detailed exploratory interviews conducted with the child and the parents. Besides the examination by a child psychiatrist, the exact clarification of the problem and the preparation of a treatment proposal is aided by psychological, neuropsychological and special educational tests. Laboratory, electrophysiological or imaging examinations are also conducted, if needed.</a:t>
            </a:r>
            <a:endParaRPr lang="hu-HU" smtClean="0"/>
          </a:p>
        </p:txBody>
      </p:sp>
      <p:sp>
        <p:nvSpPr>
          <p:cNvPr id="4" name="Dia számának helye 3"/>
          <p:cNvSpPr>
            <a:spLocks noGrp="1"/>
          </p:cNvSpPr>
          <p:nvPr>
            <p:ph type="sldNum" sz="quarter" idx="5"/>
          </p:nvPr>
        </p:nvSpPr>
        <p:spPr/>
        <p:txBody>
          <a:bodyPr/>
          <a:lstStyle/>
          <a:p>
            <a:pPr>
              <a:defRPr/>
            </a:pPr>
            <a:fld id="{272865E5-E2FE-498F-B7CF-2831B91574BC}" type="slidenum">
              <a:rPr lang="hu-HU" smtClean="0"/>
              <a:pPr>
                <a:defRPr/>
              </a:pPr>
              <a:t>57</a:t>
            </a:fld>
            <a:endParaRPr lang="hu-HU"/>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Diakép helye 1"/>
          <p:cNvSpPr>
            <a:spLocks noGrp="1" noRot="1" noChangeAspect="1" noTextEdit="1"/>
          </p:cNvSpPr>
          <p:nvPr>
            <p:ph type="sldImg"/>
          </p:nvPr>
        </p:nvSpPr>
        <p:spPr bwMode="auto">
          <a:noFill/>
          <a:ln>
            <a:solidFill>
              <a:srgbClr val="000000"/>
            </a:solidFill>
            <a:miter lim="800000"/>
            <a:headEnd/>
            <a:tailEnd/>
          </a:ln>
        </p:spPr>
      </p:sp>
      <p:sp>
        <p:nvSpPr>
          <p:cNvPr id="74755" name="Jegyzetek helye 2"/>
          <p:cNvSpPr>
            <a:spLocks noGrp="1"/>
          </p:cNvSpPr>
          <p:nvPr>
            <p:ph type="body" idx="1"/>
          </p:nvPr>
        </p:nvSpPr>
        <p:spPr bwMode="auto">
          <a:noFill/>
        </p:spPr>
        <p:txBody>
          <a:bodyPr wrap="square" numCol="1" anchor="t" anchorCtr="0" compatLnSpc="1">
            <a:prstTxWarp prst="textNoShape">
              <a:avLst/>
            </a:prstTxWarp>
          </a:bodyPr>
          <a:lstStyle/>
          <a:p>
            <a:r>
              <a:rPr lang="hu-HU" b="1" smtClean="0"/>
              <a:t>Mental health trainings</a:t>
            </a:r>
            <a:endParaRPr lang="hu-HU" smtClean="0"/>
          </a:p>
          <a:p>
            <a:r>
              <a:rPr lang="hu-HU" smtClean="0"/>
              <a:t>In Hungary increased  the interesting for mental health since 1990. The importance of mental health aspect declares in many professions as an aim of education. Naturally the curriculum of the psychologists, social workers includes the mental health as subject in university’s education. In addition there are postgraduated  trainings for the teachers, special education teachers, counselors, priests, pastors, nurses and other professionals, who can help people. These courses are usually many experts participate. For example at the University  of Pécs, where I work, the visitors can choose from several training. Faculty of health sciences, health promotion mental health training is done, the Faculty of Arts " mental health professionals and community support " for students to gain qualifications in 4 semesters training. The training participants learn knowledge of basic psychological and listen to lectures on topics of mental health. In addition, training on personality development, self-awareness groups can be involved in . The adult education at the secondary level of tertiary educated professionals, assisting, working with them "mental health assistants" are the training of mental health professionals to learn, for the development of mental health. </a:t>
            </a:r>
          </a:p>
          <a:p>
            <a:endParaRPr lang="hu-HU" smtClean="0"/>
          </a:p>
        </p:txBody>
      </p:sp>
      <p:sp>
        <p:nvSpPr>
          <p:cNvPr id="4" name="Dia számának helye 3"/>
          <p:cNvSpPr>
            <a:spLocks noGrp="1"/>
          </p:cNvSpPr>
          <p:nvPr>
            <p:ph type="sldNum" sz="quarter" idx="5"/>
          </p:nvPr>
        </p:nvSpPr>
        <p:spPr/>
        <p:txBody>
          <a:bodyPr/>
          <a:lstStyle/>
          <a:p>
            <a:pPr>
              <a:defRPr/>
            </a:pPr>
            <a:fld id="{2F58277E-AAA6-4C3E-8FDB-9544250A23CE}" type="slidenum">
              <a:rPr lang="hu-HU" smtClean="0"/>
              <a:pPr>
                <a:defRPr/>
              </a:pPr>
              <a:t>64</a:t>
            </a:fld>
            <a:endParaRPr lang="hu-HU"/>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Diakép helye 1"/>
          <p:cNvSpPr>
            <a:spLocks noGrp="1" noRot="1" noChangeAspect="1" noTextEdit="1"/>
          </p:cNvSpPr>
          <p:nvPr>
            <p:ph type="sldImg"/>
          </p:nvPr>
        </p:nvSpPr>
        <p:spPr bwMode="auto">
          <a:noFill/>
          <a:ln>
            <a:solidFill>
              <a:srgbClr val="000000"/>
            </a:solidFill>
            <a:miter lim="800000"/>
            <a:headEnd/>
            <a:tailEnd/>
          </a:ln>
        </p:spPr>
      </p:sp>
      <p:sp>
        <p:nvSpPr>
          <p:cNvPr id="75779" name="Jegyzetek helye 2"/>
          <p:cNvSpPr>
            <a:spLocks noGrp="1"/>
          </p:cNvSpPr>
          <p:nvPr>
            <p:ph type="body" idx="1"/>
          </p:nvPr>
        </p:nvSpPr>
        <p:spPr bwMode="auto">
          <a:noFill/>
        </p:spPr>
        <p:txBody>
          <a:bodyPr wrap="square" numCol="1" anchor="t" anchorCtr="0" compatLnSpc="1">
            <a:prstTxWarp prst="textNoShape">
              <a:avLst/>
            </a:prstTxWarp>
          </a:bodyPr>
          <a:lstStyle/>
          <a:p>
            <a:r>
              <a:rPr lang="hu-HU" b="1" smtClean="0"/>
              <a:t>Mental health trainings</a:t>
            </a:r>
            <a:endParaRPr lang="hu-HU" smtClean="0"/>
          </a:p>
          <a:p>
            <a:r>
              <a:rPr lang="hu-HU" smtClean="0"/>
              <a:t>In Hungary increased  the interesting for mental health since 1990. The importance of mental health aspect declares in many professions as an aim of education. Naturally the curriculum of the psychologists, social workers includes the mental health as subject in university’s education. In addition there are postgraduated  trainings for the teachers, special education teachers, counselors, priests, pastors, nurses and other professionals, who can help people. These courses are usually many experts participate. For example at the University  of Pécs, where I work, the visitors can choose from several training. Faculty of health sciences, health promotion mental health training is done, the Faculty of Arts " mental health professionals and community support " for students to gain qualifications in 4 semesters training. The training participants learn knowledge of basic psychological and listen to lectures on topics of mental health. In addition, training on personality development, self-awareness groups can be involved in . The adult education at the secondary level of tertiary educated professionals, assisting, working with them "mental health assistants" are the training of mental health professionals to learn, for the development of mental health. </a:t>
            </a:r>
          </a:p>
          <a:p>
            <a:endParaRPr lang="hu-HU" smtClean="0"/>
          </a:p>
        </p:txBody>
      </p:sp>
      <p:sp>
        <p:nvSpPr>
          <p:cNvPr id="4" name="Dia számának helye 3"/>
          <p:cNvSpPr>
            <a:spLocks noGrp="1"/>
          </p:cNvSpPr>
          <p:nvPr>
            <p:ph type="sldNum" sz="quarter" idx="5"/>
          </p:nvPr>
        </p:nvSpPr>
        <p:spPr/>
        <p:txBody>
          <a:bodyPr/>
          <a:lstStyle/>
          <a:p>
            <a:pPr>
              <a:defRPr/>
            </a:pPr>
            <a:fld id="{97BF2802-3ECC-4DAD-B58F-8474141BAF12}" type="slidenum">
              <a:rPr lang="hu-HU" smtClean="0"/>
              <a:pPr>
                <a:defRPr/>
              </a:pPr>
              <a:t>65</a:t>
            </a:fld>
            <a:endParaRPr lang="hu-H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err="1" smtClean="0"/>
              <a:t>You</a:t>
            </a:r>
            <a:r>
              <a:rPr lang="hu-HU" dirty="0" smtClean="0"/>
              <a:t> </a:t>
            </a:r>
            <a:r>
              <a:rPr lang="hu-HU" dirty="0" err="1" smtClean="0"/>
              <a:t>will</a:t>
            </a:r>
            <a:r>
              <a:rPr lang="hu-HU" dirty="0" smtClean="0"/>
              <a:t> </a:t>
            </a:r>
            <a:r>
              <a:rPr lang="hu-HU" dirty="0" err="1" smtClean="0"/>
              <a:t>know</a:t>
            </a:r>
            <a:r>
              <a:rPr lang="hu-HU" dirty="0" smtClean="0"/>
              <a:t> and </a:t>
            </a:r>
            <a:r>
              <a:rPr lang="hu-HU" dirty="0" err="1" smtClean="0"/>
              <a:t>you</a:t>
            </a:r>
            <a:r>
              <a:rPr lang="hu-HU" dirty="0" smtClean="0"/>
              <a:t> </a:t>
            </a:r>
            <a:r>
              <a:rPr lang="hu-HU" dirty="0" err="1" smtClean="0"/>
              <a:t>can</a:t>
            </a:r>
            <a:r>
              <a:rPr lang="hu-HU" dirty="0" smtClean="0"/>
              <a:t> </a:t>
            </a:r>
            <a:r>
              <a:rPr lang="hu-HU" dirty="0" err="1" smtClean="0"/>
              <a:t>also</a:t>
            </a:r>
            <a:r>
              <a:rPr lang="hu-HU" dirty="0" smtClean="0"/>
              <a:t> </a:t>
            </a:r>
            <a:r>
              <a:rPr lang="hu-HU" dirty="0" err="1" smtClean="0"/>
              <a:t>see</a:t>
            </a:r>
            <a:r>
              <a:rPr lang="hu-HU" dirty="0" smtClean="0"/>
              <a:t> </a:t>
            </a:r>
            <a:r>
              <a:rPr lang="hu-HU" dirty="0" err="1" smtClean="0"/>
              <a:t>that</a:t>
            </a:r>
            <a:r>
              <a:rPr lang="hu-HU" dirty="0" smtClean="0"/>
              <a:t> Hungary</a:t>
            </a:r>
            <a:r>
              <a:rPr lang="hu-HU" baseline="0" dirty="0" smtClean="0"/>
              <a:t> is </a:t>
            </a:r>
            <a:r>
              <a:rPr lang="hu-HU" baseline="0" dirty="0" err="1" smtClean="0"/>
              <a:t>in</a:t>
            </a:r>
            <a:r>
              <a:rPr lang="hu-HU" baseline="0" dirty="0" smtClean="0"/>
              <a:t> </a:t>
            </a:r>
            <a:r>
              <a:rPr lang="hu-HU" baseline="0" dirty="0" err="1" smtClean="0"/>
              <a:t>the</a:t>
            </a:r>
            <a:r>
              <a:rPr lang="hu-HU" baseline="0" dirty="0" smtClean="0"/>
              <a:t> </a:t>
            </a:r>
            <a:r>
              <a:rPr lang="hu-HU" baseline="0" dirty="0" err="1" smtClean="0"/>
              <a:t>heart</a:t>
            </a:r>
            <a:r>
              <a:rPr lang="hu-HU" baseline="0" dirty="0" smtClean="0"/>
              <a:t> of Europe. </a:t>
            </a:r>
            <a:endParaRPr lang="hu-HU" dirty="0"/>
          </a:p>
        </p:txBody>
      </p:sp>
      <p:sp>
        <p:nvSpPr>
          <p:cNvPr id="4" name="Dia számának helye 3"/>
          <p:cNvSpPr>
            <a:spLocks noGrp="1"/>
          </p:cNvSpPr>
          <p:nvPr>
            <p:ph type="sldNum" sz="quarter" idx="10"/>
          </p:nvPr>
        </p:nvSpPr>
        <p:spPr/>
        <p:txBody>
          <a:bodyPr/>
          <a:lstStyle/>
          <a:p>
            <a:pPr>
              <a:defRPr/>
            </a:pPr>
            <a:fld id="{0642BB86-EDD4-4DAD-B10C-0A7A59BE4F03}" type="slidenum">
              <a:rPr lang="hu-HU" smtClean="0"/>
              <a:pPr>
                <a:defRPr/>
              </a:pPr>
              <a:t>3</a:t>
            </a:fld>
            <a:endParaRPr lang="hu-H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hu-HU" baseline="0" dirty="0" err="1" smtClean="0"/>
              <a:t>Have</a:t>
            </a:r>
            <a:r>
              <a:rPr lang="hu-HU" baseline="0" dirty="0" smtClean="0"/>
              <a:t> a </a:t>
            </a:r>
            <a:r>
              <a:rPr lang="hu-HU" baseline="0" dirty="0" err="1" smtClean="0"/>
              <a:t>look</a:t>
            </a:r>
            <a:r>
              <a:rPr lang="hu-HU" baseline="0" dirty="0" smtClean="0"/>
              <a:t> </a:t>
            </a:r>
            <a:r>
              <a:rPr lang="hu-HU" baseline="0" dirty="0" err="1" smtClean="0"/>
              <a:t>at</a:t>
            </a:r>
            <a:r>
              <a:rPr lang="hu-HU" baseline="0" dirty="0" smtClean="0"/>
              <a:t> </a:t>
            </a:r>
            <a:r>
              <a:rPr lang="hu-HU" baseline="0" dirty="0" err="1" smtClean="0"/>
              <a:t>these</a:t>
            </a:r>
            <a:r>
              <a:rPr lang="hu-HU" baseline="0" dirty="0" smtClean="0"/>
              <a:t> </a:t>
            </a:r>
            <a:r>
              <a:rPr lang="hu-HU" baseline="0" dirty="0" err="1" smtClean="0"/>
              <a:t>data</a:t>
            </a:r>
            <a:r>
              <a:rPr lang="hu-HU" baseline="0" dirty="0" smtClean="0"/>
              <a:t>. </a:t>
            </a:r>
            <a:r>
              <a:rPr lang="hu-HU" baseline="0" dirty="0" err="1" smtClean="0"/>
              <a:t>Apparently</a:t>
            </a:r>
            <a:r>
              <a:rPr lang="hu-HU" baseline="0" dirty="0" smtClean="0"/>
              <a:t> </a:t>
            </a:r>
            <a:r>
              <a:rPr lang="hu-HU" baseline="0" dirty="0" err="1" smtClean="0"/>
              <a:t>it</a:t>
            </a:r>
            <a:r>
              <a:rPr lang="hu-HU" baseline="0" dirty="0" smtClean="0"/>
              <a:t> is a </a:t>
            </a:r>
            <a:r>
              <a:rPr lang="hu-HU" baseline="0" dirty="0" err="1" smtClean="0"/>
              <a:t>small</a:t>
            </a:r>
            <a:r>
              <a:rPr lang="hu-HU" baseline="0" dirty="0" smtClean="0"/>
              <a:t> country. </a:t>
            </a:r>
            <a:r>
              <a:rPr lang="hu-HU" baseline="0" dirty="0" err="1" smtClean="0"/>
              <a:t>In</a:t>
            </a:r>
            <a:r>
              <a:rPr lang="hu-HU" baseline="0" dirty="0" smtClean="0"/>
              <a:t> </a:t>
            </a:r>
            <a:r>
              <a:rPr lang="hu-HU" baseline="0" dirty="0" err="1" smtClean="0"/>
              <a:t>the</a:t>
            </a:r>
            <a:r>
              <a:rPr lang="hu-HU" baseline="0" dirty="0" smtClean="0"/>
              <a:t> </a:t>
            </a:r>
            <a:r>
              <a:rPr lang="hu-HU" baseline="0" dirty="0" err="1" smtClean="0"/>
              <a:t>southwest</a:t>
            </a:r>
            <a:r>
              <a:rPr lang="hu-HU" baseline="0" dirty="0" smtClean="0"/>
              <a:t> </a:t>
            </a:r>
            <a:r>
              <a:rPr lang="hu-HU" baseline="0" dirty="0" err="1" smtClean="0"/>
              <a:t>there</a:t>
            </a:r>
            <a:r>
              <a:rPr lang="hu-HU" baseline="0" dirty="0" smtClean="0"/>
              <a:t> is </a:t>
            </a:r>
            <a:r>
              <a:rPr lang="hu-HU" baseline="0" dirty="0" err="1" smtClean="0"/>
              <a:t>something</a:t>
            </a:r>
            <a:r>
              <a:rPr lang="hu-HU" baseline="0" dirty="0" smtClean="0"/>
              <a:t> </a:t>
            </a:r>
            <a:r>
              <a:rPr lang="hu-HU" baseline="0" dirty="0" err="1" smtClean="0"/>
              <a:t>you</a:t>
            </a:r>
            <a:r>
              <a:rPr lang="hu-HU" baseline="0" dirty="0" smtClean="0"/>
              <a:t> </a:t>
            </a:r>
            <a:r>
              <a:rPr lang="hu-HU" baseline="0" dirty="0" err="1" smtClean="0"/>
              <a:t>have</a:t>
            </a:r>
            <a:r>
              <a:rPr lang="hu-HU" baseline="0" dirty="0" smtClean="0"/>
              <a:t> </a:t>
            </a:r>
            <a:r>
              <a:rPr lang="hu-HU" baseline="0" dirty="0" err="1" smtClean="0"/>
              <a:t>already</a:t>
            </a:r>
            <a:r>
              <a:rPr lang="hu-HU" baseline="0" dirty="0" smtClean="0"/>
              <a:t> </a:t>
            </a:r>
            <a:r>
              <a:rPr lang="hu-HU" baseline="0" dirty="0" err="1" smtClean="0"/>
              <a:t>heard</a:t>
            </a:r>
            <a:r>
              <a:rPr lang="hu-HU" baseline="0" dirty="0" smtClean="0"/>
              <a:t> </a:t>
            </a:r>
            <a:r>
              <a:rPr lang="hu-HU" baseline="0" dirty="0" err="1" smtClean="0"/>
              <a:t>from</a:t>
            </a:r>
            <a:r>
              <a:rPr lang="hu-HU" baseline="0" dirty="0" smtClean="0"/>
              <a:t> </a:t>
            </a:r>
            <a:r>
              <a:rPr lang="hu-HU" baseline="0" dirty="0" err="1" smtClean="0"/>
              <a:t>me</a:t>
            </a:r>
            <a:r>
              <a:rPr lang="hu-HU" baseline="0" dirty="0" smtClean="0"/>
              <a:t> </a:t>
            </a:r>
            <a:r>
              <a:rPr lang="hu-HU" baseline="0" dirty="0" err="1" smtClean="0"/>
              <a:t>today</a:t>
            </a:r>
            <a:r>
              <a:rPr lang="hu-HU" baseline="0" dirty="0" smtClean="0"/>
              <a:t>. </a:t>
            </a:r>
            <a:r>
              <a:rPr lang="hu-HU" baseline="0" dirty="0" err="1" smtClean="0"/>
              <a:t>This</a:t>
            </a:r>
            <a:r>
              <a:rPr lang="hu-HU" baseline="0" dirty="0" smtClean="0"/>
              <a:t> is Pécs, </a:t>
            </a:r>
            <a:r>
              <a:rPr lang="hu-HU" baseline="0" dirty="0" err="1" smtClean="0"/>
              <a:t>the</a:t>
            </a:r>
            <a:r>
              <a:rPr lang="hu-HU" baseline="0" dirty="0" smtClean="0"/>
              <a:t> </a:t>
            </a:r>
            <a:r>
              <a:rPr lang="hu-HU" baseline="0" dirty="0" err="1" smtClean="0"/>
              <a:t>fifth</a:t>
            </a:r>
            <a:r>
              <a:rPr lang="hu-HU" baseline="0" dirty="0" smtClean="0"/>
              <a:t> </a:t>
            </a:r>
            <a:r>
              <a:rPr lang="hu-HU" baseline="0" dirty="0" err="1" smtClean="0"/>
              <a:t>biggest</a:t>
            </a:r>
            <a:r>
              <a:rPr lang="hu-HU" baseline="0" dirty="0" smtClean="0"/>
              <a:t> </a:t>
            </a:r>
            <a:r>
              <a:rPr lang="hu-HU" baseline="0" dirty="0" err="1" smtClean="0"/>
              <a:t>Hungarian</a:t>
            </a:r>
            <a:r>
              <a:rPr lang="hu-HU" baseline="0" dirty="0" smtClean="0"/>
              <a:t> city, </a:t>
            </a:r>
            <a:r>
              <a:rPr lang="hu-HU" baseline="0" dirty="0" err="1" smtClean="0"/>
              <a:t>one</a:t>
            </a:r>
            <a:r>
              <a:rPr lang="hu-HU" baseline="0" dirty="0" smtClean="0"/>
              <a:t> of </a:t>
            </a:r>
            <a:r>
              <a:rPr lang="hu-HU" baseline="0" dirty="0" err="1" smtClean="0"/>
              <a:t>the</a:t>
            </a:r>
            <a:r>
              <a:rPr lang="hu-HU" baseline="0" dirty="0" smtClean="0"/>
              <a:t> </a:t>
            </a:r>
            <a:r>
              <a:rPr lang="hu-HU" baseline="0" dirty="0" err="1" smtClean="0"/>
              <a:t>four</a:t>
            </a:r>
            <a:r>
              <a:rPr lang="hu-HU" baseline="0" dirty="0" smtClean="0"/>
              <a:t> University </a:t>
            </a:r>
            <a:r>
              <a:rPr lang="hu-HU" baseline="0" dirty="0" err="1" smtClean="0"/>
              <a:t>cities</a:t>
            </a:r>
            <a:r>
              <a:rPr lang="hu-HU" baseline="0" dirty="0" smtClean="0"/>
              <a:t> of </a:t>
            </a:r>
            <a:r>
              <a:rPr lang="hu-HU" baseline="0" dirty="0" err="1" smtClean="0"/>
              <a:t>the</a:t>
            </a:r>
            <a:r>
              <a:rPr lang="hu-HU" baseline="0" dirty="0" smtClean="0"/>
              <a:t> country. </a:t>
            </a:r>
            <a:endParaRPr lang="hu-HU" dirty="0" smtClean="0"/>
          </a:p>
          <a:p>
            <a:endParaRPr lang="hu-HU" dirty="0"/>
          </a:p>
        </p:txBody>
      </p:sp>
      <p:sp>
        <p:nvSpPr>
          <p:cNvPr id="4" name="Dia számának helye 3"/>
          <p:cNvSpPr>
            <a:spLocks noGrp="1"/>
          </p:cNvSpPr>
          <p:nvPr>
            <p:ph type="sldNum" sz="quarter" idx="10"/>
          </p:nvPr>
        </p:nvSpPr>
        <p:spPr/>
        <p:txBody>
          <a:bodyPr/>
          <a:lstStyle/>
          <a:p>
            <a:pPr>
              <a:defRPr/>
            </a:pPr>
            <a:fld id="{0642BB86-EDD4-4DAD-B10C-0A7A59BE4F03}" type="slidenum">
              <a:rPr lang="hu-HU" smtClean="0"/>
              <a:pPr>
                <a:defRPr/>
              </a:pPr>
              <a:t>4</a:t>
            </a:fld>
            <a:endParaRPr lang="hu-H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err="1" smtClean="0"/>
              <a:t>You</a:t>
            </a:r>
            <a:r>
              <a:rPr lang="hu-HU" dirty="0" smtClean="0"/>
              <a:t> must </a:t>
            </a:r>
            <a:r>
              <a:rPr lang="hu-HU" dirty="0" err="1" smtClean="0"/>
              <a:t>have</a:t>
            </a:r>
            <a:r>
              <a:rPr lang="hu-HU" dirty="0" smtClean="0"/>
              <a:t> </a:t>
            </a:r>
            <a:r>
              <a:rPr lang="hu-HU" dirty="0" err="1" smtClean="0"/>
              <a:t>heard</a:t>
            </a:r>
            <a:r>
              <a:rPr lang="hu-HU" dirty="0" smtClean="0"/>
              <a:t> </a:t>
            </a:r>
            <a:r>
              <a:rPr lang="hu-HU" dirty="0" err="1" smtClean="0"/>
              <a:t>that</a:t>
            </a:r>
            <a:r>
              <a:rPr lang="hu-HU" dirty="0" smtClean="0"/>
              <a:t> </a:t>
            </a:r>
            <a:r>
              <a:rPr lang="hu-HU" dirty="0" err="1" smtClean="0"/>
              <a:t>in</a:t>
            </a:r>
            <a:r>
              <a:rPr lang="hu-HU" dirty="0" smtClean="0"/>
              <a:t> 2010 Pécs</a:t>
            </a:r>
            <a:r>
              <a:rPr lang="hu-HU" baseline="0" dirty="0" smtClean="0"/>
              <a:t> </a:t>
            </a:r>
            <a:r>
              <a:rPr lang="hu-HU" baseline="0" dirty="0" err="1" smtClean="0"/>
              <a:t>was</a:t>
            </a:r>
            <a:r>
              <a:rPr lang="hu-HU" baseline="0" dirty="0" smtClean="0"/>
              <a:t> </a:t>
            </a:r>
            <a:r>
              <a:rPr lang="hu-HU" baseline="0" dirty="0" err="1" smtClean="0"/>
              <a:t>the</a:t>
            </a:r>
            <a:r>
              <a:rPr lang="hu-HU" baseline="0" dirty="0" smtClean="0"/>
              <a:t> </a:t>
            </a:r>
            <a:r>
              <a:rPr lang="hu-HU" baseline="0" dirty="0" err="1" smtClean="0"/>
              <a:t>Culture</a:t>
            </a:r>
            <a:r>
              <a:rPr lang="hu-HU" baseline="0" dirty="0" smtClean="0"/>
              <a:t> Capital of Europe. </a:t>
            </a:r>
            <a:r>
              <a:rPr lang="hu-HU" baseline="0" dirty="0" err="1" smtClean="0"/>
              <a:t>Our</a:t>
            </a:r>
            <a:r>
              <a:rPr lang="hu-HU" baseline="0" dirty="0" smtClean="0"/>
              <a:t> </a:t>
            </a:r>
            <a:r>
              <a:rPr lang="hu-HU" baseline="0" dirty="0" err="1" smtClean="0"/>
              <a:t>Ancient</a:t>
            </a:r>
            <a:r>
              <a:rPr lang="hu-HU" baseline="0" dirty="0" smtClean="0"/>
              <a:t> Christian </a:t>
            </a:r>
            <a:r>
              <a:rPr lang="hu-HU" baseline="0" dirty="0" err="1" smtClean="0"/>
              <a:t>Burrial</a:t>
            </a:r>
            <a:r>
              <a:rPr lang="hu-HU" baseline="0" dirty="0" smtClean="0"/>
              <a:t> </a:t>
            </a:r>
            <a:r>
              <a:rPr lang="hu-HU" baseline="0" dirty="0" err="1" smtClean="0"/>
              <a:t>Chappels</a:t>
            </a:r>
            <a:r>
              <a:rPr lang="hu-HU" baseline="0" dirty="0" smtClean="0"/>
              <a:t> 25 </a:t>
            </a:r>
            <a:r>
              <a:rPr lang="hu-HU" baseline="0" dirty="0" err="1" smtClean="0"/>
              <a:t>meters</a:t>
            </a:r>
            <a:r>
              <a:rPr lang="hu-HU" baseline="0" dirty="0" smtClean="0"/>
              <a:t> </a:t>
            </a:r>
            <a:r>
              <a:rPr lang="hu-HU" baseline="0" dirty="0" err="1" smtClean="0"/>
              <a:t>under</a:t>
            </a:r>
            <a:r>
              <a:rPr lang="hu-HU" baseline="0" dirty="0" smtClean="0"/>
              <a:t> </a:t>
            </a:r>
            <a:r>
              <a:rPr lang="hu-HU" baseline="0" dirty="0" err="1" smtClean="0"/>
              <a:t>the</a:t>
            </a:r>
            <a:r>
              <a:rPr lang="hu-HU" baseline="0" dirty="0" smtClean="0"/>
              <a:t> </a:t>
            </a:r>
            <a:r>
              <a:rPr lang="hu-HU" baseline="0" dirty="0" err="1" smtClean="0"/>
              <a:t>ground</a:t>
            </a:r>
            <a:r>
              <a:rPr lang="hu-HU" baseline="0" dirty="0" smtClean="0"/>
              <a:t> </a:t>
            </a:r>
            <a:r>
              <a:rPr lang="hu-HU" baseline="0" dirty="0" err="1" smtClean="0"/>
              <a:t>are</a:t>
            </a:r>
            <a:r>
              <a:rPr lang="hu-HU" baseline="0" dirty="0" smtClean="0"/>
              <a:t> part of </a:t>
            </a:r>
            <a:r>
              <a:rPr lang="hu-HU" baseline="0" dirty="0" err="1" smtClean="0"/>
              <a:t>the</a:t>
            </a:r>
            <a:r>
              <a:rPr lang="hu-HU" baseline="0" dirty="0" smtClean="0"/>
              <a:t> World </a:t>
            </a:r>
            <a:r>
              <a:rPr lang="hu-HU" baseline="0" dirty="0" err="1" smtClean="0"/>
              <a:t>Heritage</a:t>
            </a:r>
            <a:r>
              <a:rPr lang="hu-HU" baseline="0" dirty="0" smtClean="0"/>
              <a:t>. </a:t>
            </a:r>
          </a:p>
          <a:p>
            <a:pPr marL="0" marR="0" indent="0" algn="l" defTabSz="914400" rtl="0" eaLnBrk="0" fontAlgn="base" latinLnBrk="0" hangingPunct="0">
              <a:lnSpc>
                <a:spcPct val="100000"/>
              </a:lnSpc>
              <a:spcBef>
                <a:spcPct val="30000"/>
              </a:spcBef>
              <a:spcAft>
                <a:spcPct val="0"/>
              </a:spcAft>
              <a:buClrTx/>
              <a:buSzTx/>
              <a:buFontTx/>
              <a:buNone/>
              <a:tabLst/>
              <a:defRPr/>
            </a:pPr>
            <a:r>
              <a:rPr lang="hu-HU" dirty="0" smtClean="0"/>
              <a:t>Pécs has </a:t>
            </a:r>
            <a:r>
              <a:rPr lang="hu-HU" dirty="0" err="1" smtClean="0"/>
              <a:t>always</a:t>
            </a:r>
            <a:r>
              <a:rPr lang="hu-HU" dirty="0" smtClean="0"/>
              <a:t> </a:t>
            </a:r>
            <a:r>
              <a:rPr lang="hu-HU" dirty="0" err="1" smtClean="0"/>
              <a:t>been</a:t>
            </a:r>
            <a:r>
              <a:rPr lang="hu-HU" dirty="0" smtClean="0"/>
              <a:t> and </a:t>
            </a:r>
            <a:r>
              <a:rPr lang="hu-HU" dirty="0" err="1" smtClean="0"/>
              <a:t>still</a:t>
            </a:r>
            <a:r>
              <a:rPr lang="hu-HU" dirty="0" smtClean="0"/>
              <a:t> a </a:t>
            </a:r>
            <a:r>
              <a:rPr lang="hu-HU" dirty="0" err="1" smtClean="0"/>
              <a:t>multicultural</a:t>
            </a:r>
            <a:r>
              <a:rPr lang="hu-HU" dirty="0" smtClean="0"/>
              <a:t> city. </a:t>
            </a:r>
            <a:r>
              <a:rPr lang="hu-HU" dirty="0" err="1" smtClean="0"/>
              <a:t>Relics</a:t>
            </a:r>
            <a:r>
              <a:rPr lang="hu-HU" dirty="0" smtClean="0"/>
              <a:t> </a:t>
            </a:r>
            <a:r>
              <a:rPr lang="hu-HU" dirty="0" err="1" smtClean="0"/>
              <a:t>all</a:t>
            </a:r>
            <a:r>
              <a:rPr lang="hu-HU" dirty="0" smtClean="0"/>
              <a:t> over </a:t>
            </a:r>
            <a:r>
              <a:rPr lang="hu-HU" dirty="0" err="1" smtClean="0"/>
              <a:t>the</a:t>
            </a:r>
            <a:r>
              <a:rPr lang="hu-HU" dirty="0" smtClean="0"/>
              <a:t> </a:t>
            </a:r>
            <a:r>
              <a:rPr lang="hu-HU" dirty="0" err="1" smtClean="0"/>
              <a:t>town</a:t>
            </a:r>
            <a:r>
              <a:rPr lang="hu-HU" dirty="0" smtClean="0"/>
              <a:t> </a:t>
            </a:r>
            <a:r>
              <a:rPr lang="hu-HU" dirty="0" err="1" smtClean="0"/>
              <a:t>witness</a:t>
            </a:r>
            <a:r>
              <a:rPr lang="hu-HU" dirty="0" smtClean="0"/>
              <a:t> </a:t>
            </a:r>
            <a:r>
              <a:rPr lang="hu-HU" dirty="0" err="1" smtClean="0"/>
              <a:t>ancient</a:t>
            </a:r>
            <a:r>
              <a:rPr lang="hu-HU" dirty="0" smtClean="0"/>
              <a:t> </a:t>
            </a:r>
            <a:r>
              <a:rPr lang="hu-HU" dirty="0" err="1" smtClean="0"/>
              <a:t>historical</a:t>
            </a:r>
            <a:r>
              <a:rPr lang="hu-HU" dirty="0" smtClean="0"/>
              <a:t> </a:t>
            </a:r>
            <a:r>
              <a:rPr lang="hu-HU" dirty="0" err="1" smtClean="0"/>
              <a:t>ages</a:t>
            </a:r>
            <a:r>
              <a:rPr lang="hu-HU" dirty="0" smtClean="0"/>
              <a:t>. </a:t>
            </a:r>
            <a:r>
              <a:rPr lang="hu-HU" dirty="0" err="1" smtClean="0"/>
              <a:t>Let’s</a:t>
            </a:r>
            <a:r>
              <a:rPr lang="hu-HU" dirty="0" smtClean="0"/>
              <a:t> </a:t>
            </a:r>
            <a:r>
              <a:rPr lang="hu-HU" dirty="0" err="1" smtClean="0"/>
              <a:t>have</a:t>
            </a:r>
            <a:r>
              <a:rPr lang="hu-HU" dirty="0" smtClean="0"/>
              <a:t> a </a:t>
            </a:r>
            <a:r>
              <a:rPr lang="hu-HU" dirty="0" err="1" smtClean="0"/>
              <a:t>glimpse</a:t>
            </a:r>
            <a:r>
              <a:rPr lang="hu-HU" dirty="0" smtClean="0"/>
              <a:t> </a:t>
            </a:r>
            <a:r>
              <a:rPr lang="hu-HU" dirty="0" err="1" smtClean="0"/>
              <a:t>at</a:t>
            </a:r>
            <a:r>
              <a:rPr lang="hu-HU" dirty="0" smtClean="0"/>
              <a:t> </a:t>
            </a:r>
            <a:r>
              <a:rPr lang="hu-HU" dirty="0" err="1" smtClean="0"/>
              <a:t>the</a:t>
            </a:r>
            <a:r>
              <a:rPr lang="hu-HU" dirty="0" smtClean="0"/>
              <a:t> </a:t>
            </a:r>
            <a:r>
              <a:rPr lang="hu-HU" dirty="0" err="1" smtClean="0"/>
              <a:t>ruins</a:t>
            </a:r>
            <a:r>
              <a:rPr lang="hu-HU" dirty="0" smtClean="0"/>
              <a:t> </a:t>
            </a:r>
            <a:r>
              <a:rPr lang="hu-HU" dirty="0" err="1" smtClean="0"/>
              <a:t>architecture</a:t>
            </a:r>
            <a:r>
              <a:rPr lang="hu-HU" dirty="0" smtClean="0"/>
              <a:t> of </a:t>
            </a:r>
            <a:r>
              <a:rPr lang="hu-HU" dirty="0" err="1" smtClean="0"/>
              <a:t>the</a:t>
            </a:r>
            <a:r>
              <a:rPr lang="hu-HU" dirty="0" smtClean="0"/>
              <a:t> </a:t>
            </a:r>
            <a:r>
              <a:rPr lang="hu-HU" dirty="0" err="1" smtClean="0"/>
              <a:t>Roman</a:t>
            </a:r>
            <a:r>
              <a:rPr lang="hu-HU" dirty="0" smtClean="0"/>
              <a:t> </a:t>
            </a:r>
            <a:r>
              <a:rPr lang="hu-HU" dirty="0" err="1" smtClean="0"/>
              <a:t>times</a:t>
            </a:r>
            <a:r>
              <a:rPr lang="hu-HU" dirty="0" smtClean="0"/>
              <a:t>. </a:t>
            </a:r>
          </a:p>
          <a:p>
            <a:endParaRPr lang="hu-HU" dirty="0"/>
          </a:p>
        </p:txBody>
      </p:sp>
      <p:sp>
        <p:nvSpPr>
          <p:cNvPr id="4" name="Dia számának helye 3"/>
          <p:cNvSpPr>
            <a:spLocks noGrp="1"/>
          </p:cNvSpPr>
          <p:nvPr>
            <p:ph type="sldNum" sz="quarter" idx="10"/>
          </p:nvPr>
        </p:nvSpPr>
        <p:spPr/>
        <p:txBody>
          <a:bodyPr/>
          <a:lstStyle/>
          <a:p>
            <a:pPr>
              <a:defRPr/>
            </a:pPr>
            <a:fld id="{0642BB86-EDD4-4DAD-B10C-0A7A59BE4F03}" type="slidenum">
              <a:rPr lang="hu-HU" smtClean="0"/>
              <a:pPr>
                <a:defRPr/>
              </a:pPr>
              <a:t>6</a:t>
            </a:fld>
            <a:endParaRPr lang="hu-H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smtClean="0"/>
              <a:t>The </a:t>
            </a:r>
            <a:r>
              <a:rPr lang="hu-HU" dirty="0" err="1" smtClean="0"/>
              <a:t>middle</a:t>
            </a:r>
            <a:r>
              <a:rPr lang="hu-HU" dirty="0" smtClean="0"/>
              <a:t> </a:t>
            </a:r>
            <a:r>
              <a:rPr lang="hu-HU" dirty="0" err="1" smtClean="0"/>
              <a:t>ages</a:t>
            </a:r>
            <a:r>
              <a:rPr lang="hu-HU" dirty="0" smtClean="0"/>
              <a:t> </a:t>
            </a:r>
            <a:r>
              <a:rPr lang="hu-HU" dirty="0" err="1" smtClean="0"/>
              <a:t>are</a:t>
            </a:r>
            <a:r>
              <a:rPr lang="hu-HU" dirty="0" smtClean="0"/>
              <a:t> </a:t>
            </a:r>
            <a:r>
              <a:rPr lang="hu-HU" dirty="0" err="1" smtClean="0"/>
              <a:t>represented</a:t>
            </a:r>
            <a:r>
              <a:rPr lang="hu-HU" dirty="0" smtClean="0"/>
              <a:t> </a:t>
            </a:r>
            <a:r>
              <a:rPr lang="hu-HU" dirty="0" err="1" smtClean="0"/>
              <a:t>by</a:t>
            </a:r>
            <a:r>
              <a:rPr lang="hu-HU" dirty="0" smtClean="0"/>
              <a:t> </a:t>
            </a:r>
            <a:r>
              <a:rPr lang="hu-HU" dirty="0" err="1" smtClean="0"/>
              <a:t>the</a:t>
            </a:r>
            <a:r>
              <a:rPr lang="hu-HU" dirty="0" smtClean="0"/>
              <a:t> </a:t>
            </a:r>
            <a:r>
              <a:rPr lang="hu-HU" dirty="0" err="1" smtClean="0"/>
              <a:t>Cathedral</a:t>
            </a:r>
            <a:r>
              <a:rPr lang="hu-HU" dirty="0" smtClean="0"/>
              <a:t> </a:t>
            </a:r>
            <a:r>
              <a:rPr lang="hu-HU" dirty="0" err="1" smtClean="0"/>
              <a:t>founded</a:t>
            </a:r>
            <a:r>
              <a:rPr lang="hu-HU" dirty="0" smtClean="0"/>
              <a:t> </a:t>
            </a:r>
            <a:r>
              <a:rPr lang="hu-HU" dirty="0" err="1" smtClean="0"/>
              <a:t>our</a:t>
            </a:r>
            <a:r>
              <a:rPr lang="hu-HU" dirty="0" smtClean="0"/>
              <a:t> </a:t>
            </a:r>
            <a:r>
              <a:rPr lang="hu-HU" dirty="0" err="1" smtClean="0"/>
              <a:t>first</a:t>
            </a:r>
            <a:r>
              <a:rPr lang="hu-HU" dirty="0" smtClean="0"/>
              <a:t> </a:t>
            </a:r>
            <a:r>
              <a:rPr lang="hu-HU" dirty="0" err="1" smtClean="0"/>
              <a:t>king</a:t>
            </a:r>
            <a:r>
              <a:rPr lang="hu-HU" dirty="0" smtClean="0"/>
              <a:t>, King Stephen </a:t>
            </a:r>
            <a:r>
              <a:rPr lang="hu-HU" dirty="0" err="1" smtClean="0"/>
              <a:t>the</a:t>
            </a:r>
            <a:r>
              <a:rPr lang="hu-HU" dirty="0" smtClean="0"/>
              <a:t> </a:t>
            </a:r>
            <a:r>
              <a:rPr lang="hu-HU" dirty="0" err="1" smtClean="0"/>
              <a:t>first</a:t>
            </a:r>
            <a:r>
              <a:rPr lang="hu-HU" dirty="0" smtClean="0"/>
              <a:t>. A most </a:t>
            </a:r>
            <a:r>
              <a:rPr lang="hu-HU" dirty="0" err="1" smtClean="0"/>
              <a:t>prominent</a:t>
            </a:r>
            <a:r>
              <a:rPr lang="hu-HU" dirty="0" smtClean="0"/>
              <a:t> building </a:t>
            </a:r>
            <a:r>
              <a:rPr lang="hu-HU" dirty="0" err="1" smtClean="0"/>
              <a:t>in</a:t>
            </a:r>
            <a:r>
              <a:rPr lang="hu-HU" dirty="0" smtClean="0"/>
              <a:t> </a:t>
            </a:r>
            <a:r>
              <a:rPr lang="hu-HU" dirty="0" err="1" smtClean="0"/>
              <a:t>the</a:t>
            </a:r>
            <a:r>
              <a:rPr lang="hu-HU" dirty="0" smtClean="0"/>
              <a:t> </a:t>
            </a:r>
            <a:r>
              <a:rPr lang="hu-HU" dirty="0" err="1" smtClean="0"/>
              <a:t>very</a:t>
            </a:r>
            <a:r>
              <a:rPr lang="hu-HU" dirty="0" smtClean="0"/>
              <a:t> centre of </a:t>
            </a:r>
            <a:r>
              <a:rPr lang="hu-HU" dirty="0" err="1" smtClean="0"/>
              <a:t>the</a:t>
            </a:r>
            <a:r>
              <a:rPr lang="hu-HU" dirty="0" smtClean="0"/>
              <a:t> city is a </a:t>
            </a:r>
            <a:r>
              <a:rPr lang="hu-HU" dirty="0" err="1" smtClean="0"/>
              <a:t>Turkish</a:t>
            </a:r>
            <a:r>
              <a:rPr lang="hu-HU" dirty="0" smtClean="0"/>
              <a:t> </a:t>
            </a:r>
            <a:r>
              <a:rPr lang="hu-HU" dirty="0" err="1" smtClean="0"/>
              <a:t>Mosque</a:t>
            </a:r>
            <a:r>
              <a:rPr lang="hu-HU" dirty="0" smtClean="0"/>
              <a:t> </a:t>
            </a:r>
            <a:r>
              <a:rPr lang="hu-HU" dirty="0" err="1" smtClean="0"/>
              <a:t>which</a:t>
            </a:r>
            <a:r>
              <a:rPr lang="hu-HU" dirty="0" smtClean="0"/>
              <a:t> </a:t>
            </a:r>
            <a:r>
              <a:rPr lang="hu-HU" dirty="0" err="1" smtClean="0"/>
              <a:t>was</a:t>
            </a:r>
            <a:r>
              <a:rPr lang="hu-HU" dirty="0" smtClean="0"/>
              <a:t> </a:t>
            </a:r>
            <a:r>
              <a:rPr lang="hu-HU" dirty="0" err="1" smtClean="0"/>
              <a:t>converted</a:t>
            </a:r>
            <a:r>
              <a:rPr lang="hu-HU" dirty="0" smtClean="0"/>
              <a:t> </a:t>
            </a:r>
            <a:r>
              <a:rPr lang="hu-HU" dirty="0" err="1" smtClean="0"/>
              <a:t>into</a:t>
            </a:r>
            <a:r>
              <a:rPr lang="hu-HU" dirty="0" smtClean="0"/>
              <a:t> a </a:t>
            </a:r>
            <a:r>
              <a:rPr lang="hu-HU" dirty="0" err="1" smtClean="0"/>
              <a:t>christian</a:t>
            </a:r>
            <a:r>
              <a:rPr lang="hu-HU" dirty="0" smtClean="0"/>
              <a:t> </a:t>
            </a:r>
            <a:r>
              <a:rPr lang="hu-HU" dirty="0" err="1" smtClean="0"/>
              <a:t>church</a:t>
            </a:r>
            <a:r>
              <a:rPr lang="hu-HU" dirty="0" smtClean="0"/>
              <a:t> </a:t>
            </a:r>
            <a:r>
              <a:rPr lang="hu-HU" dirty="0" err="1" smtClean="0"/>
              <a:t>after</a:t>
            </a:r>
            <a:r>
              <a:rPr lang="hu-HU" dirty="0" smtClean="0"/>
              <a:t> </a:t>
            </a:r>
            <a:r>
              <a:rPr lang="hu-HU" dirty="0" err="1" smtClean="0"/>
              <a:t>the</a:t>
            </a:r>
            <a:r>
              <a:rPr lang="hu-HU" dirty="0" smtClean="0"/>
              <a:t> </a:t>
            </a:r>
            <a:r>
              <a:rPr lang="hu-HU" dirty="0" err="1" smtClean="0"/>
              <a:t>Turks</a:t>
            </a:r>
            <a:r>
              <a:rPr lang="hu-HU" dirty="0" smtClean="0"/>
              <a:t> </a:t>
            </a:r>
            <a:r>
              <a:rPr lang="hu-HU" dirty="0" err="1" smtClean="0"/>
              <a:t>left</a:t>
            </a:r>
            <a:r>
              <a:rPr lang="hu-HU" dirty="0" smtClean="0"/>
              <a:t> </a:t>
            </a:r>
            <a:r>
              <a:rPr lang="hu-HU" dirty="0" err="1" smtClean="0"/>
              <a:t>in</a:t>
            </a:r>
            <a:r>
              <a:rPr lang="hu-HU" dirty="0" smtClean="0"/>
              <a:t> </a:t>
            </a:r>
            <a:r>
              <a:rPr lang="hu-HU" dirty="0" err="1" smtClean="0"/>
              <a:t>the</a:t>
            </a:r>
            <a:r>
              <a:rPr lang="hu-HU" dirty="0" smtClean="0"/>
              <a:t> 17th </a:t>
            </a:r>
            <a:r>
              <a:rPr lang="hu-HU" dirty="0" err="1" smtClean="0"/>
              <a:t>century</a:t>
            </a:r>
            <a:r>
              <a:rPr lang="hu-HU" dirty="0" smtClean="0"/>
              <a:t>. </a:t>
            </a:r>
            <a:endParaRPr lang="hu-HU" dirty="0"/>
          </a:p>
        </p:txBody>
      </p:sp>
      <p:sp>
        <p:nvSpPr>
          <p:cNvPr id="4" name="Dia számának helye 3"/>
          <p:cNvSpPr>
            <a:spLocks noGrp="1"/>
          </p:cNvSpPr>
          <p:nvPr>
            <p:ph type="sldNum" sz="quarter" idx="10"/>
          </p:nvPr>
        </p:nvSpPr>
        <p:spPr/>
        <p:txBody>
          <a:bodyPr/>
          <a:lstStyle/>
          <a:p>
            <a:pPr>
              <a:defRPr/>
            </a:pPr>
            <a:fld id="{0642BB86-EDD4-4DAD-B10C-0A7A59BE4F03}" type="slidenum">
              <a:rPr lang="hu-HU" smtClean="0"/>
              <a:pPr>
                <a:defRPr/>
              </a:pPr>
              <a:t>7</a:t>
            </a:fld>
            <a:endParaRPr lang="hu-H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smtClean="0"/>
              <a:t>Here </a:t>
            </a:r>
            <a:r>
              <a:rPr lang="hu-HU" dirty="0" err="1" smtClean="0"/>
              <a:t>we</a:t>
            </a:r>
            <a:r>
              <a:rPr lang="hu-HU" dirty="0" smtClean="0"/>
              <a:t> </a:t>
            </a:r>
            <a:r>
              <a:rPr lang="hu-HU" dirty="0" err="1" smtClean="0"/>
              <a:t>can</a:t>
            </a:r>
            <a:r>
              <a:rPr lang="hu-HU" dirty="0" smtClean="0"/>
              <a:t> </a:t>
            </a:r>
            <a:r>
              <a:rPr lang="hu-HU" dirty="0" err="1" smtClean="0"/>
              <a:t>see</a:t>
            </a:r>
            <a:r>
              <a:rPr lang="hu-HU" dirty="0" smtClean="0"/>
              <a:t> </a:t>
            </a:r>
            <a:r>
              <a:rPr lang="hu-HU" dirty="0" err="1" smtClean="0"/>
              <a:t>some</a:t>
            </a:r>
            <a:r>
              <a:rPr lang="hu-HU" baseline="0" dirty="0" smtClean="0"/>
              <a:t> </a:t>
            </a:r>
            <a:r>
              <a:rPr lang="hu-HU" baseline="0" dirty="0" err="1" smtClean="0"/>
              <a:t>socio-economical</a:t>
            </a:r>
            <a:r>
              <a:rPr lang="hu-HU" baseline="0" dirty="0" smtClean="0"/>
              <a:t> </a:t>
            </a:r>
            <a:r>
              <a:rPr lang="hu-HU" baseline="0" dirty="0" err="1" smtClean="0"/>
              <a:t>data</a:t>
            </a:r>
            <a:r>
              <a:rPr lang="hu-HU" baseline="0" dirty="0" smtClean="0"/>
              <a:t> </a:t>
            </a:r>
            <a:r>
              <a:rPr lang="hu-HU" baseline="0" dirty="0" err="1" smtClean="0"/>
              <a:t>about</a:t>
            </a:r>
            <a:r>
              <a:rPr lang="hu-HU" baseline="0" dirty="0" smtClean="0"/>
              <a:t>  Hungary, </a:t>
            </a:r>
            <a:r>
              <a:rPr lang="hu-HU" baseline="0" dirty="0" err="1" smtClean="0"/>
              <a:t>which</a:t>
            </a:r>
            <a:r>
              <a:rPr lang="hu-HU" baseline="0" dirty="0" smtClean="0"/>
              <a:t> </a:t>
            </a:r>
            <a:r>
              <a:rPr lang="hu-HU" baseline="0" dirty="0" err="1" smtClean="0"/>
              <a:t>are</a:t>
            </a:r>
            <a:r>
              <a:rPr lang="hu-HU" baseline="0" dirty="0" smtClean="0"/>
              <a:t> </a:t>
            </a:r>
            <a:r>
              <a:rPr lang="hu-HU" baseline="0" dirty="0" err="1" smtClean="0"/>
              <a:t>related</a:t>
            </a:r>
            <a:r>
              <a:rPr lang="hu-HU" baseline="0" dirty="0" smtClean="0"/>
              <a:t>/</a:t>
            </a:r>
            <a:r>
              <a:rPr lang="hu-HU" baseline="0" dirty="0" err="1" smtClean="0"/>
              <a:t>bear</a:t>
            </a:r>
            <a:r>
              <a:rPr lang="hu-HU" baseline="0" dirty="0" smtClean="0"/>
              <a:t> a </a:t>
            </a:r>
            <a:r>
              <a:rPr lang="hu-HU" baseline="0" dirty="0" err="1" smtClean="0"/>
              <a:t>relation</a:t>
            </a:r>
            <a:r>
              <a:rPr lang="hu-HU" baseline="0" dirty="0" smtClean="0"/>
              <a:t> </a:t>
            </a:r>
            <a:r>
              <a:rPr lang="hu-HU" baseline="0" dirty="0" err="1" smtClean="0"/>
              <a:t>to</a:t>
            </a:r>
            <a:r>
              <a:rPr lang="hu-HU" baseline="0" dirty="0" smtClean="0"/>
              <a:t> </a:t>
            </a:r>
            <a:r>
              <a:rPr lang="hu-HU" baseline="0" dirty="0" err="1" smtClean="0"/>
              <a:t>the</a:t>
            </a:r>
            <a:r>
              <a:rPr lang="hu-HU" baseline="0" dirty="0" smtClean="0"/>
              <a:t> </a:t>
            </a:r>
            <a:r>
              <a:rPr lang="hu-HU" baseline="0" dirty="0" err="1" smtClean="0"/>
              <a:t>mental</a:t>
            </a:r>
            <a:r>
              <a:rPr lang="hu-HU" baseline="0" dirty="0" smtClean="0"/>
              <a:t> and </a:t>
            </a:r>
            <a:r>
              <a:rPr lang="hu-HU" baseline="0" dirty="0" err="1" smtClean="0"/>
              <a:t>psychosocial</a:t>
            </a:r>
            <a:r>
              <a:rPr lang="hu-HU" baseline="0" dirty="0" smtClean="0"/>
              <a:t> </a:t>
            </a:r>
            <a:r>
              <a:rPr lang="hu-HU" baseline="0" dirty="0" err="1" smtClean="0"/>
              <a:t>health</a:t>
            </a:r>
            <a:r>
              <a:rPr lang="hu-HU" baseline="0" dirty="0" smtClean="0"/>
              <a:t>.</a:t>
            </a:r>
          </a:p>
          <a:p>
            <a:r>
              <a:rPr lang="hu-HU" baseline="0" dirty="0" err="1" smtClean="0"/>
              <a:t>Have</a:t>
            </a:r>
            <a:r>
              <a:rPr lang="hu-HU" baseline="0" dirty="0" smtClean="0"/>
              <a:t> a </a:t>
            </a:r>
            <a:r>
              <a:rPr lang="hu-HU" baseline="0" dirty="0" err="1" smtClean="0"/>
              <a:t>look</a:t>
            </a:r>
            <a:r>
              <a:rPr lang="hu-HU" baseline="0" dirty="0" smtClean="0"/>
              <a:t> </a:t>
            </a:r>
            <a:r>
              <a:rPr lang="hu-HU" baseline="0" dirty="0" err="1" smtClean="0"/>
              <a:t>at</a:t>
            </a:r>
            <a:r>
              <a:rPr lang="hu-HU" baseline="0" dirty="0" smtClean="0"/>
              <a:t> </a:t>
            </a:r>
            <a:r>
              <a:rPr lang="hu-HU" baseline="0" dirty="0" err="1" smtClean="0"/>
              <a:t>these</a:t>
            </a:r>
            <a:r>
              <a:rPr lang="hu-HU" baseline="0" dirty="0" smtClean="0"/>
              <a:t> </a:t>
            </a:r>
            <a:r>
              <a:rPr lang="hu-HU" baseline="0" dirty="0" err="1" smtClean="0"/>
              <a:t>data</a:t>
            </a:r>
            <a:r>
              <a:rPr lang="hu-HU" baseline="0" dirty="0" smtClean="0"/>
              <a:t>: </a:t>
            </a:r>
            <a:r>
              <a:rPr lang="hu-HU" baseline="0" dirty="0" err="1" smtClean="0"/>
              <a:t>We</a:t>
            </a:r>
            <a:r>
              <a:rPr lang="hu-HU" baseline="0" dirty="0" smtClean="0"/>
              <a:t> </a:t>
            </a:r>
            <a:r>
              <a:rPr lang="hu-HU" baseline="0" dirty="0" err="1" smtClean="0"/>
              <a:t>could</a:t>
            </a:r>
            <a:r>
              <a:rPr lang="hu-HU" baseline="0" dirty="0" smtClean="0"/>
              <a:t> </a:t>
            </a:r>
            <a:r>
              <a:rPr lang="hu-HU" baseline="0" dirty="0" err="1" smtClean="0"/>
              <a:t>compare</a:t>
            </a:r>
            <a:r>
              <a:rPr lang="hu-HU" baseline="0" dirty="0" smtClean="0"/>
              <a:t>  </a:t>
            </a:r>
            <a:r>
              <a:rPr lang="hu-HU" baseline="0" dirty="0" err="1" smtClean="0"/>
              <a:t>the</a:t>
            </a:r>
            <a:r>
              <a:rPr lang="hu-HU" baseline="0" dirty="0" smtClean="0"/>
              <a:t> </a:t>
            </a:r>
            <a:r>
              <a:rPr lang="hu-HU" baseline="0" dirty="0" err="1" smtClean="0"/>
              <a:t>hungarian</a:t>
            </a:r>
            <a:r>
              <a:rPr lang="hu-HU" baseline="0" dirty="0" smtClean="0"/>
              <a:t> </a:t>
            </a:r>
            <a:r>
              <a:rPr lang="hu-HU" baseline="0" dirty="0" err="1" smtClean="0"/>
              <a:t>data</a:t>
            </a:r>
            <a:r>
              <a:rPr lang="hu-HU" baseline="0" dirty="0" smtClean="0"/>
              <a:t> </a:t>
            </a:r>
            <a:r>
              <a:rPr lang="hu-HU" baseline="0" dirty="0" err="1" smtClean="0"/>
              <a:t>with</a:t>
            </a:r>
            <a:r>
              <a:rPr lang="hu-HU" baseline="0" dirty="0" smtClean="0"/>
              <a:t> </a:t>
            </a:r>
            <a:r>
              <a:rPr lang="hu-HU" baseline="0" dirty="0" err="1" smtClean="0"/>
              <a:t>the</a:t>
            </a:r>
            <a:r>
              <a:rPr lang="hu-HU" baseline="0" dirty="0" smtClean="0"/>
              <a:t> </a:t>
            </a:r>
            <a:r>
              <a:rPr lang="hu-HU" baseline="0" dirty="0" err="1" smtClean="0"/>
              <a:t>finnish</a:t>
            </a:r>
            <a:r>
              <a:rPr lang="hu-HU" baseline="0" dirty="0" smtClean="0"/>
              <a:t>.  </a:t>
            </a:r>
            <a:r>
              <a:rPr lang="hu-HU" baseline="0" dirty="0" err="1" smtClean="0"/>
              <a:t>What</a:t>
            </a:r>
            <a:r>
              <a:rPr lang="hu-HU" baseline="0" dirty="0" smtClean="0"/>
              <a:t> </a:t>
            </a:r>
            <a:r>
              <a:rPr lang="hu-HU" baseline="0" dirty="0" err="1" smtClean="0"/>
              <a:t>really</a:t>
            </a:r>
            <a:r>
              <a:rPr lang="hu-HU" baseline="0" dirty="0" smtClean="0"/>
              <a:t> </a:t>
            </a:r>
            <a:r>
              <a:rPr lang="hu-HU" baseline="0" dirty="0" err="1" smtClean="0"/>
              <a:t>makes</a:t>
            </a:r>
            <a:r>
              <a:rPr lang="hu-HU" baseline="0" dirty="0" smtClean="0"/>
              <a:t> a </a:t>
            </a:r>
            <a:r>
              <a:rPr lang="hu-HU" baseline="0" dirty="0" err="1" smtClean="0"/>
              <a:t>difference</a:t>
            </a:r>
            <a:r>
              <a:rPr lang="hu-HU" baseline="0" dirty="0" smtClean="0"/>
              <a:t> is </a:t>
            </a:r>
            <a:r>
              <a:rPr lang="hu-HU" baseline="0" dirty="0" err="1" smtClean="0"/>
              <a:t>data</a:t>
            </a:r>
            <a:r>
              <a:rPr lang="hu-HU" baseline="0" dirty="0" smtClean="0"/>
              <a:t> </a:t>
            </a:r>
            <a:r>
              <a:rPr lang="hu-HU" baseline="0" dirty="0" err="1" smtClean="0"/>
              <a:t>about</a:t>
            </a:r>
            <a:r>
              <a:rPr lang="hu-HU" baseline="0" dirty="0" smtClean="0"/>
              <a:t> life </a:t>
            </a:r>
            <a:r>
              <a:rPr lang="hu-HU" baseline="0" dirty="0" err="1" smtClean="0"/>
              <a:t>expectancy</a:t>
            </a:r>
            <a:r>
              <a:rPr lang="hu-HU" baseline="0" dirty="0" smtClean="0"/>
              <a:t>, </a:t>
            </a:r>
            <a:r>
              <a:rPr lang="hu-HU" baseline="0" dirty="0" err="1" smtClean="0"/>
              <a:t>especially</a:t>
            </a:r>
            <a:r>
              <a:rPr lang="hu-HU" baseline="0" dirty="0" smtClean="0"/>
              <a:t> </a:t>
            </a:r>
            <a:r>
              <a:rPr lang="hu-HU" baseline="0" dirty="0" err="1" smtClean="0"/>
              <a:t>by</a:t>
            </a:r>
            <a:r>
              <a:rPr lang="hu-HU" baseline="0" dirty="0" smtClean="0"/>
              <a:t> </a:t>
            </a:r>
            <a:r>
              <a:rPr lang="hu-HU" baseline="0" dirty="0" err="1" smtClean="0"/>
              <a:t>the</a:t>
            </a:r>
            <a:r>
              <a:rPr lang="hu-HU" baseline="0" dirty="0" smtClean="0"/>
              <a:t> </a:t>
            </a:r>
            <a:r>
              <a:rPr lang="hu-HU" baseline="0" dirty="0" err="1" smtClean="0"/>
              <a:t>male</a:t>
            </a:r>
            <a:r>
              <a:rPr lang="hu-HU" baseline="0" dirty="0" smtClean="0"/>
              <a:t> </a:t>
            </a:r>
            <a:r>
              <a:rPr lang="hu-HU" baseline="0" dirty="0" err="1" smtClean="0"/>
              <a:t>population</a:t>
            </a:r>
            <a:r>
              <a:rPr lang="hu-HU" baseline="0" dirty="0" smtClean="0"/>
              <a:t>. </a:t>
            </a:r>
            <a:r>
              <a:rPr lang="hu-HU" baseline="0" dirty="0" err="1" smtClean="0"/>
              <a:t>In</a:t>
            </a:r>
            <a:r>
              <a:rPr lang="hu-HU" baseline="0" dirty="0" smtClean="0"/>
              <a:t> Hungary </a:t>
            </a:r>
            <a:r>
              <a:rPr lang="hu-HU" baseline="0" dirty="0" err="1" smtClean="0"/>
              <a:t>live</a:t>
            </a:r>
            <a:r>
              <a:rPr lang="hu-HU" baseline="0" dirty="0" smtClean="0"/>
              <a:t> </a:t>
            </a:r>
            <a:r>
              <a:rPr lang="hu-HU" baseline="0" dirty="0" err="1" smtClean="0"/>
              <a:t>the</a:t>
            </a:r>
            <a:r>
              <a:rPr lang="hu-HU" baseline="0" dirty="0" smtClean="0"/>
              <a:t> </a:t>
            </a:r>
            <a:r>
              <a:rPr lang="hu-HU" baseline="0" dirty="0" err="1" smtClean="0"/>
              <a:t>men</a:t>
            </a:r>
            <a:r>
              <a:rPr lang="hu-HU" baseline="0" dirty="0" smtClean="0"/>
              <a:t> </a:t>
            </a:r>
            <a:r>
              <a:rPr lang="hu-HU" baseline="0" dirty="0" err="1" smtClean="0"/>
              <a:t>with</a:t>
            </a:r>
            <a:r>
              <a:rPr lang="hu-HU" baseline="0" dirty="0" smtClean="0"/>
              <a:t> 6, </a:t>
            </a:r>
            <a:r>
              <a:rPr lang="hu-HU" baseline="0" dirty="0" err="1" smtClean="0"/>
              <a:t>the</a:t>
            </a:r>
            <a:r>
              <a:rPr lang="hu-HU" baseline="0" dirty="0" smtClean="0"/>
              <a:t> </a:t>
            </a:r>
            <a:r>
              <a:rPr lang="hu-HU" baseline="0" dirty="0" err="1" smtClean="0"/>
              <a:t>women</a:t>
            </a:r>
            <a:r>
              <a:rPr lang="hu-HU" baseline="0" dirty="0" smtClean="0"/>
              <a:t> </a:t>
            </a:r>
            <a:r>
              <a:rPr lang="hu-HU" baseline="0" dirty="0" err="1" smtClean="0"/>
              <a:t>with</a:t>
            </a:r>
            <a:r>
              <a:rPr lang="hu-HU" baseline="0" dirty="0" smtClean="0"/>
              <a:t> 5 </a:t>
            </a:r>
            <a:r>
              <a:rPr lang="hu-HU" baseline="0" dirty="0" err="1" smtClean="0"/>
              <a:t>years</a:t>
            </a:r>
            <a:r>
              <a:rPr lang="hu-HU" baseline="0" dirty="0" smtClean="0"/>
              <a:t> </a:t>
            </a:r>
            <a:r>
              <a:rPr lang="hu-HU" baseline="0" dirty="0" err="1" smtClean="0"/>
              <a:t>shorter</a:t>
            </a:r>
            <a:r>
              <a:rPr lang="hu-HU" baseline="0" dirty="0" smtClean="0"/>
              <a:t>, </a:t>
            </a:r>
            <a:r>
              <a:rPr lang="hu-HU" baseline="0" dirty="0" err="1" smtClean="0"/>
              <a:t>like</a:t>
            </a:r>
            <a:r>
              <a:rPr lang="hu-HU" baseline="0" dirty="0" smtClean="0"/>
              <a:t> </a:t>
            </a:r>
            <a:r>
              <a:rPr lang="hu-HU" baseline="0" dirty="0" err="1" smtClean="0"/>
              <a:t>in</a:t>
            </a:r>
            <a:r>
              <a:rPr lang="hu-HU" baseline="0" dirty="0" smtClean="0"/>
              <a:t> </a:t>
            </a:r>
            <a:r>
              <a:rPr lang="hu-HU" baseline="0" dirty="0" err="1" smtClean="0"/>
              <a:t>Finland</a:t>
            </a:r>
            <a:r>
              <a:rPr lang="hu-HU" baseline="0" dirty="0" smtClean="0"/>
              <a:t>.</a:t>
            </a:r>
            <a:endParaRPr lang="hu-HU" dirty="0"/>
          </a:p>
        </p:txBody>
      </p:sp>
      <p:sp>
        <p:nvSpPr>
          <p:cNvPr id="4" name="Dia számának helye 3"/>
          <p:cNvSpPr>
            <a:spLocks noGrp="1"/>
          </p:cNvSpPr>
          <p:nvPr>
            <p:ph type="sldNum" sz="quarter" idx="10"/>
          </p:nvPr>
        </p:nvSpPr>
        <p:spPr/>
        <p:txBody>
          <a:bodyPr/>
          <a:lstStyle/>
          <a:p>
            <a:pPr>
              <a:defRPr/>
            </a:pPr>
            <a:fld id="{0642BB86-EDD4-4DAD-B10C-0A7A59BE4F03}" type="slidenum">
              <a:rPr lang="hu-HU" smtClean="0"/>
              <a:pPr>
                <a:defRPr/>
              </a:pPr>
              <a:t>9</a:t>
            </a:fld>
            <a:endParaRPr lang="hu-H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err="1" smtClean="0"/>
              <a:t>Other</a:t>
            </a:r>
            <a:r>
              <a:rPr lang="hu-HU" dirty="0" smtClean="0"/>
              <a:t> </a:t>
            </a:r>
            <a:r>
              <a:rPr lang="hu-HU" dirty="0" err="1" smtClean="0"/>
              <a:t>issues</a:t>
            </a:r>
            <a:r>
              <a:rPr lang="hu-HU" dirty="0" smtClean="0"/>
              <a:t> of </a:t>
            </a:r>
            <a:r>
              <a:rPr lang="hu-HU" dirty="0" err="1" smtClean="0"/>
              <a:t>the</a:t>
            </a:r>
            <a:r>
              <a:rPr lang="hu-HU" dirty="0" smtClean="0"/>
              <a:t> </a:t>
            </a:r>
            <a:r>
              <a:rPr lang="hu-HU" dirty="0" err="1" smtClean="0"/>
              <a:t>mental</a:t>
            </a:r>
            <a:r>
              <a:rPr lang="hu-HU" dirty="0" smtClean="0"/>
              <a:t> and</a:t>
            </a:r>
            <a:r>
              <a:rPr lang="hu-HU" baseline="0" dirty="0" smtClean="0"/>
              <a:t> </a:t>
            </a:r>
            <a:r>
              <a:rPr lang="hu-HU" baseline="0" dirty="0" err="1" smtClean="0"/>
              <a:t>physical</a:t>
            </a:r>
            <a:r>
              <a:rPr lang="hu-HU" baseline="0" dirty="0" smtClean="0"/>
              <a:t> </a:t>
            </a:r>
            <a:r>
              <a:rPr lang="hu-HU" baseline="0" dirty="0" err="1" smtClean="0"/>
              <a:t>health</a:t>
            </a:r>
            <a:r>
              <a:rPr lang="hu-HU" baseline="0" dirty="0" smtClean="0"/>
              <a:t> </a:t>
            </a:r>
            <a:r>
              <a:rPr lang="hu-HU" baseline="0" dirty="0" err="1" smtClean="0"/>
              <a:t>in</a:t>
            </a:r>
            <a:r>
              <a:rPr lang="hu-HU" baseline="0" dirty="0" smtClean="0"/>
              <a:t> Hungary </a:t>
            </a:r>
            <a:r>
              <a:rPr lang="hu-HU" baseline="0" dirty="0" err="1" smtClean="0"/>
              <a:t>are</a:t>
            </a:r>
            <a:r>
              <a:rPr lang="hu-HU" baseline="0" dirty="0" smtClean="0"/>
              <a:t> </a:t>
            </a:r>
            <a:r>
              <a:rPr lang="hu-HU" baseline="0" dirty="0" err="1" smtClean="0"/>
              <a:t>also</a:t>
            </a:r>
            <a:r>
              <a:rPr lang="hu-HU" baseline="0" dirty="0" smtClean="0"/>
              <a:t> less </a:t>
            </a:r>
            <a:r>
              <a:rPr lang="hu-HU" baseline="0" dirty="0" err="1" smtClean="0"/>
              <a:t>beautiful</a:t>
            </a:r>
            <a:r>
              <a:rPr lang="hu-HU" baseline="0" dirty="0" smtClean="0"/>
              <a:t>, </a:t>
            </a:r>
            <a:r>
              <a:rPr lang="hu-HU" baseline="0" dirty="0" err="1" smtClean="0"/>
              <a:t>like</a:t>
            </a:r>
            <a:r>
              <a:rPr lang="hu-HU" baseline="0" dirty="0" smtClean="0"/>
              <a:t> </a:t>
            </a:r>
            <a:r>
              <a:rPr lang="hu-HU" baseline="0" dirty="0" err="1" smtClean="0"/>
              <a:t>finnish</a:t>
            </a:r>
            <a:r>
              <a:rPr lang="hu-HU" baseline="0" dirty="0" smtClean="0"/>
              <a:t> </a:t>
            </a:r>
            <a:r>
              <a:rPr lang="hu-HU" baseline="0" dirty="0" err="1" smtClean="0"/>
              <a:t>data</a:t>
            </a:r>
            <a:r>
              <a:rPr lang="hu-HU" baseline="0" dirty="0" smtClean="0"/>
              <a:t>: I </a:t>
            </a:r>
            <a:r>
              <a:rPr lang="hu-HU" baseline="0" dirty="0" err="1" smtClean="0"/>
              <a:t>wish</a:t>
            </a:r>
            <a:r>
              <a:rPr lang="hu-HU" baseline="0" dirty="0" smtClean="0"/>
              <a:t> </a:t>
            </a:r>
            <a:r>
              <a:rPr lang="hu-HU" baseline="0" dirty="0" err="1" smtClean="0"/>
              <a:t>to</a:t>
            </a:r>
            <a:r>
              <a:rPr lang="hu-HU" baseline="0" dirty="0" smtClean="0"/>
              <a:t> </a:t>
            </a:r>
            <a:r>
              <a:rPr lang="hu-HU" baseline="0" dirty="0" err="1" smtClean="0"/>
              <a:t>underline</a:t>
            </a:r>
            <a:r>
              <a:rPr lang="hu-HU" baseline="0" dirty="0" smtClean="0"/>
              <a:t> </a:t>
            </a:r>
            <a:r>
              <a:rPr lang="hu-HU" baseline="0" dirty="0" err="1" smtClean="0"/>
              <a:t>the</a:t>
            </a:r>
            <a:r>
              <a:rPr lang="hu-HU" baseline="0" dirty="0" smtClean="0"/>
              <a:t> </a:t>
            </a:r>
            <a:r>
              <a:rPr lang="hu-HU" baseline="0" dirty="0" err="1" smtClean="0"/>
              <a:t>number</a:t>
            </a:r>
            <a:r>
              <a:rPr lang="hu-HU" baseline="0" dirty="0" smtClean="0"/>
              <a:t> of </a:t>
            </a:r>
            <a:r>
              <a:rPr lang="hu-HU" baseline="0" dirty="0" err="1" smtClean="0"/>
              <a:t>intentional</a:t>
            </a:r>
            <a:r>
              <a:rPr lang="hu-HU" baseline="0" dirty="0" smtClean="0"/>
              <a:t> </a:t>
            </a:r>
            <a:r>
              <a:rPr lang="hu-HU" baseline="0" dirty="0" err="1" smtClean="0"/>
              <a:t>self-harm</a:t>
            </a:r>
            <a:r>
              <a:rPr lang="hu-HU" baseline="0" dirty="0" smtClean="0"/>
              <a:t> </a:t>
            </a:r>
            <a:r>
              <a:rPr lang="hu-HU" baseline="0" dirty="0" err="1" smtClean="0"/>
              <a:t>death</a:t>
            </a:r>
            <a:r>
              <a:rPr lang="hu-HU" baseline="0" dirty="0" smtClean="0"/>
              <a:t> </a:t>
            </a:r>
            <a:r>
              <a:rPr lang="hu-HU" baseline="0" dirty="0" err="1" smtClean="0"/>
              <a:t>which</a:t>
            </a:r>
            <a:r>
              <a:rPr lang="hu-HU" baseline="0" dirty="0" smtClean="0"/>
              <a:t> has </a:t>
            </a:r>
            <a:r>
              <a:rPr lang="hu-HU" baseline="0" dirty="0" err="1" smtClean="0"/>
              <a:t>been</a:t>
            </a:r>
            <a:r>
              <a:rPr lang="hu-HU" baseline="0" dirty="0" smtClean="0"/>
              <a:t> </a:t>
            </a:r>
            <a:r>
              <a:rPr lang="hu-HU" baseline="0" dirty="0" err="1" smtClean="0"/>
              <a:t>beginning</a:t>
            </a:r>
            <a:r>
              <a:rPr lang="hu-HU" baseline="0" dirty="0" smtClean="0"/>
              <a:t> </a:t>
            </a:r>
            <a:r>
              <a:rPr lang="hu-HU" baseline="0" dirty="0" err="1" smtClean="0"/>
              <a:t>to</a:t>
            </a:r>
            <a:r>
              <a:rPr lang="hu-HU" baseline="0" dirty="0" smtClean="0"/>
              <a:t> </a:t>
            </a:r>
            <a:r>
              <a:rPr lang="hu-HU" baseline="0" dirty="0" err="1" smtClean="0"/>
              <a:t>decrease</a:t>
            </a:r>
            <a:r>
              <a:rPr lang="hu-HU" baseline="0" dirty="0" smtClean="0"/>
              <a:t>, </a:t>
            </a:r>
            <a:r>
              <a:rPr lang="hu-HU" baseline="0" dirty="0" err="1" smtClean="0"/>
              <a:t>but</a:t>
            </a:r>
            <a:r>
              <a:rPr lang="hu-HU" baseline="0" dirty="0" smtClean="0"/>
              <a:t> </a:t>
            </a:r>
            <a:r>
              <a:rPr lang="hu-HU" baseline="0" dirty="0" err="1" smtClean="0"/>
              <a:t>in</a:t>
            </a:r>
            <a:r>
              <a:rPr lang="hu-HU" baseline="0" dirty="0" smtClean="0"/>
              <a:t> </a:t>
            </a:r>
            <a:r>
              <a:rPr lang="hu-HU" baseline="0" dirty="0" err="1" smtClean="0"/>
              <a:t>smaller</a:t>
            </a:r>
            <a:r>
              <a:rPr lang="hu-HU" baseline="0" dirty="0" smtClean="0"/>
              <a:t> </a:t>
            </a:r>
            <a:r>
              <a:rPr lang="hu-HU" baseline="0" dirty="0" err="1" smtClean="0"/>
              <a:t>rate</a:t>
            </a:r>
            <a:r>
              <a:rPr lang="hu-HU" baseline="0" dirty="0" smtClean="0"/>
              <a:t> </a:t>
            </a:r>
            <a:r>
              <a:rPr lang="hu-HU" baseline="0" dirty="0" err="1" smtClean="0"/>
              <a:t>like</a:t>
            </a:r>
            <a:r>
              <a:rPr lang="hu-HU" baseline="0" dirty="0" smtClean="0"/>
              <a:t> </a:t>
            </a:r>
            <a:r>
              <a:rPr lang="hu-HU" baseline="0" dirty="0" err="1" smtClean="0"/>
              <a:t>in</a:t>
            </a:r>
            <a:r>
              <a:rPr lang="hu-HU" baseline="0" dirty="0" smtClean="0"/>
              <a:t> </a:t>
            </a:r>
            <a:r>
              <a:rPr lang="hu-HU" baseline="0" dirty="0" err="1" smtClean="0"/>
              <a:t>Finland</a:t>
            </a:r>
            <a:r>
              <a:rPr lang="hu-HU" baseline="0" dirty="0" smtClean="0"/>
              <a:t>. </a:t>
            </a:r>
            <a:r>
              <a:rPr lang="hu-HU" baseline="0" dirty="0" err="1" smtClean="0"/>
              <a:t>Today</a:t>
            </a:r>
            <a:r>
              <a:rPr lang="hu-HU" baseline="0" dirty="0" smtClean="0"/>
              <a:t> </a:t>
            </a:r>
            <a:r>
              <a:rPr lang="hu-HU" baseline="0" dirty="0" err="1" smtClean="0"/>
              <a:t>it</a:t>
            </a:r>
            <a:r>
              <a:rPr lang="hu-HU" baseline="0" dirty="0" smtClean="0"/>
              <a:t> is </a:t>
            </a:r>
            <a:r>
              <a:rPr lang="hu-HU" baseline="0" dirty="0" err="1" smtClean="0"/>
              <a:t>still</a:t>
            </a:r>
            <a:r>
              <a:rPr lang="hu-HU" baseline="0" dirty="0" smtClean="0"/>
              <a:t> </a:t>
            </a:r>
            <a:r>
              <a:rPr lang="hu-HU" baseline="0" dirty="0" err="1" smtClean="0"/>
              <a:t>reasonably</a:t>
            </a:r>
            <a:r>
              <a:rPr lang="hu-HU" baseline="0" dirty="0" smtClean="0"/>
              <a:t> </a:t>
            </a:r>
            <a:r>
              <a:rPr lang="hu-HU" baseline="0" dirty="0" err="1" smtClean="0"/>
              <a:t>high</a:t>
            </a:r>
            <a:r>
              <a:rPr lang="hu-HU" baseline="0" dirty="0" smtClean="0"/>
              <a:t>.</a:t>
            </a:r>
            <a:endParaRPr lang="hu-HU" dirty="0"/>
          </a:p>
        </p:txBody>
      </p:sp>
      <p:sp>
        <p:nvSpPr>
          <p:cNvPr id="4" name="Dia számának helye 3"/>
          <p:cNvSpPr>
            <a:spLocks noGrp="1"/>
          </p:cNvSpPr>
          <p:nvPr>
            <p:ph type="sldNum" sz="quarter" idx="10"/>
          </p:nvPr>
        </p:nvSpPr>
        <p:spPr/>
        <p:txBody>
          <a:bodyPr/>
          <a:lstStyle/>
          <a:p>
            <a:pPr>
              <a:defRPr/>
            </a:pPr>
            <a:fld id="{0642BB86-EDD4-4DAD-B10C-0A7A59BE4F03}" type="slidenum">
              <a:rPr lang="hu-HU" smtClean="0"/>
              <a:pPr>
                <a:defRPr/>
              </a:pPr>
              <a:t>10</a:t>
            </a:fld>
            <a:endParaRPr lang="hu-H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err="1" smtClean="0"/>
              <a:t>On</a:t>
            </a:r>
            <a:r>
              <a:rPr lang="hu-HU" dirty="0" smtClean="0"/>
              <a:t> </a:t>
            </a:r>
            <a:r>
              <a:rPr lang="hu-HU" dirty="0" err="1" smtClean="0"/>
              <a:t>the</a:t>
            </a:r>
            <a:r>
              <a:rPr lang="hu-HU" dirty="0" smtClean="0"/>
              <a:t> </a:t>
            </a:r>
            <a:r>
              <a:rPr lang="hu-HU" dirty="0" err="1" smtClean="0"/>
              <a:t>next</a:t>
            </a:r>
            <a:r>
              <a:rPr lang="hu-HU" dirty="0" smtClean="0"/>
              <a:t> </a:t>
            </a:r>
            <a:r>
              <a:rPr lang="hu-HU" dirty="0" err="1" smtClean="0"/>
              <a:t>two</a:t>
            </a:r>
            <a:r>
              <a:rPr lang="hu-HU" dirty="0" smtClean="0"/>
              <a:t> </a:t>
            </a:r>
            <a:r>
              <a:rPr lang="hu-HU" dirty="0" err="1" smtClean="0"/>
              <a:t>slides</a:t>
            </a:r>
            <a:r>
              <a:rPr lang="hu-HU" dirty="0" smtClean="0"/>
              <a:t> I</a:t>
            </a:r>
            <a:r>
              <a:rPr lang="hu-HU" baseline="0" dirty="0" smtClean="0"/>
              <a:t> </a:t>
            </a:r>
            <a:r>
              <a:rPr lang="hu-HU" baseline="0" dirty="0" err="1" smtClean="0"/>
              <a:t>wish</a:t>
            </a:r>
            <a:r>
              <a:rPr lang="hu-HU" baseline="0" dirty="0" smtClean="0"/>
              <a:t> </a:t>
            </a:r>
            <a:r>
              <a:rPr lang="hu-HU" baseline="0" dirty="0" err="1" smtClean="0"/>
              <a:t>to</a:t>
            </a:r>
            <a:r>
              <a:rPr lang="hu-HU" baseline="0" dirty="0" smtClean="0"/>
              <a:t> account </a:t>
            </a:r>
            <a:r>
              <a:rPr lang="hu-HU" baseline="0" dirty="0" err="1" smtClean="0"/>
              <a:t>for</a:t>
            </a:r>
            <a:r>
              <a:rPr lang="hu-HU" baseline="0" dirty="0" smtClean="0"/>
              <a:t> </a:t>
            </a:r>
            <a:r>
              <a:rPr lang="hu-HU" baseline="0" dirty="0" err="1" smtClean="0"/>
              <a:t>the</a:t>
            </a:r>
            <a:r>
              <a:rPr lang="hu-HU" baseline="0" dirty="0" smtClean="0"/>
              <a:t> </a:t>
            </a:r>
            <a:r>
              <a:rPr lang="hu-HU" baseline="0" dirty="0" err="1" smtClean="0"/>
              <a:t>high</a:t>
            </a:r>
            <a:r>
              <a:rPr lang="hu-HU" baseline="0" dirty="0" smtClean="0"/>
              <a:t> </a:t>
            </a:r>
            <a:r>
              <a:rPr lang="hu-HU" baseline="0" dirty="0" err="1" smtClean="0"/>
              <a:t>mortality</a:t>
            </a:r>
            <a:r>
              <a:rPr lang="hu-HU" baseline="0" dirty="0" smtClean="0"/>
              <a:t> </a:t>
            </a:r>
            <a:r>
              <a:rPr lang="hu-HU" baseline="0" dirty="0" err="1" smtClean="0"/>
              <a:t>rate</a:t>
            </a:r>
            <a:r>
              <a:rPr lang="hu-HU" baseline="0" dirty="0" smtClean="0"/>
              <a:t> </a:t>
            </a:r>
            <a:r>
              <a:rPr lang="hu-HU" baseline="0" dirty="0" err="1" smtClean="0"/>
              <a:t>in</a:t>
            </a:r>
            <a:r>
              <a:rPr lang="hu-HU" baseline="0" dirty="0" smtClean="0"/>
              <a:t> </a:t>
            </a:r>
            <a:r>
              <a:rPr lang="hu-HU" baseline="0" dirty="0" err="1" smtClean="0"/>
              <a:t>Hungarian</a:t>
            </a:r>
            <a:r>
              <a:rPr lang="hu-HU" baseline="0" dirty="0" smtClean="0"/>
              <a:t> </a:t>
            </a:r>
            <a:r>
              <a:rPr lang="hu-HU" baseline="0" dirty="0" err="1" smtClean="0"/>
              <a:t>males</a:t>
            </a:r>
            <a:r>
              <a:rPr lang="hu-HU" baseline="0" dirty="0" smtClean="0"/>
              <a:t>. The most </a:t>
            </a:r>
            <a:r>
              <a:rPr lang="hu-HU" baseline="0" dirty="0" err="1" smtClean="0"/>
              <a:t>important</a:t>
            </a:r>
            <a:r>
              <a:rPr lang="hu-HU" baseline="0" dirty="0" smtClean="0"/>
              <a:t> </a:t>
            </a:r>
            <a:r>
              <a:rPr lang="hu-HU" baseline="0" dirty="0" err="1" smtClean="0"/>
              <a:t>reason</a:t>
            </a:r>
            <a:r>
              <a:rPr lang="hu-HU" baseline="0" dirty="0" smtClean="0"/>
              <a:t> </a:t>
            </a:r>
            <a:r>
              <a:rPr lang="hu-HU" baseline="0" dirty="0" err="1" smtClean="0"/>
              <a:t>for</a:t>
            </a:r>
            <a:r>
              <a:rPr lang="hu-HU" baseline="0" dirty="0" smtClean="0"/>
              <a:t> </a:t>
            </a:r>
            <a:r>
              <a:rPr lang="hu-HU" baseline="0" dirty="0" err="1" smtClean="0"/>
              <a:t>it</a:t>
            </a:r>
            <a:r>
              <a:rPr lang="hu-HU" baseline="0" dirty="0" smtClean="0"/>
              <a:t> is </a:t>
            </a:r>
            <a:r>
              <a:rPr lang="hu-HU" baseline="0" dirty="0" err="1" smtClean="0"/>
              <a:t>the</a:t>
            </a:r>
            <a:r>
              <a:rPr lang="hu-HU" baseline="0" dirty="0" smtClean="0"/>
              <a:t> ………</a:t>
            </a:r>
          </a:p>
          <a:p>
            <a:r>
              <a:rPr lang="hu-HU" baseline="0" dirty="0" smtClean="0"/>
              <a:t>The </a:t>
            </a:r>
            <a:r>
              <a:rPr lang="hu-HU" baseline="0" dirty="0" err="1" smtClean="0"/>
              <a:t>mortality</a:t>
            </a:r>
            <a:r>
              <a:rPr lang="hu-HU" baseline="0" dirty="0" smtClean="0"/>
              <a:t> </a:t>
            </a:r>
            <a:r>
              <a:rPr lang="hu-HU" baseline="0" dirty="0" err="1" smtClean="0"/>
              <a:t>rate</a:t>
            </a:r>
            <a:r>
              <a:rPr lang="hu-HU" baseline="0" dirty="0" smtClean="0"/>
              <a:t> </a:t>
            </a:r>
            <a:r>
              <a:rPr lang="hu-HU" baseline="0" dirty="0" err="1" smtClean="0"/>
              <a:t>among</a:t>
            </a:r>
            <a:r>
              <a:rPr lang="hu-HU" baseline="0" dirty="0" smtClean="0"/>
              <a:t> </a:t>
            </a:r>
            <a:r>
              <a:rPr lang="hu-HU" baseline="0" dirty="0" err="1" smtClean="0"/>
              <a:t>middle-aged</a:t>
            </a:r>
            <a:r>
              <a:rPr lang="hu-HU" baseline="0" dirty="0" smtClean="0"/>
              <a:t> </a:t>
            </a:r>
            <a:r>
              <a:rPr lang="hu-HU" baseline="0" dirty="0" err="1" smtClean="0"/>
              <a:t>increased</a:t>
            </a:r>
            <a:r>
              <a:rPr lang="hu-HU" baseline="0" dirty="0" smtClean="0"/>
              <a:t> </a:t>
            </a:r>
            <a:r>
              <a:rPr lang="hu-HU" baseline="0" dirty="0" err="1" smtClean="0"/>
              <a:t>among</a:t>
            </a:r>
            <a:r>
              <a:rPr lang="hu-HU" baseline="0" dirty="0" smtClean="0"/>
              <a:t> 1960 and 2005 </a:t>
            </a:r>
            <a:r>
              <a:rPr lang="hu-HU" baseline="0" dirty="0" err="1" smtClean="0"/>
              <a:t>with</a:t>
            </a:r>
            <a:r>
              <a:rPr lang="hu-HU" baseline="0" dirty="0" smtClean="0"/>
              <a:t> 33 percent.</a:t>
            </a:r>
            <a:endParaRPr lang="hu-HU" dirty="0"/>
          </a:p>
        </p:txBody>
      </p:sp>
      <p:sp>
        <p:nvSpPr>
          <p:cNvPr id="4" name="Dia számának helye 3"/>
          <p:cNvSpPr>
            <a:spLocks noGrp="1"/>
          </p:cNvSpPr>
          <p:nvPr>
            <p:ph type="sldNum" sz="quarter" idx="10"/>
          </p:nvPr>
        </p:nvSpPr>
        <p:spPr/>
        <p:txBody>
          <a:bodyPr/>
          <a:lstStyle/>
          <a:p>
            <a:pPr>
              <a:defRPr/>
            </a:pPr>
            <a:fld id="{0642BB86-EDD4-4DAD-B10C-0A7A59BE4F03}" type="slidenum">
              <a:rPr lang="hu-HU" smtClean="0"/>
              <a:pPr>
                <a:defRPr/>
              </a:pPr>
              <a:t>11</a:t>
            </a:fld>
            <a:endParaRPr lang="hu-H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en-US"/>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4" name="Dátum helye 9"/>
          <p:cNvSpPr>
            <a:spLocks noGrp="1"/>
          </p:cNvSpPr>
          <p:nvPr>
            <p:ph type="dt" sz="half" idx="10"/>
          </p:nvPr>
        </p:nvSpPr>
        <p:spPr/>
        <p:txBody>
          <a:bodyPr/>
          <a:lstStyle>
            <a:lvl1pPr>
              <a:defRPr/>
            </a:lvl1pPr>
          </a:lstStyle>
          <a:p>
            <a:pPr>
              <a:defRPr/>
            </a:pPr>
            <a:endParaRPr lang="hu-HU"/>
          </a:p>
        </p:txBody>
      </p:sp>
      <p:sp>
        <p:nvSpPr>
          <p:cNvPr id="5" name="Élőláb helye 21"/>
          <p:cNvSpPr>
            <a:spLocks noGrp="1"/>
          </p:cNvSpPr>
          <p:nvPr>
            <p:ph type="ftr" sz="quarter" idx="11"/>
          </p:nvPr>
        </p:nvSpPr>
        <p:spPr/>
        <p:txBody>
          <a:bodyPr/>
          <a:lstStyle>
            <a:lvl1pPr>
              <a:defRPr/>
            </a:lvl1pPr>
          </a:lstStyle>
          <a:p>
            <a:pPr>
              <a:defRPr/>
            </a:pPr>
            <a:endParaRPr lang="hu-HU"/>
          </a:p>
        </p:txBody>
      </p:sp>
      <p:sp>
        <p:nvSpPr>
          <p:cNvPr id="6" name="Dia számának helye 17"/>
          <p:cNvSpPr>
            <a:spLocks noGrp="1"/>
          </p:cNvSpPr>
          <p:nvPr>
            <p:ph type="sldNum" sz="quarter" idx="12"/>
          </p:nvPr>
        </p:nvSpPr>
        <p:spPr/>
        <p:txBody>
          <a:bodyPr/>
          <a:lstStyle>
            <a:lvl1pPr>
              <a:defRPr/>
            </a:lvl1pPr>
          </a:lstStyle>
          <a:p>
            <a:pPr>
              <a:defRPr/>
            </a:pPr>
            <a:fld id="{51443581-7D00-4EAE-8825-46AC1520D44E}" type="slidenum">
              <a:rPr lang="hu-HU"/>
              <a:pPr>
                <a:defRPr/>
              </a:pPr>
              <a:t>‹#›</a:t>
            </a:fld>
            <a:endParaRPr lang="hu-H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914401"/>
            <a:ext cx="2057400" cy="5211763"/>
          </a:xfrm>
        </p:spPr>
        <p:txBody>
          <a:bodyPr vert="eaVert"/>
          <a:lstStyle/>
          <a:p>
            <a:r>
              <a:rPr lang="hu-HU" smtClean="0"/>
              <a:t>Mintacím szerkesztése</a:t>
            </a:r>
            <a:endParaRPr lang="en-US"/>
          </a:p>
        </p:txBody>
      </p:sp>
      <p:sp>
        <p:nvSpPr>
          <p:cNvPr id="3" name="Függőleges szöveg helye 2"/>
          <p:cNvSpPr>
            <a:spLocks noGrp="1"/>
          </p:cNvSpPr>
          <p:nvPr>
            <p:ph type="body" orient="vert" idx="1"/>
          </p:nvPr>
        </p:nvSpPr>
        <p:spPr>
          <a:xfrm>
            <a:off x="457200" y="914401"/>
            <a:ext cx="6019800" cy="5211763"/>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4" name="Dátum helye 9"/>
          <p:cNvSpPr>
            <a:spLocks noGrp="1"/>
          </p:cNvSpPr>
          <p:nvPr>
            <p:ph type="dt" sz="half" idx="10"/>
          </p:nvPr>
        </p:nvSpPr>
        <p:spPr/>
        <p:txBody>
          <a:bodyPr/>
          <a:lstStyle>
            <a:lvl1pPr>
              <a:defRPr/>
            </a:lvl1pPr>
          </a:lstStyle>
          <a:p>
            <a:pPr>
              <a:defRPr/>
            </a:pPr>
            <a:endParaRPr lang="hu-HU"/>
          </a:p>
        </p:txBody>
      </p:sp>
      <p:sp>
        <p:nvSpPr>
          <p:cNvPr id="5" name="Élőláb helye 21"/>
          <p:cNvSpPr>
            <a:spLocks noGrp="1"/>
          </p:cNvSpPr>
          <p:nvPr>
            <p:ph type="ftr" sz="quarter" idx="11"/>
          </p:nvPr>
        </p:nvSpPr>
        <p:spPr/>
        <p:txBody>
          <a:bodyPr/>
          <a:lstStyle>
            <a:lvl1pPr>
              <a:defRPr/>
            </a:lvl1pPr>
          </a:lstStyle>
          <a:p>
            <a:pPr>
              <a:defRPr/>
            </a:pPr>
            <a:endParaRPr lang="hu-HU"/>
          </a:p>
        </p:txBody>
      </p:sp>
      <p:sp>
        <p:nvSpPr>
          <p:cNvPr id="6" name="Dia számának helye 17"/>
          <p:cNvSpPr>
            <a:spLocks noGrp="1"/>
          </p:cNvSpPr>
          <p:nvPr>
            <p:ph type="sldNum" sz="quarter" idx="12"/>
          </p:nvPr>
        </p:nvSpPr>
        <p:spPr/>
        <p:txBody>
          <a:bodyPr/>
          <a:lstStyle>
            <a:lvl1pPr>
              <a:defRPr/>
            </a:lvl1pPr>
          </a:lstStyle>
          <a:p>
            <a:pPr>
              <a:defRPr/>
            </a:pPr>
            <a:fld id="{AA93C1A3-3438-4FED-A3D4-0EEC35831EC4}" type="slidenum">
              <a:rPr lang="hu-HU"/>
              <a:pPr>
                <a:defRPr/>
              </a:pPr>
              <a:t>‹#›</a:t>
            </a:fld>
            <a:endParaRPr lang="hu-H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hu-H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hu-HU"/>
          </a:p>
        </p:txBody>
      </p:sp>
      <p:sp>
        <p:nvSpPr>
          <p:cNvPr id="4" name="Dátum helye 9"/>
          <p:cNvSpPr>
            <a:spLocks noGrp="1"/>
          </p:cNvSpPr>
          <p:nvPr>
            <p:ph type="dt" sz="half" idx="10"/>
          </p:nvPr>
        </p:nvSpPr>
        <p:spPr/>
        <p:txBody>
          <a:bodyPr/>
          <a:lstStyle>
            <a:lvl1pPr>
              <a:defRPr/>
            </a:lvl1pPr>
          </a:lstStyle>
          <a:p>
            <a:pPr>
              <a:defRPr/>
            </a:pPr>
            <a:endParaRPr lang="hu-HU"/>
          </a:p>
        </p:txBody>
      </p:sp>
      <p:sp>
        <p:nvSpPr>
          <p:cNvPr id="5" name="Élőláb helye 21"/>
          <p:cNvSpPr>
            <a:spLocks noGrp="1"/>
          </p:cNvSpPr>
          <p:nvPr>
            <p:ph type="ftr" sz="quarter" idx="11"/>
          </p:nvPr>
        </p:nvSpPr>
        <p:spPr/>
        <p:txBody>
          <a:bodyPr/>
          <a:lstStyle>
            <a:lvl1pPr>
              <a:defRPr/>
            </a:lvl1pPr>
          </a:lstStyle>
          <a:p>
            <a:pPr>
              <a:defRPr/>
            </a:pPr>
            <a:endParaRPr lang="hu-HU"/>
          </a:p>
        </p:txBody>
      </p:sp>
      <p:sp>
        <p:nvSpPr>
          <p:cNvPr id="6" name="Dia számának helye 17"/>
          <p:cNvSpPr>
            <a:spLocks noGrp="1"/>
          </p:cNvSpPr>
          <p:nvPr>
            <p:ph type="sldNum" sz="quarter" idx="12"/>
          </p:nvPr>
        </p:nvSpPr>
        <p:spPr/>
        <p:txBody>
          <a:bodyPr/>
          <a:lstStyle>
            <a:lvl1pPr>
              <a:defRPr/>
            </a:lvl1pPr>
          </a:lstStyle>
          <a:p>
            <a:pPr>
              <a:defRPr/>
            </a:pPr>
            <a:fld id="{B46DB426-16F2-4C26-87F7-F0923A95A7DD}" type="slidenum">
              <a:rPr lang="hu-HU"/>
              <a:pPr>
                <a:defRPr/>
              </a:pPr>
              <a:t>‹#›</a:t>
            </a:fld>
            <a:endParaRPr lang="hu-H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1143000"/>
          </a:xfrm>
        </p:spPr>
        <p:txBody>
          <a:bodyPr/>
          <a:lstStyle/>
          <a:p>
            <a:r>
              <a:rPr lang="en-US"/>
              <a:t>Click to edit Master title style</a:t>
            </a:r>
            <a:endParaRPr lang="hu-HU"/>
          </a:p>
        </p:txBody>
      </p:sp>
      <p:sp>
        <p:nvSpPr>
          <p:cNvPr id="3" name="Table Placeholder 2"/>
          <p:cNvSpPr>
            <a:spLocks noGrp="1"/>
          </p:cNvSpPr>
          <p:nvPr>
            <p:ph type="tbl" idx="1"/>
          </p:nvPr>
        </p:nvSpPr>
        <p:spPr>
          <a:xfrm>
            <a:off x="457200" y="1935163"/>
            <a:ext cx="8229600" cy="4389437"/>
          </a:xfrm>
        </p:spPr>
        <p:txBody>
          <a:bodyPr/>
          <a:lstStyle/>
          <a:p>
            <a:pPr lvl="0"/>
            <a:endParaRPr lang="hu-HU" noProof="0"/>
          </a:p>
        </p:txBody>
      </p:sp>
      <p:sp>
        <p:nvSpPr>
          <p:cNvPr id="4" name="Dátum helye 9"/>
          <p:cNvSpPr>
            <a:spLocks noGrp="1"/>
          </p:cNvSpPr>
          <p:nvPr>
            <p:ph type="dt" sz="half" idx="10"/>
          </p:nvPr>
        </p:nvSpPr>
        <p:spPr/>
        <p:txBody>
          <a:bodyPr/>
          <a:lstStyle>
            <a:lvl1pPr>
              <a:defRPr/>
            </a:lvl1pPr>
          </a:lstStyle>
          <a:p>
            <a:pPr>
              <a:defRPr/>
            </a:pPr>
            <a:endParaRPr lang="hu-HU"/>
          </a:p>
        </p:txBody>
      </p:sp>
      <p:sp>
        <p:nvSpPr>
          <p:cNvPr id="5" name="Élőláb helye 21"/>
          <p:cNvSpPr>
            <a:spLocks noGrp="1"/>
          </p:cNvSpPr>
          <p:nvPr>
            <p:ph type="ftr" sz="quarter" idx="11"/>
          </p:nvPr>
        </p:nvSpPr>
        <p:spPr/>
        <p:txBody>
          <a:bodyPr/>
          <a:lstStyle>
            <a:lvl1pPr>
              <a:defRPr/>
            </a:lvl1pPr>
          </a:lstStyle>
          <a:p>
            <a:pPr>
              <a:defRPr/>
            </a:pPr>
            <a:endParaRPr lang="hu-HU"/>
          </a:p>
        </p:txBody>
      </p:sp>
      <p:sp>
        <p:nvSpPr>
          <p:cNvPr id="6" name="Dia számának helye 17"/>
          <p:cNvSpPr>
            <a:spLocks noGrp="1"/>
          </p:cNvSpPr>
          <p:nvPr>
            <p:ph type="sldNum" sz="quarter" idx="12"/>
          </p:nvPr>
        </p:nvSpPr>
        <p:spPr/>
        <p:txBody>
          <a:bodyPr/>
          <a:lstStyle>
            <a:lvl1pPr>
              <a:defRPr/>
            </a:lvl1pPr>
          </a:lstStyle>
          <a:p>
            <a:pPr>
              <a:defRPr/>
            </a:pPr>
            <a:fld id="{2774946D-A382-439A-A801-E3469078C0F0}" type="slidenum">
              <a:rPr lang="hu-HU"/>
              <a:pPr>
                <a:defRPr/>
              </a:pPr>
              <a:t>‹#›</a:t>
            </a:fld>
            <a:endParaRPr lang="hu-H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zakaszfejléc">
    <p:bg>
      <p:bgRef idx="1002">
        <a:schemeClr val="bg2"/>
      </p:bgRef>
    </p:bg>
    <p:spTree>
      <p:nvGrpSpPr>
        <p:cNvPr id="1" name=""/>
        <p:cNvGrpSpPr/>
        <p:nvPr/>
      </p:nvGrpSpPr>
      <p:grpSpPr>
        <a:xfrm>
          <a:off x="0" y="0"/>
          <a:ext cx="0" cy="0"/>
          <a:chOff x="0" y="0"/>
          <a:chExt cx="0" cy="0"/>
        </a:xfrm>
      </p:grpSpPr>
      <p:sp>
        <p:nvSpPr>
          <p:cNvPr id="2" name="Cím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hu-HU" smtClean="0"/>
              <a:t>Mintacím szerkesztése</a:t>
            </a:r>
            <a:endParaRPr lang="en-US"/>
          </a:p>
        </p:txBody>
      </p:sp>
      <p:sp>
        <p:nvSpPr>
          <p:cNvPr id="3" name="Szöveg helye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hu-HU" smtClean="0"/>
              <a:t>Mintaszöveg szerkesztése</a:t>
            </a:r>
          </a:p>
        </p:txBody>
      </p:sp>
      <p:sp>
        <p:nvSpPr>
          <p:cNvPr id="4" name="Dátum helye 3"/>
          <p:cNvSpPr>
            <a:spLocks noGrp="1"/>
          </p:cNvSpPr>
          <p:nvPr>
            <p:ph type="dt" sz="half" idx="10"/>
          </p:nvPr>
        </p:nvSpPr>
        <p:spPr/>
        <p:txBody>
          <a:bodyPr/>
          <a:lstStyle>
            <a:lvl1pPr>
              <a:defRPr/>
            </a:lvl1pPr>
          </a:lstStyle>
          <a:p>
            <a:pPr>
              <a:defRPr/>
            </a:pPr>
            <a:endParaRPr lang="hu-HU"/>
          </a:p>
        </p:txBody>
      </p:sp>
      <p:sp>
        <p:nvSpPr>
          <p:cNvPr id="5" name="Élőláb helye 4"/>
          <p:cNvSpPr>
            <a:spLocks noGrp="1"/>
          </p:cNvSpPr>
          <p:nvPr>
            <p:ph type="ftr" sz="quarter" idx="11"/>
          </p:nvPr>
        </p:nvSpPr>
        <p:spPr/>
        <p:txBody>
          <a:bodyPr/>
          <a:lstStyle>
            <a:lvl1pPr>
              <a:defRPr/>
            </a:lvl1pPr>
          </a:lstStyle>
          <a:p>
            <a:pPr>
              <a:defRPr/>
            </a:pPr>
            <a:endParaRPr lang="hu-HU"/>
          </a:p>
        </p:txBody>
      </p:sp>
      <p:sp>
        <p:nvSpPr>
          <p:cNvPr id="6" name="Dia számának helye 5"/>
          <p:cNvSpPr>
            <a:spLocks noGrp="1"/>
          </p:cNvSpPr>
          <p:nvPr>
            <p:ph type="sldNum" sz="quarter" idx="12"/>
          </p:nvPr>
        </p:nvSpPr>
        <p:spPr/>
        <p:txBody>
          <a:bodyPr/>
          <a:lstStyle>
            <a:lvl1pPr>
              <a:defRPr/>
            </a:lvl1pPr>
          </a:lstStyle>
          <a:p>
            <a:pPr>
              <a:defRPr/>
            </a:pPr>
            <a:fld id="{08D173E2-0212-4742-AE23-3436CB3EEC5B}" type="slidenum">
              <a:rPr lang="hu-HU"/>
              <a:pPr>
                <a:defRPr/>
              </a:pPr>
              <a:t>‹#›</a:t>
            </a:fld>
            <a:endParaRPr lang="hu-HU"/>
          </a:p>
        </p:txBody>
      </p:sp>
    </p:spTree>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a:xfrm>
            <a:off x="457200" y="704088"/>
            <a:ext cx="8229600" cy="1143000"/>
          </a:xfrm>
        </p:spPr>
        <p:txBody>
          <a:bodyPr/>
          <a:lstStyle/>
          <a:p>
            <a:r>
              <a:rPr lang="hu-HU" smtClean="0"/>
              <a:t>Mintacím szerkesztése</a:t>
            </a:r>
            <a:endParaRPr lang="en-US"/>
          </a:p>
        </p:txBody>
      </p:sp>
      <p:sp>
        <p:nvSpPr>
          <p:cNvPr id="3" name="Tartalom helye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4" name="Tartalom helye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5" name="Dátum helye 9"/>
          <p:cNvSpPr>
            <a:spLocks noGrp="1"/>
          </p:cNvSpPr>
          <p:nvPr>
            <p:ph type="dt" sz="half" idx="10"/>
          </p:nvPr>
        </p:nvSpPr>
        <p:spPr/>
        <p:txBody>
          <a:bodyPr/>
          <a:lstStyle>
            <a:lvl1pPr>
              <a:defRPr/>
            </a:lvl1pPr>
          </a:lstStyle>
          <a:p>
            <a:pPr>
              <a:defRPr/>
            </a:pPr>
            <a:endParaRPr lang="hu-HU"/>
          </a:p>
        </p:txBody>
      </p:sp>
      <p:sp>
        <p:nvSpPr>
          <p:cNvPr id="6" name="Élőláb helye 21"/>
          <p:cNvSpPr>
            <a:spLocks noGrp="1"/>
          </p:cNvSpPr>
          <p:nvPr>
            <p:ph type="ftr" sz="quarter" idx="11"/>
          </p:nvPr>
        </p:nvSpPr>
        <p:spPr/>
        <p:txBody>
          <a:bodyPr/>
          <a:lstStyle>
            <a:lvl1pPr>
              <a:defRPr/>
            </a:lvl1pPr>
          </a:lstStyle>
          <a:p>
            <a:pPr>
              <a:defRPr/>
            </a:pPr>
            <a:endParaRPr lang="hu-HU"/>
          </a:p>
        </p:txBody>
      </p:sp>
      <p:sp>
        <p:nvSpPr>
          <p:cNvPr id="7" name="Dia számának helye 17"/>
          <p:cNvSpPr>
            <a:spLocks noGrp="1"/>
          </p:cNvSpPr>
          <p:nvPr>
            <p:ph type="sldNum" sz="quarter" idx="12"/>
          </p:nvPr>
        </p:nvSpPr>
        <p:spPr/>
        <p:txBody>
          <a:bodyPr/>
          <a:lstStyle>
            <a:lvl1pPr>
              <a:defRPr/>
            </a:lvl1pPr>
          </a:lstStyle>
          <a:p>
            <a:pPr>
              <a:defRPr/>
            </a:pPr>
            <a:fld id="{63CC5399-6325-4298-B0BC-A48ECDDA1AF4}" type="slidenum">
              <a:rPr lang="hu-HU"/>
              <a:pPr>
                <a:defRPr/>
              </a:pPr>
              <a:t>‹#›</a:t>
            </a:fld>
            <a:endParaRPr lang="hu-H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457200" y="704088"/>
            <a:ext cx="8229600" cy="1143000"/>
          </a:xfrm>
        </p:spPr>
        <p:txBody>
          <a:bodyPr/>
          <a:lstStyle>
            <a:lvl1pPr>
              <a:defRPr/>
            </a:lvl1pPr>
          </a:lstStyle>
          <a:p>
            <a:r>
              <a:rPr lang="hu-HU" smtClean="0"/>
              <a:t>Mintacím szerkesztése</a:t>
            </a:r>
            <a:endParaRPr lang="en-US"/>
          </a:p>
        </p:txBody>
      </p:sp>
      <p:sp>
        <p:nvSpPr>
          <p:cNvPr id="3" name="Szöveg hely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hu-HU" smtClean="0"/>
              <a:t>Mintaszöveg szerkesztése</a:t>
            </a:r>
          </a:p>
        </p:txBody>
      </p:sp>
      <p:sp>
        <p:nvSpPr>
          <p:cNvPr id="4" name="Szöveg hely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hu-HU" smtClean="0"/>
              <a:t>Mintaszöveg szerkesztése</a:t>
            </a:r>
          </a:p>
        </p:txBody>
      </p:sp>
      <p:sp>
        <p:nvSpPr>
          <p:cNvPr id="5" name="Tartalom helye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6" name="Tartalom helye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7" name="Dátum helye 9"/>
          <p:cNvSpPr>
            <a:spLocks noGrp="1"/>
          </p:cNvSpPr>
          <p:nvPr>
            <p:ph type="dt" sz="half" idx="10"/>
          </p:nvPr>
        </p:nvSpPr>
        <p:spPr/>
        <p:txBody>
          <a:bodyPr/>
          <a:lstStyle>
            <a:lvl1pPr>
              <a:defRPr/>
            </a:lvl1pPr>
          </a:lstStyle>
          <a:p>
            <a:pPr>
              <a:defRPr/>
            </a:pPr>
            <a:endParaRPr lang="hu-HU"/>
          </a:p>
        </p:txBody>
      </p:sp>
      <p:sp>
        <p:nvSpPr>
          <p:cNvPr id="8" name="Élőláb helye 21"/>
          <p:cNvSpPr>
            <a:spLocks noGrp="1"/>
          </p:cNvSpPr>
          <p:nvPr>
            <p:ph type="ftr" sz="quarter" idx="11"/>
          </p:nvPr>
        </p:nvSpPr>
        <p:spPr/>
        <p:txBody>
          <a:bodyPr/>
          <a:lstStyle>
            <a:lvl1pPr>
              <a:defRPr/>
            </a:lvl1pPr>
          </a:lstStyle>
          <a:p>
            <a:pPr>
              <a:defRPr/>
            </a:pPr>
            <a:endParaRPr lang="hu-HU"/>
          </a:p>
        </p:txBody>
      </p:sp>
      <p:sp>
        <p:nvSpPr>
          <p:cNvPr id="9" name="Dia számának helye 17"/>
          <p:cNvSpPr>
            <a:spLocks noGrp="1"/>
          </p:cNvSpPr>
          <p:nvPr>
            <p:ph type="sldNum" sz="quarter" idx="12"/>
          </p:nvPr>
        </p:nvSpPr>
        <p:spPr/>
        <p:txBody>
          <a:bodyPr/>
          <a:lstStyle>
            <a:lvl1pPr>
              <a:defRPr/>
            </a:lvl1pPr>
          </a:lstStyle>
          <a:p>
            <a:pPr>
              <a:defRPr/>
            </a:pPr>
            <a:fld id="{F573C566-6093-42D7-B792-5AAEDEF56541}" type="slidenum">
              <a:rPr lang="hu-HU"/>
              <a:pPr>
                <a:defRPr/>
              </a:pPr>
              <a:t>‹#›</a:t>
            </a:fld>
            <a:endParaRPr lang="hu-H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hu-HU" smtClean="0"/>
              <a:t>Mintacím szerkesztése</a:t>
            </a:r>
            <a:endParaRPr lang="en-US"/>
          </a:p>
        </p:txBody>
      </p:sp>
      <p:sp>
        <p:nvSpPr>
          <p:cNvPr id="3" name="Dátum helye 9"/>
          <p:cNvSpPr>
            <a:spLocks noGrp="1"/>
          </p:cNvSpPr>
          <p:nvPr>
            <p:ph type="dt" sz="half" idx="10"/>
          </p:nvPr>
        </p:nvSpPr>
        <p:spPr/>
        <p:txBody>
          <a:bodyPr/>
          <a:lstStyle>
            <a:lvl1pPr>
              <a:defRPr/>
            </a:lvl1pPr>
          </a:lstStyle>
          <a:p>
            <a:pPr>
              <a:defRPr/>
            </a:pPr>
            <a:endParaRPr lang="hu-HU"/>
          </a:p>
        </p:txBody>
      </p:sp>
      <p:sp>
        <p:nvSpPr>
          <p:cNvPr id="4" name="Élőláb helye 21"/>
          <p:cNvSpPr>
            <a:spLocks noGrp="1"/>
          </p:cNvSpPr>
          <p:nvPr>
            <p:ph type="ftr" sz="quarter" idx="11"/>
          </p:nvPr>
        </p:nvSpPr>
        <p:spPr/>
        <p:txBody>
          <a:bodyPr/>
          <a:lstStyle>
            <a:lvl1pPr>
              <a:defRPr/>
            </a:lvl1pPr>
          </a:lstStyle>
          <a:p>
            <a:pPr>
              <a:defRPr/>
            </a:pPr>
            <a:endParaRPr lang="hu-HU"/>
          </a:p>
        </p:txBody>
      </p:sp>
      <p:sp>
        <p:nvSpPr>
          <p:cNvPr id="5" name="Dia számának helye 17"/>
          <p:cNvSpPr>
            <a:spLocks noGrp="1"/>
          </p:cNvSpPr>
          <p:nvPr>
            <p:ph type="sldNum" sz="quarter" idx="12"/>
          </p:nvPr>
        </p:nvSpPr>
        <p:spPr/>
        <p:txBody>
          <a:bodyPr/>
          <a:lstStyle>
            <a:lvl1pPr>
              <a:defRPr/>
            </a:lvl1pPr>
          </a:lstStyle>
          <a:p>
            <a:pPr>
              <a:defRPr/>
            </a:pPr>
            <a:fld id="{3580CCCA-4C63-4559-94C0-F22D765D7242}" type="slidenum">
              <a:rPr lang="hu-HU"/>
              <a:pPr>
                <a:defRPr/>
              </a:pPr>
              <a:t>‹#›</a:t>
            </a:fld>
            <a:endParaRPr lang="hu-H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9"/>
          <p:cNvSpPr>
            <a:spLocks noGrp="1"/>
          </p:cNvSpPr>
          <p:nvPr>
            <p:ph type="dt" sz="half" idx="10"/>
          </p:nvPr>
        </p:nvSpPr>
        <p:spPr/>
        <p:txBody>
          <a:bodyPr/>
          <a:lstStyle>
            <a:lvl1pPr>
              <a:defRPr/>
            </a:lvl1pPr>
          </a:lstStyle>
          <a:p>
            <a:pPr>
              <a:defRPr/>
            </a:pPr>
            <a:endParaRPr lang="hu-HU"/>
          </a:p>
        </p:txBody>
      </p:sp>
      <p:sp>
        <p:nvSpPr>
          <p:cNvPr id="3" name="Élőláb helye 21"/>
          <p:cNvSpPr>
            <a:spLocks noGrp="1"/>
          </p:cNvSpPr>
          <p:nvPr>
            <p:ph type="ftr" sz="quarter" idx="11"/>
          </p:nvPr>
        </p:nvSpPr>
        <p:spPr/>
        <p:txBody>
          <a:bodyPr/>
          <a:lstStyle>
            <a:lvl1pPr>
              <a:defRPr/>
            </a:lvl1pPr>
          </a:lstStyle>
          <a:p>
            <a:pPr>
              <a:defRPr/>
            </a:pPr>
            <a:endParaRPr lang="hu-HU"/>
          </a:p>
        </p:txBody>
      </p:sp>
      <p:sp>
        <p:nvSpPr>
          <p:cNvPr id="4" name="Dia számának helye 17"/>
          <p:cNvSpPr>
            <a:spLocks noGrp="1"/>
          </p:cNvSpPr>
          <p:nvPr>
            <p:ph type="sldNum" sz="quarter" idx="12"/>
          </p:nvPr>
        </p:nvSpPr>
        <p:spPr/>
        <p:txBody>
          <a:bodyPr/>
          <a:lstStyle>
            <a:lvl1pPr>
              <a:defRPr/>
            </a:lvl1pPr>
          </a:lstStyle>
          <a:p>
            <a:pPr>
              <a:defRPr/>
            </a:pPr>
            <a:fld id="{20609B9B-C6FE-4909-A618-2CFF27B5BB1C}" type="slidenum">
              <a:rPr lang="hu-HU"/>
              <a:pPr>
                <a:defRPr/>
              </a:pPr>
              <a:t>‹#›</a:t>
            </a:fld>
            <a:endParaRPr lang="hu-H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hu-HU" smtClean="0"/>
              <a:t>Mintacím szerkesztése</a:t>
            </a:r>
            <a:endParaRPr lang="en-US"/>
          </a:p>
        </p:txBody>
      </p:sp>
      <p:sp>
        <p:nvSpPr>
          <p:cNvPr id="3" name="Szöveg hely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hu-HU" smtClean="0"/>
              <a:t>Mintaszöveg szerkesztése</a:t>
            </a:r>
          </a:p>
        </p:txBody>
      </p:sp>
      <p:sp>
        <p:nvSpPr>
          <p:cNvPr id="4" name="Tartalom helye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5" name="Dátum helye 9"/>
          <p:cNvSpPr>
            <a:spLocks noGrp="1"/>
          </p:cNvSpPr>
          <p:nvPr>
            <p:ph type="dt" sz="half" idx="10"/>
          </p:nvPr>
        </p:nvSpPr>
        <p:spPr/>
        <p:txBody>
          <a:bodyPr/>
          <a:lstStyle>
            <a:lvl1pPr>
              <a:defRPr/>
            </a:lvl1pPr>
          </a:lstStyle>
          <a:p>
            <a:pPr>
              <a:defRPr/>
            </a:pPr>
            <a:endParaRPr lang="hu-HU"/>
          </a:p>
        </p:txBody>
      </p:sp>
      <p:sp>
        <p:nvSpPr>
          <p:cNvPr id="6" name="Élőláb helye 21"/>
          <p:cNvSpPr>
            <a:spLocks noGrp="1"/>
          </p:cNvSpPr>
          <p:nvPr>
            <p:ph type="ftr" sz="quarter" idx="11"/>
          </p:nvPr>
        </p:nvSpPr>
        <p:spPr/>
        <p:txBody>
          <a:bodyPr/>
          <a:lstStyle>
            <a:lvl1pPr>
              <a:defRPr/>
            </a:lvl1pPr>
          </a:lstStyle>
          <a:p>
            <a:pPr>
              <a:defRPr/>
            </a:pPr>
            <a:endParaRPr lang="hu-HU"/>
          </a:p>
        </p:txBody>
      </p:sp>
      <p:sp>
        <p:nvSpPr>
          <p:cNvPr id="7" name="Dia számának helye 17"/>
          <p:cNvSpPr>
            <a:spLocks noGrp="1"/>
          </p:cNvSpPr>
          <p:nvPr>
            <p:ph type="sldNum" sz="quarter" idx="12"/>
          </p:nvPr>
        </p:nvSpPr>
        <p:spPr/>
        <p:txBody>
          <a:bodyPr/>
          <a:lstStyle>
            <a:lvl1pPr>
              <a:defRPr/>
            </a:lvl1pPr>
          </a:lstStyle>
          <a:p>
            <a:pPr>
              <a:defRPr/>
            </a:pPr>
            <a:fld id="{B2AF3BD8-9516-4E5E-894D-FC0093C994F8}" type="slidenum">
              <a:rPr lang="hu-HU"/>
              <a:pPr>
                <a:defRPr/>
              </a:pPr>
              <a:t>‹#›</a:t>
            </a:fld>
            <a:endParaRPr lang="hu-H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5" name="Egy sarkán kerekítve levágott téglalap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Derékszögű háromszög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Szabadkézi sokszög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Szabadkézi sokszög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2" name="Cím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hu-HU" smtClean="0"/>
              <a:t>Mintacím szerkesztése</a:t>
            </a:r>
            <a:endParaRPr lang="en-US"/>
          </a:p>
        </p:txBody>
      </p:sp>
      <p:sp>
        <p:nvSpPr>
          <p:cNvPr id="4" name="Szöveg helye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hu-HU" smtClean="0"/>
              <a:t>Mintaszöveg szerkesztése</a:t>
            </a:r>
          </a:p>
        </p:txBody>
      </p:sp>
      <p:sp>
        <p:nvSpPr>
          <p:cNvPr id="3" name="Kép hely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hu-HU" noProof="0" smtClean="0"/>
              <a:t>Kép beszúrásához kattintson az ikonra</a:t>
            </a:r>
            <a:endParaRPr lang="en-US" noProof="0" dirty="0"/>
          </a:p>
        </p:txBody>
      </p:sp>
      <p:sp>
        <p:nvSpPr>
          <p:cNvPr id="9" name="Dátum helye 4"/>
          <p:cNvSpPr>
            <a:spLocks noGrp="1"/>
          </p:cNvSpPr>
          <p:nvPr>
            <p:ph type="dt" sz="half" idx="10"/>
          </p:nvPr>
        </p:nvSpPr>
        <p:spPr/>
        <p:txBody>
          <a:bodyPr/>
          <a:lstStyle>
            <a:lvl1pPr>
              <a:defRPr/>
            </a:lvl1pPr>
          </a:lstStyle>
          <a:p>
            <a:pPr>
              <a:defRPr/>
            </a:pPr>
            <a:endParaRPr lang="hu-HU"/>
          </a:p>
        </p:txBody>
      </p:sp>
      <p:sp>
        <p:nvSpPr>
          <p:cNvPr id="10" name="Élőláb helye 5"/>
          <p:cNvSpPr>
            <a:spLocks noGrp="1"/>
          </p:cNvSpPr>
          <p:nvPr>
            <p:ph type="ftr" sz="quarter" idx="11"/>
          </p:nvPr>
        </p:nvSpPr>
        <p:spPr/>
        <p:txBody>
          <a:bodyPr/>
          <a:lstStyle>
            <a:lvl1pPr>
              <a:defRPr/>
            </a:lvl1pPr>
          </a:lstStyle>
          <a:p>
            <a:pPr>
              <a:defRPr/>
            </a:pPr>
            <a:endParaRPr lang="hu-HU"/>
          </a:p>
        </p:txBody>
      </p:sp>
      <p:sp>
        <p:nvSpPr>
          <p:cNvPr id="11" name="Dia számának helye 6"/>
          <p:cNvSpPr>
            <a:spLocks noGrp="1"/>
          </p:cNvSpPr>
          <p:nvPr>
            <p:ph type="sldNum" sz="quarter" idx="12"/>
          </p:nvPr>
        </p:nvSpPr>
        <p:spPr>
          <a:xfrm>
            <a:off x="8077200" y="6356350"/>
            <a:ext cx="609600" cy="365125"/>
          </a:xfrm>
        </p:spPr>
        <p:txBody>
          <a:bodyPr/>
          <a:lstStyle>
            <a:lvl1pPr>
              <a:defRPr/>
            </a:lvl1pPr>
          </a:lstStyle>
          <a:p>
            <a:pPr>
              <a:defRPr/>
            </a:pPr>
            <a:fld id="{68410661-8DB9-4DF6-969C-D4BBF8FCB32E}" type="slidenum">
              <a:rPr lang="hu-HU"/>
              <a:pPr>
                <a:defRPr/>
              </a:pPr>
              <a:t>‹#›</a:t>
            </a:fld>
            <a:endParaRPr lang="hu-H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en-US"/>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4" name="Dátum helye 9"/>
          <p:cNvSpPr>
            <a:spLocks noGrp="1"/>
          </p:cNvSpPr>
          <p:nvPr>
            <p:ph type="dt" sz="half" idx="10"/>
          </p:nvPr>
        </p:nvSpPr>
        <p:spPr/>
        <p:txBody>
          <a:bodyPr/>
          <a:lstStyle>
            <a:lvl1pPr>
              <a:defRPr/>
            </a:lvl1pPr>
          </a:lstStyle>
          <a:p>
            <a:pPr>
              <a:defRPr/>
            </a:pPr>
            <a:endParaRPr lang="hu-HU"/>
          </a:p>
        </p:txBody>
      </p:sp>
      <p:sp>
        <p:nvSpPr>
          <p:cNvPr id="5" name="Élőláb helye 21"/>
          <p:cNvSpPr>
            <a:spLocks noGrp="1"/>
          </p:cNvSpPr>
          <p:nvPr>
            <p:ph type="ftr" sz="quarter" idx="11"/>
          </p:nvPr>
        </p:nvSpPr>
        <p:spPr/>
        <p:txBody>
          <a:bodyPr/>
          <a:lstStyle>
            <a:lvl1pPr>
              <a:defRPr/>
            </a:lvl1pPr>
          </a:lstStyle>
          <a:p>
            <a:pPr>
              <a:defRPr/>
            </a:pPr>
            <a:endParaRPr lang="hu-HU"/>
          </a:p>
        </p:txBody>
      </p:sp>
      <p:sp>
        <p:nvSpPr>
          <p:cNvPr id="6" name="Dia számának helye 17"/>
          <p:cNvSpPr>
            <a:spLocks noGrp="1"/>
          </p:cNvSpPr>
          <p:nvPr>
            <p:ph type="sldNum" sz="quarter" idx="12"/>
          </p:nvPr>
        </p:nvSpPr>
        <p:spPr/>
        <p:txBody>
          <a:bodyPr/>
          <a:lstStyle>
            <a:lvl1pPr>
              <a:defRPr/>
            </a:lvl1pPr>
          </a:lstStyle>
          <a:p>
            <a:pPr>
              <a:defRPr/>
            </a:pPr>
            <a:fld id="{A946639C-380B-4B6F-BD45-C2A6FF44BFEA}" type="slidenum">
              <a:rPr lang="hu-HU"/>
              <a:pPr>
                <a:defRPr/>
              </a:pPr>
              <a:t>‹#›</a:t>
            </a:fld>
            <a:endParaRPr lang="hu-H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Szabadkézi sokszög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Szabadkézi sokszög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1028" name="Cím helye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hu-HU" smtClean="0"/>
              <a:t>Mintacím szerkesztése</a:t>
            </a:r>
            <a:endParaRPr lang="en-US" smtClean="0"/>
          </a:p>
        </p:txBody>
      </p:sp>
      <p:sp>
        <p:nvSpPr>
          <p:cNvPr id="1029" name="Szöveg helye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smtClean="0"/>
          </a:p>
        </p:txBody>
      </p:sp>
      <p:sp>
        <p:nvSpPr>
          <p:cNvPr id="10" name="Dátum hely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cs typeface="+mn-cs"/>
              </a:defRPr>
            </a:lvl1pPr>
          </a:lstStyle>
          <a:p>
            <a:pPr>
              <a:defRPr/>
            </a:pPr>
            <a:endParaRPr lang="hu-HU"/>
          </a:p>
        </p:txBody>
      </p:sp>
      <p:sp>
        <p:nvSpPr>
          <p:cNvPr id="22" name="Élőláb hely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cs typeface="+mn-cs"/>
              </a:defRPr>
            </a:lvl1pPr>
          </a:lstStyle>
          <a:p>
            <a:pPr>
              <a:defRPr/>
            </a:pPr>
            <a:endParaRPr lang="hu-HU"/>
          </a:p>
        </p:txBody>
      </p:sp>
      <p:sp>
        <p:nvSpPr>
          <p:cNvPr id="18" name="Dia számának hely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cs typeface="+mn-cs"/>
              </a:defRPr>
            </a:lvl1pPr>
          </a:lstStyle>
          <a:p>
            <a:pPr>
              <a:defRPr/>
            </a:pPr>
            <a:fld id="{B30CD18B-4FAD-4FEE-B906-8CBE5BE3A926}" type="slidenum">
              <a:rPr lang="hu-HU"/>
              <a:pPr>
                <a:defRPr/>
              </a:pPr>
              <a:t>‹#›</a:t>
            </a:fld>
            <a:endParaRPr lang="hu-HU"/>
          </a:p>
        </p:txBody>
      </p:sp>
      <p:grpSp>
        <p:nvGrpSpPr>
          <p:cNvPr id="1033" name="Csoportba foglalás 1"/>
          <p:cNvGrpSpPr>
            <a:grpSpLocks/>
          </p:cNvGrpSpPr>
          <p:nvPr/>
        </p:nvGrpSpPr>
        <p:grpSpPr bwMode="auto">
          <a:xfrm>
            <a:off x="-19050" y="203200"/>
            <a:ext cx="9180513" cy="647700"/>
            <a:chOff x="-19045" y="216550"/>
            <a:chExt cx="9180548" cy="649224"/>
          </a:xfrm>
        </p:grpSpPr>
        <p:sp>
          <p:nvSpPr>
            <p:cNvPr id="12" name="Szabadkézi sokszög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cs typeface="+mn-cs"/>
              </a:endParaRPr>
            </a:p>
          </p:txBody>
        </p:sp>
        <p:sp>
          <p:nvSpPr>
            <p:cNvPr id="13" name="Szabadkézi sokszög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cs typeface="+mn-cs"/>
              </a:endParaRPr>
            </a:p>
          </p:txBody>
        </p:sp>
      </p:grpSp>
    </p:spTree>
  </p:cSld>
  <p:clrMap bg1="lt1" tx1="dk1" bg2="lt2" tx2="dk2" accent1="accent1" accent2="accent2" accent3="accent3" accent4="accent4" accent5="accent5" accent6="accent6" hlink="hlink" folHlink="folHlink"/>
  <p:sldLayoutIdLst>
    <p:sldLayoutId id="2147484875" r:id="rId1"/>
    <p:sldLayoutId id="2147484885" r:id="rId2"/>
    <p:sldLayoutId id="2147484876" r:id="rId3"/>
    <p:sldLayoutId id="2147484877" r:id="rId4"/>
    <p:sldLayoutId id="2147484878" r:id="rId5"/>
    <p:sldLayoutId id="2147484879" r:id="rId6"/>
    <p:sldLayoutId id="2147484880" r:id="rId7"/>
    <p:sldLayoutId id="2147484886" r:id="rId8"/>
    <p:sldLayoutId id="2147484881" r:id="rId9"/>
    <p:sldLayoutId id="2147484882" r:id="rId10"/>
    <p:sldLayoutId id="2147484883" r:id="rId11"/>
    <p:sldLayoutId id="2147484884" r:id="rId12"/>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hyperlink" Target="http://en.wikipedia.org/wiki/Budapest" TargetMode="External"/><Relationship Id="rId4" Type="http://schemas.openxmlformats.org/officeDocument/2006/relationships/hyperlink" Target="http://en.wikipedia.org/wiki/County" TargetMode="External"/></Relationships>
</file>

<file path=ppt/slides/_rels/slide40.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5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6.xml"/><Relationship Id="rId4" Type="http://schemas.openxmlformats.org/officeDocument/2006/relationships/image" Target="../media/image29.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6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6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p:cNvSpPr>
          <p:nvPr>
            <p:ph type="ctrTitle" idx="4294967295"/>
          </p:nvPr>
        </p:nvSpPr>
        <p:spPr>
          <a:xfrm>
            <a:off x="539750" y="1268413"/>
            <a:ext cx="7772400" cy="1470025"/>
          </a:xfrm>
        </p:spPr>
        <p:txBody>
          <a:bodyPr/>
          <a:lstStyle/>
          <a:p>
            <a:pPr algn="ctr" eaLnBrk="1" hangingPunct="1"/>
            <a:r>
              <a:rPr lang="hu-HU" sz="5400" b="1" smtClean="0">
                <a:latin typeface="Arial" charset="0"/>
              </a:rPr>
              <a:t>Mental and psychosocial 	health in Hungary</a:t>
            </a:r>
          </a:p>
        </p:txBody>
      </p:sp>
      <p:sp>
        <p:nvSpPr>
          <p:cNvPr id="4099" name="Rectangle 4"/>
          <p:cNvSpPr>
            <a:spLocks noGrp="1"/>
          </p:cNvSpPr>
          <p:nvPr>
            <p:ph type="subTitle" idx="4294967295"/>
          </p:nvPr>
        </p:nvSpPr>
        <p:spPr>
          <a:xfrm>
            <a:off x="1403350" y="3068638"/>
            <a:ext cx="6400800" cy="2570162"/>
          </a:xfrm>
        </p:spPr>
        <p:txBody>
          <a:bodyPr/>
          <a:lstStyle/>
          <a:p>
            <a:pPr marL="0" indent="0" algn="ctr" eaLnBrk="1" hangingPunct="1">
              <a:buFont typeface="Wingdings 2" pitchFamily="18" charset="2"/>
              <a:buNone/>
            </a:pPr>
            <a:r>
              <a:rPr lang="hu-HU" sz="3600" smtClean="0">
                <a:latin typeface="Arial" charset="0"/>
              </a:rPr>
              <a:t>Dr. Anikó Osváth, </a:t>
            </a:r>
          </a:p>
          <a:p>
            <a:pPr marL="0" indent="0" algn="ctr" eaLnBrk="1" hangingPunct="1">
              <a:buFont typeface="Wingdings 2" pitchFamily="18" charset="2"/>
              <a:buNone/>
            </a:pPr>
            <a:r>
              <a:rPr lang="hu-HU" sz="2800" smtClean="0">
                <a:latin typeface="Arial" charset="0"/>
              </a:rPr>
              <a:t>senior lecturer</a:t>
            </a:r>
          </a:p>
          <a:p>
            <a:pPr marL="0" indent="0" algn="ctr" eaLnBrk="1" hangingPunct="1">
              <a:buFont typeface="Wingdings 2" pitchFamily="18" charset="2"/>
              <a:buNone/>
            </a:pPr>
            <a:r>
              <a:rPr lang="hu-HU" sz="2800" smtClean="0">
                <a:latin typeface="Arial" charset="0"/>
              </a:rPr>
              <a:t>clinical child psychologist</a:t>
            </a:r>
          </a:p>
          <a:p>
            <a:pPr marL="0" indent="0" algn="ctr" eaLnBrk="1" hangingPunct="1">
              <a:buFont typeface="Wingdings 2" pitchFamily="18" charset="2"/>
              <a:buNone/>
            </a:pPr>
            <a:r>
              <a:rPr lang="hu-HU" sz="2800" smtClean="0">
                <a:latin typeface="Arial" charset="0"/>
              </a:rPr>
              <a:t>University of Pécs, Faculty of Health Sciences, Department of Health Development</a:t>
            </a:r>
          </a:p>
          <a:p>
            <a:pPr marL="0" indent="0" algn="ctr" eaLnBrk="1" hangingPunct="1">
              <a:buFont typeface="Wingdings 2" pitchFamily="18" charset="2"/>
              <a:buNone/>
            </a:pPr>
            <a:r>
              <a:rPr lang="hu-HU" sz="2800" smtClean="0">
                <a:latin typeface="Arial" charset="0"/>
              </a:rPr>
              <a:t>Hungary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64"/>
          <p:cNvSpPr>
            <a:spLocks noGrp="1"/>
          </p:cNvSpPr>
          <p:nvPr>
            <p:ph type="title" idx="4294967295"/>
          </p:nvPr>
        </p:nvSpPr>
        <p:spPr>
          <a:xfrm>
            <a:off x="457200" y="704850"/>
            <a:ext cx="8229600" cy="636588"/>
          </a:xfrm>
        </p:spPr>
        <p:txBody>
          <a:bodyPr/>
          <a:lstStyle/>
          <a:p>
            <a:pPr eaLnBrk="1" hangingPunct="1"/>
            <a:endParaRPr lang="hu-HU" sz="4600" smtClean="0"/>
          </a:p>
        </p:txBody>
      </p:sp>
      <p:graphicFrame>
        <p:nvGraphicFramePr>
          <p:cNvPr id="102466" name="Group 66"/>
          <p:cNvGraphicFramePr>
            <a:graphicFrameLocks noGrp="1"/>
          </p:cNvGraphicFramePr>
          <p:nvPr>
            <p:ph idx="4294967295"/>
          </p:nvPr>
        </p:nvGraphicFramePr>
        <p:xfrm>
          <a:off x="395288" y="0"/>
          <a:ext cx="8229600" cy="6910391"/>
        </p:xfrm>
        <a:graphic>
          <a:graphicData uri="http://schemas.openxmlformats.org/drawingml/2006/table">
            <a:tbl>
              <a:tblPr/>
              <a:tblGrid>
                <a:gridCol w="4248150"/>
                <a:gridCol w="1081087"/>
                <a:gridCol w="1152525"/>
                <a:gridCol w="935038"/>
                <a:gridCol w="812800"/>
              </a:tblGrid>
              <a:tr h="639763">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endParaRPr kumimoji="0" lang="hu-HU" sz="2200" b="0" i="0" u="none" strike="noStrike" cap="none" normalizeH="0" baseline="0" smtClean="0">
                        <a:ln>
                          <a:noFill/>
                        </a:ln>
                        <a:solidFill>
                          <a:schemeClr val="tx1"/>
                        </a:solidFill>
                        <a:effectLst/>
                        <a:latin typeface="Constantia" pitchFamily="18"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800" b="1" i="0" u="none" strike="noStrike" cap="none" normalizeH="0" baseline="0" smtClean="0">
                          <a:ln>
                            <a:noFill/>
                          </a:ln>
                          <a:solidFill>
                            <a:srgbClr val="CC0000"/>
                          </a:solidFill>
                          <a:effectLst/>
                          <a:latin typeface="Constantia" pitchFamily="18" charset="0"/>
                          <a:cs typeface="Arial" charset="0"/>
                        </a:rPr>
                        <a:t>      Hungary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hu-HU"/>
                    </a:p>
                  </a:txBody>
                  <a:tcPr/>
                </a:tc>
                <a:tc gridSpan="2">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800" b="1" i="0" u="none" strike="noStrike" cap="none" normalizeH="0" baseline="0" smtClean="0">
                          <a:ln>
                            <a:noFill/>
                          </a:ln>
                          <a:solidFill>
                            <a:srgbClr val="CC0000"/>
                          </a:solidFill>
                          <a:effectLst/>
                          <a:latin typeface="Constantia" pitchFamily="18" charset="0"/>
                          <a:cs typeface="Arial" charset="0"/>
                        </a:rPr>
                        <a:t>Finland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hu-HU"/>
                    </a:p>
                  </a:txBody>
                  <a:tcPr/>
                </a:tc>
              </a:tr>
              <a:tr h="525463">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endParaRPr kumimoji="0" lang="hu-HU" sz="2200" b="0" i="0" u="none" strike="noStrike" cap="none" normalizeH="0" baseline="0" smtClean="0">
                        <a:ln>
                          <a:noFill/>
                        </a:ln>
                        <a:solidFill>
                          <a:schemeClr val="tx1"/>
                        </a:solidFill>
                        <a:effectLst/>
                        <a:latin typeface="Constantia" pitchFamily="18"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2006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2010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2006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2010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38213">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Infant mortality (deaths per 1000 live birth)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5,7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5,3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2,8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2,3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3980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Unemployment rate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7,4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11,2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7,7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8,5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38213">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400" b="1" i="0" u="none" strike="noStrike" cap="none" normalizeH="0" baseline="0" smtClean="0">
                          <a:ln>
                            <a:noFill/>
                          </a:ln>
                          <a:solidFill>
                            <a:schemeClr val="tx2"/>
                          </a:solidFill>
                          <a:effectLst/>
                          <a:latin typeface="Constantia" pitchFamily="18" charset="0"/>
                          <a:cs typeface="Arial" charset="0"/>
                        </a:rPr>
                        <a:t>Intentional self-harm death per 100 000 population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400" b="1" i="0" u="none" strike="noStrike" cap="none" normalizeH="0" baseline="0" smtClean="0">
                          <a:ln>
                            <a:noFill/>
                          </a:ln>
                          <a:solidFill>
                            <a:schemeClr val="tx2"/>
                          </a:solidFill>
                          <a:effectLst/>
                          <a:latin typeface="Constantia" pitchFamily="18" charset="0"/>
                          <a:cs typeface="Arial" charset="0"/>
                        </a:rPr>
                        <a:t>23,4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400" b="1" i="0" u="none" strike="noStrike" cap="none" normalizeH="0" baseline="0" smtClean="0">
                          <a:ln>
                            <a:noFill/>
                          </a:ln>
                          <a:solidFill>
                            <a:schemeClr val="tx2"/>
                          </a:solidFill>
                          <a:effectLst/>
                          <a:latin typeface="Constantia" pitchFamily="18" charset="0"/>
                          <a:cs typeface="Arial" charset="0"/>
                        </a:rPr>
                        <a:t>23,3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400" b="1" i="0" u="none" strike="noStrike" cap="none" normalizeH="0" baseline="0" smtClean="0">
                          <a:ln>
                            <a:noFill/>
                          </a:ln>
                          <a:solidFill>
                            <a:schemeClr val="tx2"/>
                          </a:solidFill>
                          <a:effectLst/>
                          <a:latin typeface="Constantia" pitchFamily="18" charset="0"/>
                          <a:cs typeface="Arial" charset="0"/>
                        </a:rPr>
                        <a:t>19,6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400" b="1" i="0" u="none" strike="noStrike" cap="none" normalizeH="0" baseline="0" smtClean="0">
                          <a:ln>
                            <a:noFill/>
                          </a:ln>
                          <a:solidFill>
                            <a:schemeClr val="tx2"/>
                          </a:solidFill>
                          <a:effectLst/>
                          <a:latin typeface="Constantia" pitchFamily="18" charset="0"/>
                          <a:cs typeface="Arial" charset="0"/>
                        </a:rPr>
                        <a:t>17,3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3980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Alcohol consumption (liters per capita age 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13,2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11,5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10,1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9,7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38213">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Obesed population, measured % of total population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endParaRPr kumimoji="0" lang="hu-HU" sz="2200" b="0" i="0" u="none" strike="noStrike" cap="none" normalizeH="0" baseline="0" smtClean="0">
                        <a:ln>
                          <a:noFill/>
                        </a:ln>
                        <a:solidFill>
                          <a:schemeClr val="tx1"/>
                        </a:solidFill>
                        <a:effectLst/>
                        <a:latin typeface="Constantia"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28,5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endParaRPr kumimoji="0" lang="hu-HU" sz="2200" b="0" i="0" u="none" strike="noStrike" cap="none" normalizeH="0" baseline="0" smtClean="0">
                        <a:ln>
                          <a:noFill/>
                        </a:ln>
                        <a:solidFill>
                          <a:schemeClr val="tx1"/>
                        </a:solidFill>
                        <a:effectLst/>
                        <a:latin typeface="Constantia"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20,2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5463">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endParaRPr kumimoji="0" lang="hu-HU" sz="2200" b="0" i="0" u="none" strike="noStrike" cap="none" normalizeH="0" baseline="0" smtClean="0">
                        <a:ln>
                          <a:noFill/>
                        </a:ln>
                        <a:solidFill>
                          <a:schemeClr val="tx1"/>
                        </a:solidFill>
                        <a:effectLst/>
                        <a:latin typeface="Constantia" pitchFamily="18"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endParaRPr kumimoji="0" lang="hu-HU" sz="2200" b="0" i="0" u="none" strike="noStrike" cap="none" normalizeH="0" baseline="0" smtClean="0">
                        <a:ln>
                          <a:noFill/>
                        </a:ln>
                        <a:solidFill>
                          <a:schemeClr val="tx1"/>
                        </a:solidFill>
                        <a:effectLst/>
                        <a:latin typeface="Constantia"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endParaRPr kumimoji="0" lang="hu-HU" sz="2200" b="0" i="0" u="none" strike="noStrike" cap="none" normalizeH="0" baseline="0" smtClean="0">
                        <a:ln>
                          <a:noFill/>
                        </a:ln>
                        <a:solidFill>
                          <a:schemeClr val="tx1"/>
                        </a:solidFill>
                        <a:effectLst/>
                        <a:latin typeface="Constantia"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endParaRPr kumimoji="0" lang="hu-HU" sz="2200" b="0" i="0" u="none" strike="noStrike" cap="none" normalizeH="0" baseline="0" smtClean="0">
                        <a:ln>
                          <a:noFill/>
                        </a:ln>
                        <a:solidFill>
                          <a:schemeClr val="tx1"/>
                        </a:solidFill>
                        <a:effectLst/>
                        <a:latin typeface="Constantia"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endParaRPr kumimoji="0" lang="hu-HU" sz="2200" b="0" i="0" u="none" strike="noStrike" cap="none" normalizeH="0" baseline="0" smtClean="0">
                        <a:ln>
                          <a:noFill/>
                        </a:ln>
                        <a:solidFill>
                          <a:schemeClr val="tx1"/>
                        </a:solidFill>
                        <a:effectLst/>
                        <a:latin typeface="Constantia" pitchFamily="18"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5463">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endParaRPr kumimoji="0" lang="hu-HU" sz="2200" b="0" i="0" u="none" strike="noStrike" cap="none" normalizeH="0" baseline="0" smtClean="0">
                        <a:ln>
                          <a:noFill/>
                        </a:ln>
                        <a:solidFill>
                          <a:schemeClr val="tx1"/>
                        </a:solidFill>
                        <a:effectLst/>
                        <a:latin typeface="Constantia" pitchFamily="18"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endParaRPr kumimoji="0" lang="hu-HU" sz="2200" b="0" i="0" u="none" strike="noStrike" cap="none" normalizeH="0" baseline="0" smtClean="0">
                        <a:ln>
                          <a:noFill/>
                        </a:ln>
                        <a:solidFill>
                          <a:schemeClr val="tx1"/>
                        </a:solidFill>
                        <a:effectLst/>
                        <a:latin typeface="Constantia"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endParaRPr kumimoji="0" lang="hu-HU" sz="2200" b="0" i="0" u="none" strike="noStrike" cap="none" normalizeH="0" baseline="0" smtClean="0">
                        <a:ln>
                          <a:noFill/>
                        </a:ln>
                        <a:solidFill>
                          <a:schemeClr val="tx1"/>
                        </a:solidFill>
                        <a:effectLst/>
                        <a:latin typeface="Constantia"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endParaRPr kumimoji="0" lang="hu-HU" sz="2200" b="0" i="0" u="none" strike="noStrike" cap="none" normalizeH="0" baseline="0" smtClean="0">
                        <a:ln>
                          <a:noFill/>
                        </a:ln>
                        <a:solidFill>
                          <a:schemeClr val="tx1"/>
                        </a:solidFill>
                        <a:effectLst/>
                        <a:latin typeface="Constantia"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endParaRPr kumimoji="0" lang="hu-HU" sz="2200" b="0" i="0" u="none" strike="noStrike" cap="none" normalizeH="0" baseline="0" smtClean="0">
                        <a:ln>
                          <a:noFill/>
                        </a:ln>
                        <a:solidFill>
                          <a:schemeClr val="tx1"/>
                        </a:solidFill>
                        <a:effectLst/>
                        <a:latin typeface="Constantia" pitchFamily="18"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p:cNvSpPr>
          <p:nvPr>
            <p:ph type="title"/>
          </p:nvPr>
        </p:nvSpPr>
        <p:spPr>
          <a:xfrm>
            <a:off x="395288" y="476250"/>
            <a:ext cx="8229600" cy="1143000"/>
          </a:xfrm>
        </p:spPr>
        <p:txBody>
          <a:bodyPr/>
          <a:lstStyle/>
          <a:p>
            <a:r>
              <a:rPr lang="hu-HU" sz="4600" smtClean="0"/>
              <a:t>„Central-Eastern-European health paradox”</a:t>
            </a:r>
          </a:p>
        </p:txBody>
      </p:sp>
      <p:sp>
        <p:nvSpPr>
          <p:cNvPr id="11267" name="Rectangle 3"/>
          <p:cNvSpPr>
            <a:spLocks noGrp="1"/>
          </p:cNvSpPr>
          <p:nvPr>
            <p:ph type="body" idx="1"/>
          </p:nvPr>
        </p:nvSpPr>
        <p:spPr>
          <a:xfrm>
            <a:off x="468313" y="1557338"/>
            <a:ext cx="8229600" cy="4389437"/>
          </a:xfrm>
        </p:spPr>
        <p:txBody>
          <a:bodyPr/>
          <a:lstStyle/>
          <a:p>
            <a:r>
              <a:rPr lang="hu-HU" sz="2400" smtClean="0"/>
              <a:t>1960: vast majority of the population lived at similarly low level,there were no mortality differences between socio-economic strata.</a:t>
            </a:r>
          </a:p>
          <a:p>
            <a:r>
              <a:rPr lang="hu-HU" sz="2400" smtClean="0"/>
              <a:t>Socio-economic situation: growing polarisation between 1960 and 1990.</a:t>
            </a:r>
          </a:p>
          <a:p>
            <a:r>
              <a:rPr lang="hu-HU" sz="2400" smtClean="0"/>
              <a:t>Widening socio-economic gradient in mortality.</a:t>
            </a:r>
          </a:p>
          <a:p>
            <a:r>
              <a:rPr lang="hu-HU" sz="2400" smtClean="0"/>
              <a:t>Mortality rates continued to decline in Western Europe, increase in Hungary, especielly among middle-aged men:</a:t>
            </a:r>
          </a:p>
          <a:p>
            <a:pPr>
              <a:buFont typeface="Wingdings 2" pitchFamily="18" charset="2"/>
              <a:buNone/>
            </a:pPr>
            <a:r>
              <a:rPr lang="hu-HU" sz="2400" b="1" smtClean="0">
                <a:solidFill>
                  <a:schemeClr val="tx2"/>
                </a:solidFill>
              </a:rPr>
              <a:t>	Mortality rate for 1000 men</a:t>
            </a:r>
          </a:p>
          <a:p>
            <a:pPr>
              <a:buFont typeface="Wingdings 2" pitchFamily="18" charset="2"/>
              <a:buNone/>
            </a:pPr>
            <a:r>
              <a:rPr lang="hu-HU" sz="2400" b="1" smtClean="0">
                <a:solidFill>
                  <a:schemeClr val="tx2"/>
                </a:solidFill>
              </a:rPr>
              <a:t>	1960: 12.2</a:t>
            </a:r>
          </a:p>
          <a:p>
            <a:pPr>
              <a:buFont typeface="Wingdings 2" pitchFamily="18" charset="2"/>
              <a:buNone/>
            </a:pPr>
            <a:r>
              <a:rPr lang="hu-HU" sz="2400" b="1" smtClean="0">
                <a:solidFill>
                  <a:schemeClr val="tx2"/>
                </a:solidFill>
              </a:rPr>
              <a:t>	2005: 16.02 increasing=33%</a:t>
            </a:r>
          </a:p>
          <a:p>
            <a:pPr>
              <a:buFont typeface="Wingdings 2" pitchFamily="18" charset="2"/>
              <a:buNone/>
            </a:pPr>
            <a:endParaRPr lang="hu-HU" sz="2400" smtClean="0"/>
          </a:p>
          <a:p>
            <a:endParaRPr lang="hu-HU" sz="24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p:nvPr>
        </p:nvSpPr>
        <p:spPr>
          <a:xfrm>
            <a:off x="395288" y="476250"/>
            <a:ext cx="8229600" cy="1143000"/>
          </a:xfrm>
        </p:spPr>
        <p:txBody>
          <a:bodyPr/>
          <a:lstStyle/>
          <a:p>
            <a:r>
              <a:rPr lang="hu-HU" sz="4600" smtClean="0"/>
              <a:t>„Central-Eastern-European health paradox”</a:t>
            </a:r>
          </a:p>
        </p:txBody>
      </p:sp>
      <p:sp>
        <p:nvSpPr>
          <p:cNvPr id="12291" name="Rectangle 3"/>
          <p:cNvSpPr>
            <a:spLocks noGrp="1"/>
          </p:cNvSpPr>
          <p:nvPr>
            <p:ph type="body" idx="1"/>
          </p:nvPr>
        </p:nvSpPr>
        <p:spPr>
          <a:xfrm>
            <a:off x="468313" y="1557338"/>
            <a:ext cx="8229600" cy="4389437"/>
          </a:xfrm>
        </p:spPr>
        <p:txBody>
          <a:bodyPr/>
          <a:lstStyle/>
          <a:p>
            <a:r>
              <a:rPr lang="hu-HU" sz="2400" dirty="0" err="1" smtClean="0"/>
              <a:t>Among</a:t>
            </a:r>
            <a:r>
              <a:rPr lang="hu-HU" sz="2400" dirty="0" smtClean="0"/>
              <a:t> </a:t>
            </a:r>
            <a:r>
              <a:rPr lang="hu-HU" sz="2400" dirty="0" err="1" smtClean="0"/>
              <a:t>women</a:t>
            </a:r>
            <a:r>
              <a:rPr lang="hu-HU" sz="2400" dirty="0" smtClean="0"/>
              <a:t> </a:t>
            </a:r>
            <a:r>
              <a:rPr lang="hu-HU" sz="2400" dirty="0" err="1" smtClean="0"/>
              <a:t>mortality</a:t>
            </a:r>
            <a:r>
              <a:rPr lang="hu-HU" sz="2400" dirty="0" smtClean="0"/>
              <a:t> </a:t>
            </a:r>
            <a:r>
              <a:rPr lang="hu-HU" sz="2400" dirty="0" err="1" smtClean="0"/>
              <a:t>rate</a:t>
            </a:r>
            <a:r>
              <a:rPr lang="hu-HU" sz="2400" dirty="0" smtClean="0"/>
              <a:t> </a:t>
            </a:r>
            <a:r>
              <a:rPr lang="hu-HU" sz="2400" dirty="0" err="1" smtClean="0"/>
              <a:t>decreased</a:t>
            </a:r>
            <a:r>
              <a:rPr lang="hu-HU" sz="2400" dirty="0" smtClean="0"/>
              <a:t>.</a:t>
            </a:r>
          </a:p>
          <a:p>
            <a:r>
              <a:rPr lang="hu-HU" sz="2400" dirty="0" err="1" smtClean="0"/>
              <a:t>Cardiovascular</a:t>
            </a:r>
            <a:r>
              <a:rPr lang="hu-HU" sz="2400" dirty="0" smtClean="0"/>
              <a:t> </a:t>
            </a:r>
            <a:r>
              <a:rPr lang="hu-HU" sz="2400" dirty="0" err="1" smtClean="0"/>
              <a:t>mortality</a:t>
            </a:r>
            <a:r>
              <a:rPr lang="hu-HU" sz="2400" dirty="0" smtClean="0"/>
              <a:t> </a:t>
            </a:r>
            <a:r>
              <a:rPr lang="hu-HU" sz="2400" dirty="0" err="1" smtClean="0"/>
              <a:t>accounts</a:t>
            </a:r>
            <a:r>
              <a:rPr lang="hu-HU" sz="2400" dirty="0" smtClean="0"/>
              <a:t> </a:t>
            </a:r>
            <a:r>
              <a:rPr lang="hu-HU" sz="2400" dirty="0" err="1" smtClean="0"/>
              <a:t>for</a:t>
            </a:r>
            <a:r>
              <a:rPr lang="hu-HU" sz="2400" dirty="0" smtClean="0"/>
              <a:t> </a:t>
            </a:r>
            <a:r>
              <a:rPr lang="hu-HU" sz="2400" dirty="0" err="1" smtClean="0"/>
              <a:t>the</a:t>
            </a:r>
            <a:r>
              <a:rPr lang="hu-HU" sz="2400" dirty="0" smtClean="0"/>
              <a:t> </a:t>
            </a:r>
            <a:r>
              <a:rPr lang="hu-HU" sz="2400" dirty="0" err="1" smtClean="0"/>
              <a:t>majority</a:t>
            </a:r>
            <a:r>
              <a:rPr lang="hu-HU" sz="2400" dirty="0" smtClean="0"/>
              <a:t> of </a:t>
            </a:r>
            <a:r>
              <a:rPr lang="hu-HU" sz="2400" dirty="0" err="1" smtClean="0"/>
              <a:t>this</a:t>
            </a:r>
            <a:r>
              <a:rPr lang="hu-HU" sz="2400" dirty="0" smtClean="0"/>
              <a:t> </a:t>
            </a:r>
            <a:r>
              <a:rPr lang="hu-HU" sz="2400" dirty="0" err="1" smtClean="0"/>
              <a:t>excess</a:t>
            </a:r>
            <a:r>
              <a:rPr lang="hu-HU" sz="2400" dirty="0" smtClean="0"/>
              <a:t> </a:t>
            </a:r>
            <a:r>
              <a:rPr lang="hu-HU" sz="2400" dirty="0" err="1" smtClean="0"/>
              <a:t>mortality</a:t>
            </a:r>
            <a:r>
              <a:rPr lang="hu-HU" sz="2400" dirty="0" smtClean="0"/>
              <a:t>.</a:t>
            </a:r>
          </a:p>
          <a:p>
            <a:r>
              <a:rPr lang="hu-HU" sz="2400" dirty="0" smtClean="0"/>
              <a:t>Male/</a:t>
            </a:r>
            <a:r>
              <a:rPr lang="hu-HU" sz="2400" dirty="0" err="1" smtClean="0"/>
              <a:t>female</a:t>
            </a:r>
            <a:r>
              <a:rPr lang="hu-HU" sz="2400" dirty="0" smtClean="0"/>
              <a:t> </a:t>
            </a:r>
            <a:r>
              <a:rPr lang="hu-HU" sz="2400" dirty="0" err="1" smtClean="0"/>
              <a:t>differences</a:t>
            </a:r>
            <a:r>
              <a:rPr lang="hu-HU" sz="2400" dirty="0" smtClean="0"/>
              <a:t> </a:t>
            </a:r>
            <a:r>
              <a:rPr lang="hu-HU" sz="2400" dirty="0" err="1" smtClean="0"/>
              <a:t>in</a:t>
            </a:r>
            <a:r>
              <a:rPr lang="hu-HU" sz="2400" dirty="0" smtClean="0"/>
              <a:t> life </a:t>
            </a:r>
            <a:r>
              <a:rPr lang="hu-HU" sz="2400" dirty="0" err="1" smtClean="0"/>
              <a:t>expectancy</a:t>
            </a:r>
            <a:r>
              <a:rPr lang="hu-HU" sz="2400" dirty="0" smtClean="0"/>
              <a:t> </a:t>
            </a:r>
            <a:r>
              <a:rPr lang="hu-HU" sz="2400" b="1" dirty="0" smtClean="0">
                <a:solidFill>
                  <a:schemeClr val="tx2"/>
                </a:solidFill>
              </a:rPr>
              <a:t>8.3 </a:t>
            </a:r>
            <a:r>
              <a:rPr lang="hu-HU" sz="2400" b="1" dirty="0" err="1" smtClean="0">
                <a:solidFill>
                  <a:schemeClr val="tx2"/>
                </a:solidFill>
              </a:rPr>
              <a:t>years</a:t>
            </a:r>
            <a:r>
              <a:rPr lang="hu-HU" sz="2400" dirty="0" smtClean="0"/>
              <a:t> (2004).</a:t>
            </a:r>
          </a:p>
          <a:p>
            <a:r>
              <a:rPr lang="hu-HU" sz="2400" b="1" dirty="0" err="1" smtClean="0">
                <a:solidFill>
                  <a:schemeClr val="tx2"/>
                </a:solidFill>
              </a:rPr>
              <a:t>Mortality</a:t>
            </a:r>
            <a:r>
              <a:rPr lang="hu-HU" sz="2400" b="1" dirty="0" smtClean="0">
                <a:solidFill>
                  <a:schemeClr val="tx2"/>
                </a:solidFill>
              </a:rPr>
              <a:t> </a:t>
            </a:r>
            <a:r>
              <a:rPr lang="hu-HU" sz="2400" b="1" dirty="0" err="1" smtClean="0">
                <a:solidFill>
                  <a:schemeClr val="tx2"/>
                </a:solidFill>
              </a:rPr>
              <a:t>rate</a:t>
            </a:r>
            <a:r>
              <a:rPr lang="hu-HU" sz="2400" dirty="0" smtClean="0"/>
              <a:t> </a:t>
            </a:r>
            <a:r>
              <a:rPr lang="hu-HU" sz="2400" dirty="0" err="1" smtClean="0"/>
              <a:t>comparing</a:t>
            </a:r>
            <a:r>
              <a:rPr lang="hu-HU" sz="2400" dirty="0" smtClean="0"/>
              <a:t> </a:t>
            </a:r>
            <a:r>
              <a:rPr lang="hu-HU" sz="2400" dirty="0" err="1" smtClean="0"/>
              <a:t>the</a:t>
            </a:r>
            <a:r>
              <a:rPr lang="hu-HU" sz="2400" dirty="0" smtClean="0"/>
              <a:t> </a:t>
            </a:r>
            <a:r>
              <a:rPr lang="hu-HU" sz="2400" dirty="0" err="1" smtClean="0"/>
              <a:t>lowest</a:t>
            </a:r>
            <a:r>
              <a:rPr lang="hu-HU" sz="2400" dirty="0" smtClean="0"/>
              <a:t> </a:t>
            </a:r>
            <a:r>
              <a:rPr lang="hu-HU" sz="2400" dirty="0" err="1" smtClean="0"/>
              <a:t>to</a:t>
            </a:r>
            <a:r>
              <a:rPr lang="hu-HU" sz="2400" dirty="0" smtClean="0"/>
              <a:t> </a:t>
            </a:r>
            <a:r>
              <a:rPr lang="hu-HU" sz="2400" dirty="0" err="1" smtClean="0"/>
              <a:t>highest</a:t>
            </a:r>
            <a:r>
              <a:rPr lang="hu-HU" sz="2400" dirty="0" smtClean="0"/>
              <a:t> </a:t>
            </a:r>
            <a:r>
              <a:rPr lang="hu-HU" sz="2400" dirty="0" err="1" smtClean="0"/>
              <a:t>educational</a:t>
            </a:r>
            <a:r>
              <a:rPr lang="hu-HU" sz="2400" dirty="0" smtClean="0"/>
              <a:t> </a:t>
            </a:r>
            <a:r>
              <a:rPr lang="hu-HU" sz="2400" dirty="0" err="1" smtClean="0"/>
              <a:t>stratum</a:t>
            </a:r>
            <a:r>
              <a:rPr lang="hu-HU" sz="2400" dirty="0" smtClean="0"/>
              <a:t>:</a:t>
            </a:r>
          </a:p>
          <a:p>
            <a:pPr>
              <a:buFont typeface="Wingdings 2" pitchFamily="18" charset="2"/>
              <a:buNone/>
            </a:pPr>
            <a:r>
              <a:rPr lang="hu-HU" sz="2400" dirty="0" smtClean="0"/>
              <a:t>	</a:t>
            </a:r>
            <a:r>
              <a:rPr lang="hu-HU" sz="2400" b="1" dirty="0" smtClean="0">
                <a:solidFill>
                  <a:schemeClr val="tx2"/>
                </a:solidFill>
              </a:rPr>
              <a:t>1.8 </a:t>
            </a:r>
            <a:r>
              <a:rPr lang="hu-HU" sz="2400" b="1" dirty="0" err="1" smtClean="0">
                <a:solidFill>
                  <a:schemeClr val="tx2"/>
                </a:solidFill>
              </a:rPr>
              <a:t>for</a:t>
            </a:r>
            <a:r>
              <a:rPr lang="hu-HU" sz="2400" b="1" dirty="0" smtClean="0">
                <a:solidFill>
                  <a:schemeClr val="tx2"/>
                </a:solidFill>
              </a:rPr>
              <a:t> </a:t>
            </a:r>
            <a:r>
              <a:rPr lang="hu-HU" sz="2400" b="1" dirty="0" err="1" smtClean="0">
                <a:solidFill>
                  <a:schemeClr val="tx2"/>
                </a:solidFill>
              </a:rPr>
              <a:t>males</a:t>
            </a:r>
            <a:endParaRPr lang="hu-HU" sz="2400" b="1" dirty="0" smtClean="0">
              <a:solidFill>
                <a:schemeClr val="tx2"/>
              </a:solidFill>
            </a:endParaRPr>
          </a:p>
          <a:p>
            <a:pPr>
              <a:buFont typeface="Wingdings 2" pitchFamily="18" charset="2"/>
              <a:buNone/>
            </a:pPr>
            <a:r>
              <a:rPr lang="hu-HU" sz="2400" b="1" dirty="0" smtClean="0">
                <a:solidFill>
                  <a:schemeClr val="tx2"/>
                </a:solidFill>
              </a:rPr>
              <a:t>	1.2 </a:t>
            </a:r>
            <a:r>
              <a:rPr lang="hu-HU" sz="2400" b="1" dirty="0" err="1" smtClean="0">
                <a:solidFill>
                  <a:schemeClr val="tx2"/>
                </a:solidFill>
              </a:rPr>
              <a:t>for</a:t>
            </a:r>
            <a:r>
              <a:rPr lang="hu-HU" sz="2400" b="1" dirty="0" smtClean="0">
                <a:solidFill>
                  <a:schemeClr val="tx2"/>
                </a:solidFill>
              </a:rPr>
              <a:t> </a:t>
            </a:r>
            <a:r>
              <a:rPr lang="hu-HU" sz="2400" b="1" dirty="0" err="1" smtClean="0">
                <a:solidFill>
                  <a:schemeClr val="tx2"/>
                </a:solidFill>
              </a:rPr>
              <a:t>females</a:t>
            </a:r>
            <a:endParaRPr lang="hu-HU" sz="2400" b="1" dirty="0" smtClean="0">
              <a:solidFill>
                <a:schemeClr val="tx2"/>
              </a:solidFill>
            </a:endParaRPr>
          </a:p>
          <a:p>
            <a:r>
              <a:rPr lang="hu-HU" sz="2400" dirty="0" err="1" smtClean="0"/>
              <a:t>Since</a:t>
            </a:r>
            <a:r>
              <a:rPr lang="hu-HU" sz="2400" dirty="0" smtClean="0"/>
              <a:t> </a:t>
            </a:r>
            <a:r>
              <a:rPr lang="hu-HU" sz="2400" dirty="0" err="1" smtClean="0"/>
              <a:t>the</a:t>
            </a:r>
            <a:r>
              <a:rPr lang="hu-HU" sz="2400" dirty="0" smtClean="0"/>
              <a:t> </a:t>
            </a:r>
            <a:r>
              <a:rPr lang="hu-HU" sz="2400" dirty="0" err="1" smtClean="0"/>
              <a:t>late</a:t>
            </a:r>
            <a:r>
              <a:rPr lang="hu-HU" sz="2400" dirty="0" smtClean="0"/>
              <a:t> 1980s, </a:t>
            </a:r>
            <a:r>
              <a:rPr lang="hu-HU" sz="2400" dirty="0" err="1" smtClean="0"/>
              <a:t>the</a:t>
            </a:r>
            <a:r>
              <a:rPr lang="hu-HU" sz="2400" dirty="0" smtClean="0"/>
              <a:t> </a:t>
            </a:r>
            <a:r>
              <a:rPr lang="hu-HU" sz="2400" dirty="0" err="1" smtClean="0"/>
              <a:t>mortality</a:t>
            </a:r>
            <a:r>
              <a:rPr lang="hu-HU" sz="2400" dirty="0" smtClean="0"/>
              <a:t> </a:t>
            </a:r>
            <a:r>
              <a:rPr lang="hu-HU" sz="2400" dirty="0" err="1" smtClean="0"/>
              <a:t>rates</a:t>
            </a:r>
            <a:r>
              <a:rPr lang="hu-HU" sz="2400" dirty="0" smtClean="0"/>
              <a:t> </a:t>
            </a:r>
            <a:r>
              <a:rPr lang="hu-HU" sz="2400" dirty="0" err="1" smtClean="0"/>
              <a:t>among</a:t>
            </a:r>
            <a:r>
              <a:rPr lang="hu-HU" sz="2400" dirty="0" smtClean="0"/>
              <a:t> 45-64 </a:t>
            </a:r>
            <a:r>
              <a:rPr lang="hu-HU" sz="2400" dirty="0" err="1" smtClean="0"/>
              <a:t>year</a:t>
            </a:r>
            <a:r>
              <a:rPr lang="hu-HU" sz="2400" dirty="0" smtClean="0"/>
              <a:t> old </a:t>
            </a:r>
            <a:r>
              <a:rPr lang="hu-HU" sz="2400" dirty="0" err="1" smtClean="0"/>
              <a:t>men</a:t>
            </a:r>
            <a:r>
              <a:rPr lang="hu-HU" sz="2400" dirty="0" smtClean="0"/>
              <a:t> </a:t>
            </a:r>
            <a:r>
              <a:rPr lang="hu-HU" sz="2400" dirty="0" err="1" smtClean="0"/>
              <a:t>in</a:t>
            </a:r>
            <a:r>
              <a:rPr lang="hu-HU" sz="2400" dirty="0" smtClean="0"/>
              <a:t> Hungary has </a:t>
            </a:r>
            <a:r>
              <a:rPr lang="hu-HU" sz="2400" dirty="0" err="1" smtClean="0"/>
              <a:t>risen</a:t>
            </a:r>
            <a:r>
              <a:rPr lang="hu-HU" sz="2400" dirty="0" smtClean="0"/>
              <a:t> </a:t>
            </a:r>
            <a:r>
              <a:rPr lang="hu-HU" sz="2400" dirty="0" err="1" smtClean="0"/>
              <a:t>to</a:t>
            </a:r>
            <a:r>
              <a:rPr lang="hu-HU" sz="2400" dirty="0" smtClean="0"/>
              <a:t> </a:t>
            </a:r>
            <a:r>
              <a:rPr lang="hu-HU" sz="2400" dirty="0" err="1" smtClean="0"/>
              <a:t>higher</a:t>
            </a:r>
            <a:r>
              <a:rPr lang="hu-HU" sz="2400" dirty="0" smtClean="0"/>
              <a:t> </a:t>
            </a:r>
            <a:r>
              <a:rPr lang="hu-HU" sz="2400" dirty="0" err="1" smtClean="0"/>
              <a:t>levels</a:t>
            </a:r>
            <a:r>
              <a:rPr lang="hu-HU" sz="2400" dirty="0" smtClean="0"/>
              <a:t> </a:t>
            </a:r>
            <a:r>
              <a:rPr lang="hu-HU" sz="2400" dirty="0" err="1" smtClean="0"/>
              <a:t>than</a:t>
            </a:r>
            <a:r>
              <a:rPr lang="hu-HU" sz="2400" dirty="0" smtClean="0"/>
              <a:t> </a:t>
            </a:r>
            <a:r>
              <a:rPr lang="hu-HU" sz="2400" dirty="0" err="1" smtClean="0"/>
              <a:t>they</a:t>
            </a:r>
            <a:r>
              <a:rPr lang="hu-HU" sz="2400" dirty="0" smtClean="0"/>
              <a:t> </a:t>
            </a:r>
            <a:r>
              <a:rPr lang="hu-HU" sz="2400" dirty="0" err="1" smtClean="0"/>
              <a:t>were</a:t>
            </a:r>
            <a:r>
              <a:rPr lang="hu-HU" sz="2400" dirty="0" smtClean="0"/>
              <a:t> </a:t>
            </a:r>
            <a:r>
              <a:rPr lang="hu-HU" sz="2400" dirty="0" err="1" smtClean="0"/>
              <a:t>in</a:t>
            </a:r>
            <a:r>
              <a:rPr lang="hu-HU" sz="2400" dirty="0" smtClean="0"/>
              <a:t> </a:t>
            </a:r>
            <a:r>
              <a:rPr lang="hu-HU" sz="2400" dirty="0" err="1" smtClean="0"/>
              <a:t>the</a:t>
            </a:r>
            <a:r>
              <a:rPr lang="hu-HU" sz="2400" dirty="0" smtClean="0"/>
              <a:t> 1930s.</a:t>
            </a:r>
          </a:p>
          <a:p>
            <a:pPr>
              <a:buFont typeface="Wingdings 2" pitchFamily="18" charset="2"/>
              <a:buNone/>
            </a:pPr>
            <a:endParaRPr lang="hu-HU" sz="2400" dirty="0" smtClean="0"/>
          </a:p>
          <a:p>
            <a:endParaRPr lang="hu-HU" sz="24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p:nvPr>
        </p:nvSpPr>
        <p:spPr>
          <a:xfrm>
            <a:off x="457200" y="704850"/>
            <a:ext cx="8229600" cy="420688"/>
          </a:xfrm>
        </p:spPr>
        <p:txBody>
          <a:bodyPr/>
          <a:lstStyle/>
          <a:p>
            <a:endParaRPr lang="hu-HU" sz="4600" smtClean="0"/>
          </a:p>
        </p:txBody>
      </p:sp>
      <p:pic>
        <p:nvPicPr>
          <p:cNvPr id="13315" name="Picture 4"/>
          <p:cNvPicPr>
            <a:picLocks noGrp="1" noChangeAspect="1" noChangeArrowheads="1"/>
          </p:cNvPicPr>
          <p:nvPr>
            <p:ph type="body" idx="1"/>
          </p:nvPr>
        </p:nvPicPr>
        <p:blipFill>
          <a:blip r:embed="rId2" cstate="print"/>
          <a:srcRect/>
          <a:stretch>
            <a:fillRect/>
          </a:stretch>
        </p:blipFill>
        <p:spPr>
          <a:xfrm>
            <a:off x="0" y="0"/>
            <a:ext cx="9144000" cy="5876925"/>
          </a:xfrm>
        </p:spPr>
      </p:pic>
      <p:sp>
        <p:nvSpPr>
          <p:cNvPr id="13316" name="Text Box 5"/>
          <p:cNvSpPr txBox="1">
            <a:spLocks noChangeArrowheads="1"/>
          </p:cNvSpPr>
          <p:nvPr/>
        </p:nvSpPr>
        <p:spPr bwMode="auto">
          <a:xfrm>
            <a:off x="611188" y="5805488"/>
            <a:ext cx="7848600" cy="549275"/>
          </a:xfrm>
          <a:prstGeom prst="rect">
            <a:avLst/>
          </a:prstGeom>
          <a:noFill/>
          <a:ln w="9525">
            <a:noFill/>
            <a:miter lim="800000"/>
            <a:headEnd/>
            <a:tailEnd/>
          </a:ln>
        </p:spPr>
        <p:txBody>
          <a:bodyPr>
            <a:spAutoFit/>
          </a:bodyPr>
          <a:lstStyle/>
          <a:p>
            <a:pPr>
              <a:spcBef>
                <a:spcPct val="50000"/>
              </a:spcBef>
            </a:pPr>
            <a:r>
              <a:rPr lang="hu-HU" sz="1400" dirty="0" err="1">
                <a:solidFill>
                  <a:schemeClr val="tx2"/>
                </a:solidFill>
              </a:rPr>
              <a:t>Source</a:t>
            </a:r>
            <a:r>
              <a:rPr lang="hu-HU" sz="1400" dirty="0">
                <a:solidFill>
                  <a:schemeClr val="tx2"/>
                </a:solidFill>
              </a:rPr>
              <a:t>: Kopp, M, </a:t>
            </a:r>
            <a:r>
              <a:rPr lang="hu-HU" sz="1400" dirty="0" err="1">
                <a:solidFill>
                  <a:schemeClr val="tx2"/>
                </a:solidFill>
              </a:rPr>
              <a:t>Skrabski</a:t>
            </a:r>
            <a:r>
              <a:rPr lang="hu-HU" sz="1400" dirty="0">
                <a:solidFill>
                  <a:schemeClr val="tx2"/>
                </a:solidFill>
              </a:rPr>
              <a:t> Á: </a:t>
            </a:r>
            <a:r>
              <a:rPr lang="hu-HU" sz="1400" dirty="0" err="1" smtClean="0">
                <a:solidFill>
                  <a:schemeClr val="tx2"/>
                </a:solidFill>
              </a:rPr>
              <a:t>Depression</a:t>
            </a:r>
            <a:r>
              <a:rPr lang="hu-HU" sz="1400" dirty="0" smtClean="0">
                <a:solidFill>
                  <a:schemeClr val="tx2"/>
                </a:solidFill>
              </a:rPr>
              <a:t> </a:t>
            </a:r>
            <a:r>
              <a:rPr lang="hu-HU" sz="1400" dirty="0" err="1">
                <a:solidFill>
                  <a:schemeClr val="tx2"/>
                </a:solidFill>
              </a:rPr>
              <a:t>predicts</a:t>
            </a:r>
            <a:r>
              <a:rPr lang="hu-HU" sz="1400" dirty="0">
                <a:solidFill>
                  <a:schemeClr val="tx2"/>
                </a:solidFill>
              </a:rPr>
              <a:t> </a:t>
            </a:r>
            <a:r>
              <a:rPr lang="hu-HU" sz="1600" dirty="0" err="1">
                <a:solidFill>
                  <a:schemeClr val="tx2"/>
                </a:solidFill>
              </a:rPr>
              <a:t>male</a:t>
            </a:r>
            <a:r>
              <a:rPr lang="hu-HU" sz="1400" dirty="0">
                <a:solidFill>
                  <a:schemeClr val="tx2"/>
                </a:solidFill>
              </a:rPr>
              <a:t> </a:t>
            </a:r>
            <a:r>
              <a:rPr lang="hu-HU" sz="1400" dirty="0" err="1">
                <a:solidFill>
                  <a:schemeClr val="tx2"/>
                </a:solidFill>
              </a:rPr>
              <a:t>premature</a:t>
            </a:r>
            <a:r>
              <a:rPr lang="hu-HU" sz="1400" dirty="0">
                <a:solidFill>
                  <a:schemeClr val="tx2"/>
                </a:solidFill>
              </a:rPr>
              <a:t> </a:t>
            </a:r>
            <a:r>
              <a:rPr lang="hu-HU" sz="1400" dirty="0" err="1">
                <a:solidFill>
                  <a:schemeClr val="tx2"/>
                </a:solidFill>
              </a:rPr>
              <a:t>mortality</a:t>
            </a:r>
            <a:r>
              <a:rPr lang="hu-HU" sz="1400" dirty="0">
                <a:solidFill>
                  <a:schemeClr val="tx2"/>
                </a:solidFill>
              </a:rPr>
              <a:t>, 14th AEP </a:t>
            </a:r>
            <a:r>
              <a:rPr lang="hu-HU" sz="1400" dirty="0" err="1">
                <a:solidFill>
                  <a:schemeClr val="tx2"/>
                </a:solidFill>
              </a:rPr>
              <a:t>Section</a:t>
            </a:r>
            <a:r>
              <a:rPr lang="hu-HU" sz="1400" dirty="0">
                <a:solidFill>
                  <a:schemeClr val="tx2"/>
                </a:solidFill>
              </a:rPr>
              <a:t> </a:t>
            </a:r>
            <a:r>
              <a:rPr lang="hu-HU" sz="1400" dirty="0" err="1">
                <a:solidFill>
                  <a:schemeClr val="tx2"/>
                </a:solidFill>
              </a:rPr>
              <a:t>Epidemiology</a:t>
            </a:r>
            <a:r>
              <a:rPr lang="hu-HU" sz="1400" dirty="0">
                <a:solidFill>
                  <a:schemeClr val="tx2"/>
                </a:solidFill>
              </a:rPr>
              <a:t> and </a:t>
            </a:r>
            <a:r>
              <a:rPr lang="hu-HU" sz="1400" dirty="0" err="1">
                <a:solidFill>
                  <a:schemeClr val="tx2"/>
                </a:solidFill>
              </a:rPr>
              <a:t>Social</a:t>
            </a:r>
            <a:r>
              <a:rPr lang="hu-HU" sz="1400" dirty="0">
                <a:solidFill>
                  <a:schemeClr val="tx2"/>
                </a:solidFill>
              </a:rPr>
              <a:t> </a:t>
            </a:r>
            <a:r>
              <a:rPr lang="hu-HU" sz="1400" dirty="0" err="1">
                <a:solidFill>
                  <a:schemeClr val="tx2"/>
                </a:solidFill>
              </a:rPr>
              <a:t>Psychiatry</a:t>
            </a:r>
            <a:endParaRPr lang="hu-HU" sz="1400" dirty="0">
              <a:solidFill>
                <a:schemeClr val="tx2"/>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pPr>
              <a:defRPr/>
            </a:pPr>
            <a:r>
              <a:rPr lang="hu-HU" sz="6000" smtClean="0">
                <a:solidFill>
                  <a:srgbClr val="CC3300"/>
                </a:solidFill>
                <a:latin typeface="Arial" charset="0"/>
              </a:rPr>
              <a:t/>
            </a:r>
            <a:br>
              <a:rPr lang="hu-HU" sz="6000" smtClean="0">
                <a:solidFill>
                  <a:srgbClr val="CC3300"/>
                </a:solidFill>
                <a:latin typeface="Arial" charset="0"/>
              </a:rPr>
            </a:br>
            <a:r>
              <a:rPr lang="hu-HU" sz="6000">
                <a:solidFill>
                  <a:srgbClr val="CC3300"/>
                </a:solidFill>
                <a:latin typeface="Arial" charset="0"/>
              </a:rPr>
              <a:t/>
            </a:r>
            <a:br>
              <a:rPr lang="hu-HU" sz="6000">
                <a:solidFill>
                  <a:srgbClr val="CC3300"/>
                </a:solidFill>
                <a:latin typeface="Arial" charset="0"/>
              </a:rPr>
            </a:br>
            <a:r>
              <a:rPr lang="hu-HU" sz="6000" smtClean="0">
                <a:solidFill>
                  <a:srgbClr val="CC3300"/>
                </a:solidFill>
                <a:latin typeface="Arial" charset="0"/>
              </a:rPr>
              <a:t/>
            </a:r>
            <a:br>
              <a:rPr lang="hu-HU" sz="6000" smtClean="0">
                <a:solidFill>
                  <a:srgbClr val="CC3300"/>
                </a:solidFill>
                <a:latin typeface="Arial" charset="0"/>
              </a:rPr>
            </a:br>
            <a:endParaRPr lang="hu-HU"/>
          </a:p>
        </p:txBody>
      </p:sp>
      <p:sp>
        <p:nvSpPr>
          <p:cNvPr id="14339" name="Szöveg helye 2"/>
          <p:cNvSpPr>
            <a:spLocks noGrp="1"/>
          </p:cNvSpPr>
          <p:nvPr>
            <p:ph type="body" idx="1"/>
          </p:nvPr>
        </p:nvSpPr>
        <p:spPr>
          <a:xfrm>
            <a:off x="323850" y="1989138"/>
            <a:ext cx="7772400" cy="1509712"/>
          </a:xfrm>
        </p:spPr>
        <p:txBody>
          <a:bodyPr/>
          <a:lstStyle/>
          <a:p>
            <a:pPr algn="ctr"/>
            <a:r>
              <a:rPr lang="hu-HU" sz="4800" smtClean="0">
                <a:latin typeface="Arial" charset="0"/>
              </a:rPr>
              <a:t>Hungarostudy research: 2002 and 2006:goals and methods</a:t>
            </a:r>
            <a:endParaRPr lang="hu-HU" sz="480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p:cNvSpPr>
          <p:nvPr>
            <p:ph type="title"/>
          </p:nvPr>
        </p:nvSpPr>
        <p:spPr>
          <a:xfrm>
            <a:off x="468313" y="404813"/>
            <a:ext cx="8229600" cy="1143000"/>
          </a:xfrm>
        </p:spPr>
        <p:txBody>
          <a:bodyPr/>
          <a:lstStyle/>
          <a:p>
            <a:r>
              <a:rPr lang="hu-HU" sz="3200" dirty="0" smtClean="0"/>
              <a:t>National </a:t>
            </a:r>
            <a:r>
              <a:rPr lang="hu-HU" sz="3200" dirty="0" err="1" smtClean="0"/>
              <a:t>representative</a:t>
            </a:r>
            <a:r>
              <a:rPr lang="hu-HU" sz="3200" dirty="0" smtClean="0"/>
              <a:t> </a:t>
            </a:r>
            <a:r>
              <a:rPr lang="hu-HU" sz="3200" dirty="0" err="1" smtClean="0"/>
              <a:t>surveys</a:t>
            </a:r>
            <a:r>
              <a:rPr lang="hu-HU" sz="3200" dirty="0" smtClean="0"/>
              <a:t> </a:t>
            </a:r>
            <a:r>
              <a:rPr lang="hu-HU" sz="3200" dirty="0" err="1" smtClean="0"/>
              <a:t>in</a:t>
            </a:r>
            <a:r>
              <a:rPr lang="hu-HU" sz="3200" dirty="0" smtClean="0"/>
              <a:t> Hungary:</a:t>
            </a:r>
            <a:br>
              <a:rPr lang="hu-HU" sz="3200" dirty="0" smtClean="0"/>
            </a:br>
            <a:r>
              <a:rPr lang="hu-HU" sz="3200" dirty="0" err="1" smtClean="0"/>
              <a:t>Hungarian</a:t>
            </a:r>
            <a:r>
              <a:rPr lang="hu-HU" sz="3200" dirty="0" smtClean="0"/>
              <a:t> </a:t>
            </a:r>
            <a:r>
              <a:rPr lang="hu-HU" sz="3200" dirty="0" err="1" smtClean="0"/>
              <a:t>Epidemiological</a:t>
            </a:r>
            <a:r>
              <a:rPr lang="hu-HU" sz="3200" dirty="0" smtClean="0"/>
              <a:t> Panel</a:t>
            </a:r>
          </a:p>
        </p:txBody>
      </p:sp>
      <p:sp>
        <p:nvSpPr>
          <p:cNvPr id="15363" name="Rectangle 3"/>
          <p:cNvSpPr>
            <a:spLocks noGrp="1"/>
          </p:cNvSpPr>
          <p:nvPr>
            <p:ph type="body" idx="1"/>
          </p:nvPr>
        </p:nvSpPr>
        <p:spPr/>
        <p:txBody>
          <a:bodyPr/>
          <a:lstStyle/>
          <a:p>
            <a:r>
              <a:rPr lang="hu-HU" smtClean="0"/>
              <a:t>The samples represent the Hungarian population above age 18, according to gender, age, county and subregions</a:t>
            </a:r>
          </a:p>
          <a:p>
            <a:r>
              <a:rPr lang="hu-HU" b="1" smtClean="0">
                <a:solidFill>
                  <a:schemeClr val="tx2"/>
                </a:solidFill>
              </a:rPr>
              <a:t>Hungarostudy: 	1983:</a:t>
            </a:r>
            <a:r>
              <a:rPr lang="hu-HU" smtClean="0"/>
              <a:t> 6000 persons</a:t>
            </a:r>
          </a:p>
          <a:p>
            <a:pPr>
              <a:buFont typeface="Wingdings 2" pitchFamily="18" charset="2"/>
              <a:buNone/>
            </a:pPr>
            <a:r>
              <a:rPr lang="hu-HU" smtClean="0"/>
              <a:t>				</a:t>
            </a:r>
            <a:r>
              <a:rPr lang="hu-HU" b="1" smtClean="0">
                <a:solidFill>
                  <a:schemeClr val="tx2"/>
                </a:solidFill>
              </a:rPr>
              <a:t>1988</a:t>
            </a:r>
            <a:r>
              <a:rPr lang="hu-HU" smtClean="0"/>
              <a:t>: 20 092 persons</a:t>
            </a:r>
          </a:p>
          <a:p>
            <a:pPr>
              <a:buFont typeface="Wingdings 2" pitchFamily="18" charset="2"/>
              <a:buNone/>
            </a:pPr>
            <a:r>
              <a:rPr lang="hu-HU" smtClean="0"/>
              <a:t>				</a:t>
            </a:r>
            <a:r>
              <a:rPr lang="hu-HU" b="1" smtClean="0">
                <a:solidFill>
                  <a:schemeClr val="tx2"/>
                </a:solidFill>
              </a:rPr>
              <a:t>1995</a:t>
            </a:r>
            <a:r>
              <a:rPr lang="hu-HU" smtClean="0"/>
              <a:t>: 12 463 persons</a:t>
            </a:r>
          </a:p>
          <a:p>
            <a:pPr>
              <a:buFont typeface="Wingdings 2" pitchFamily="18" charset="2"/>
              <a:buNone/>
            </a:pPr>
            <a:r>
              <a:rPr lang="hu-HU" smtClean="0"/>
              <a:t>				</a:t>
            </a:r>
            <a:r>
              <a:rPr lang="hu-HU" b="1" smtClean="0">
                <a:solidFill>
                  <a:schemeClr val="tx2"/>
                </a:solidFill>
              </a:rPr>
              <a:t>2002</a:t>
            </a:r>
            <a:r>
              <a:rPr lang="hu-HU" smtClean="0"/>
              <a:t>: 1 2640 persons</a:t>
            </a:r>
          </a:p>
          <a:p>
            <a:pPr>
              <a:buFont typeface="Wingdings 2" pitchFamily="18" charset="2"/>
              <a:buNone/>
            </a:pPr>
            <a:r>
              <a:rPr lang="hu-HU" smtClean="0"/>
              <a:t>				</a:t>
            </a:r>
            <a:r>
              <a:rPr lang="hu-HU" b="1" smtClean="0">
                <a:solidFill>
                  <a:schemeClr val="tx2"/>
                </a:solidFill>
              </a:rPr>
              <a:t>2006</a:t>
            </a:r>
            <a:r>
              <a:rPr lang="hu-HU" smtClean="0"/>
              <a:t>: follow-up study: among the </a:t>
            </a:r>
          </a:p>
          <a:p>
            <a:pPr>
              <a:buFont typeface="Wingdings 2" pitchFamily="18" charset="2"/>
              <a:buNone/>
            </a:pPr>
            <a:r>
              <a:rPr lang="hu-HU" smtClean="0"/>
              <a:t>	12 640 persons in Hungarostudy 2002 4689 persons were interviewed again, 322 persons deceased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a:xfrm>
            <a:off x="395288" y="404813"/>
            <a:ext cx="8229600" cy="1143000"/>
          </a:xfrm>
        </p:spPr>
        <p:txBody>
          <a:bodyPr/>
          <a:lstStyle/>
          <a:p>
            <a:r>
              <a:rPr lang="hu-HU" smtClean="0"/>
              <a:t>Measures</a:t>
            </a:r>
          </a:p>
        </p:txBody>
      </p:sp>
      <p:sp>
        <p:nvSpPr>
          <p:cNvPr id="16387" name="Rectangle 3"/>
          <p:cNvSpPr>
            <a:spLocks noGrp="1"/>
          </p:cNvSpPr>
          <p:nvPr>
            <p:ph type="body" idx="1"/>
          </p:nvPr>
        </p:nvSpPr>
        <p:spPr/>
        <p:txBody>
          <a:bodyPr/>
          <a:lstStyle/>
          <a:p>
            <a:pPr marL="495300" indent="-495300">
              <a:lnSpc>
                <a:spcPct val="90000"/>
              </a:lnSpc>
              <a:buFont typeface="Wingdings 2" pitchFamily="18" charset="2"/>
              <a:buNone/>
            </a:pPr>
            <a:r>
              <a:rPr lang="hu-HU" smtClean="0"/>
              <a:t>1.	</a:t>
            </a:r>
            <a:r>
              <a:rPr lang="hu-HU" b="1" smtClean="0">
                <a:solidFill>
                  <a:schemeClr val="tx2"/>
                </a:solidFill>
              </a:rPr>
              <a:t>Socioeconomic Factors</a:t>
            </a:r>
          </a:p>
          <a:p>
            <a:pPr marL="495300" indent="-495300">
              <a:lnSpc>
                <a:spcPct val="90000"/>
              </a:lnSpc>
            </a:pPr>
            <a:r>
              <a:rPr lang="hu-HU" smtClean="0"/>
              <a:t>Education</a:t>
            </a:r>
          </a:p>
          <a:p>
            <a:pPr marL="495300" indent="-495300">
              <a:lnSpc>
                <a:spcPct val="90000"/>
              </a:lnSpc>
            </a:pPr>
            <a:r>
              <a:rPr lang="hu-HU" smtClean="0"/>
              <a:t>Occupational class</a:t>
            </a:r>
          </a:p>
          <a:p>
            <a:pPr marL="495300" indent="-495300">
              <a:lnSpc>
                <a:spcPct val="90000"/>
              </a:lnSpc>
            </a:pPr>
            <a:r>
              <a:rPr lang="hu-HU" smtClean="0"/>
              <a:t>Personal and household income</a:t>
            </a:r>
          </a:p>
          <a:p>
            <a:pPr marL="495300" indent="-495300">
              <a:lnSpc>
                <a:spcPct val="90000"/>
              </a:lnSpc>
            </a:pPr>
            <a:r>
              <a:rPr lang="hu-HU" smtClean="0"/>
              <a:t>Subjective social status</a:t>
            </a:r>
          </a:p>
          <a:p>
            <a:pPr marL="495300" indent="-495300">
              <a:lnSpc>
                <a:spcPct val="90000"/>
              </a:lnSpc>
              <a:buFont typeface="Wingdings 2" pitchFamily="18" charset="2"/>
              <a:buNone/>
            </a:pPr>
            <a:r>
              <a:rPr lang="hu-HU" smtClean="0"/>
              <a:t>2.	</a:t>
            </a:r>
            <a:r>
              <a:rPr lang="hu-HU" b="1" smtClean="0">
                <a:solidFill>
                  <a:schemeClr val="tx2"/>
                </a:solidFill>
              </a:rPr>
              <a:t>Work-related stress factors</a:t>
            </a:r>
          </a:p>
          <a:p>
            <a:pPr marL="495300" indent="-495300">
              <a:lnSpc>
                <a:spcPct val="90000"/>
              </a:lnSpc>
            </a:pPr>
            <a:r>
              <a:rPr lang="hu-HU" smtClean="0"/>
              <a:t>Control available at the workplace</a:t>
            </a:r>
          </a:p>
          <a:p>
            <a:pPr marL="495300" indent="-495300">
              <a:lnSpc>
                <a:spcPct val="90000"/>
              </a:lnSpc>
            </a:pPr>
            <a:r>
              <a:rPr lang="hu-HU" smtClean="0"/>
              <a:t>Job security</a:t>
            </a:r>
          </a:p>
          <a:p>
            <a:pPr marL="495300" indent="-495300">
              <a:lnSpc>
                <a:spcPct val="90000"/>
              </a:lnSpc>
            </a:pPr>
            <a:r>
              <a:rPr lang="hu-HU" smtClean="0"/>
              <a:t>Dissatisfaction with the job</a:t>
            </a:r>
          </a:p>
          <a:p>
            <a:pPr marL="495300" indent="-495300">
              <a:lnSpc>
                <a:spcPct val="90000"/>
              </a:lnSpc>
            </a:pPr>
            <a:r>
              <a:rPr lang="hu-HU" smtClean="0">
                <a:latin typeface="Arial" charset="0"/>
              </a:rPr>
              <a:t>S</a:t>
            </a:r>
            <a:r>
              <a:rPr lang="hu-HU" smtClean="0"/>
              <a:t>ocial support from collegues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p:nvPr>
        </p:nvSpPr>
        <p:spPr>
          <a:xfrm>
            <a:off x="468313" y="333375"/>
            <a:ext cx="8229600" cy="1143000"/>
          </a:xfrm>
        </p:spPr>
        <p:txBody>
          <a:bodyPr/>
          <a:lstStyle/>
          <a:p>
            <a:r>
              <a:rPr lang="hu-HU" smtClean="0"/>
              <a:t>Measures</a:t>
            </a:r>
          </a:p>
        </p:txBody>
      </p:sp>
      <p:sp>
        <p:nvSpPr>
          <p:cNvPr id="17411" name="Rectangle 3"/>
          <p:cNvSpPr>
            <a:spLocks noGrp="1"/>
          </p:cNvSpPr>
          <p:nvPr>
            <p:ph type="body" idx="1"/>
          </p:nvPr>
        </p:nvSpPr>
        <p:spPr>
          <a:xfrm>
            <a:off x="468313" y="1484313"/>
            <a:ext cx="8229600" cy="4389437"/>
          </a:xfrm>
        </p:spPr>
        <p:txBody>
          <a:bodyPr/>
          <a:lstStyle/>
          <a:p>
            <a:pPr marL="495300" indent="-495300">
              <a:buFont typeface="Wingdings 2" pitchFamily="18" charset="2"/>
              <a:buAutoNum type="arabicPeriod" startAt="3"/>
            </a:pPr>
            <a:r>
              <a:rPr lang="hu-HU" b="1" smtClean="0">
                <a:solidFill>
                  <a:schemeClr val="tx2"/>
                </a:solidFill>
              </a:rPr>
              <a:t>Mental health factors</a:t>
            </a:r>
          </a:p>
          <a:p>
            <a:pPr marL="495300" indent="-495300"/>
            <a:r>
              <a:rPr lang="hu-HU" smtClean="0"/>
              <a:t>Depressive symptoms (Beck Depression Inventory, shortened version)</a:t>
            </a:r>
          </a:p>
          <a:p>
            <a:pPr marL="495300" indent="-495300"/>
            <a:r>
              <a:rPr lang="hu-HU" smtClean="0"/>
              <a:t>Self-efficacy score </a:t>
            </a:r>
          </a:p>
          <a:p>
            <a:pPr marL="495300" indent="-495300"/>
            <a:r>
              <a:rPr lang="hu-HU" smtClean="0"/>
              <a:t>Anxiety (Hospital Anxiety Score)</a:t>
            </a:r>
          </a:p>
          <a:p>
            <a:pPr marL="495300" indent="-495300"/>
            <a:r>
              <a:rPr lang="hu-HU" smtClean="0"/>
              <a:t>Type D personality (Dennollet, 2000: negative affect, behavioral inhibition)</a:t>
            </a:r>
          </a:p>
          <a:p>
            <a:pPr marL="495300" indent="-495300"/>
            <a:r>
              <a:rPr lang="hu-HU" smtClean="0"/>
              <a:t>Hopelessness (Shortened Hopelessness Score, Beck, 2000))</a:t>
            </a:r>
          </a:p>
          <a:p>
            <a:pPr marL="495300" indent="-495300"/>
            <a:r>
              <a:rPr lang="hu-HU" smtClean="0"/>
              <a:t>WHO Wellbeing</a:t>
            </a:r>
          </a:p>
          <a:p>
            <a:pPr marL="495300" indent="-495300"/>
            <a:r>
              <a:rPr lang="hu-HU" smtClean="0"/>
              <a:t>Social support</a:t>
            </a:r>
          </a:p>
          <a:p>
            <a:pPr marL="495300" indent="-495300"/>
            <a:endParaRPr lang="hu-HU"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p:cNvSpPr>
          <p:nvPr>
            <p:ph type="title"/>
          </p:nvPr>
        </p:nvSpPr>
        <p:spPr/>
        <p:txBody>
          <a:bodyPr/>
          <a:lstStyle/>
          <a:p>
            <a:r>
              <a:rPr lang="hu-HU" smtClean="0"/>
              <a:t>Measures</a:t>
            </a:r>
          </a:p>
        </p:txBody>
      </p:sp>
      <p:sp>
        <p:nvSpPr>
          <p:cNvPr id="18435" name="Rectangle 3"/>
          <p:cNvSpPr>
            <a:spLocks noGrp="1"/>
          </p:cNvSpPr>
          <p:nvPr>
            <p:ph type="body" idx="1"/>
          </p:nvPr>
        </p:nvSpPr>
        <p:spPr/>
        <p:txBody>
          <a:bodyPr/>
          <a:lstStyle/>
          <a:p>
            <a:pPr marL="495300" indent="-495300">
              <a:buFont typeface="Wingdings 2" pitchFamily="18" charset="2"/>
              <a:buAutoNum type="arabicPeriod" startAt="4"/>
            </a:pPr>
            <a:r>
              <a:rPr lang="hu-HU" smtClean="0"/>
              <a:t>Health behaviour</a:t>
            </a:r>
          </a:p>
          <a:p>
            <a:pPr marL="495300" indent="-495300"/>
            <a:r>
              <a:rPr lang="hu-HU" smtClean="0"/>
              <a:t>Smoking history</a:t>
            </a:r>
          </a:p>
          <a:p>
            <a:pPr marL="495300" indent="-495300"/>
            <a:r>
              <a:rPr lang="hu-HU" smtClean="0"/>
              <a:t>Suicidal behaviour</a:t>
            </a:r>
          </a:p>
          <a:p>
            <a:pPr marL="495300" indent="-495300"/>
            <a:r>
              <a:rPr lang="hu-HU" smtClean="0"/>
              <a:t>Physical activity</a:t>
            </a:r>
          </a:p>
          <a:p>
            <a:pPr marL="495300" indent="-495300"/>
            <a:r>
              <a:rPr lang="hu-HU" smtClean="0"/>
              <a:t>Alcohol abuse</a:t>
            </a:r>
          </a:p>
          <a:p>
            <a:pPr marL="495300" indent="-495300"/>
            <a:r>
              <a:rPr lang="hu-HU" smtClean="0"/>
              <a:t>Body weight and height: BMI</a:t>
            </a:r>
          </a:p>
          <a:p>
            <a:pPr marL="495300" indent="-495300"/>
            <a:r>
              <a:rPr lang="hu-HU" smtClean="0"/>
              <a:t>Drog consumption</a:t>
            </a:r>
          </a:p>
          <a:p>
            <a:pPr marL="495300" indent="-495300">
              <a:buFont typeface="Wingdings 2" pitchFamily="18" charset="2"/>
              <a:buAutoNum type="arabicPeriod" startAt="4"/>
            </a:pPr>
            <a:endParaRPr lang="hu-HU"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4"/>
          <p:cNvSpPr>
            <a:spLocks noGrp="1"/>
          </p:cNvSpPr>
          <p:nvPr>
            <p:ph type="title"/>
          </p:nvPr>
        </p:nvSpPr>
        <p:spPr/>
        <p:txBody>
          <a:bodyPr/>
          <a:lstStyle/>
          <a:p>
            <a:pPr algn="ctr">
              <a:defRPr/>
            </a:pPr>
            <a:r>
              <a:rPr lang="hu-HU" sz="5400" err="1" smtClean="0">
                <a:solidFill>
                  <a:schemeClr val="tx1"/>
                </a:solidFill>
                <a:latin typeface="Arial" charset="0"/>
              </a:rPr>
              <a:t>Results</a:t>
            </a:r>
            <a:r>
              <a:rPr lang="hu-HU" sz="5400" smtClean="0">
                <a:solidFill>
                  <a:schemeClr val="tx1"/>
                </a:solidFill>
                <a:latin typeface="Arial" charset="0"/>
              </a:rPr>
              <a:t> of </a:t>
            </a:r>
            <a:r>
              <a:rPr lang="hu-HU" sz="5400" err="1" smtClean="0">
                <a:solidFill>
                  <a:schemeClr val="tx1"/>
                </a:solidFill>
                <a:latin typeface="Arial" charset="0"/>
              </a:rPr>
              <a:t>this</a:t>
            </a:r>
            <a:r>
              <a:rPr lang="hu-HU" sz="5400" smtClean="0">
                <a:solidFill>
                  <a:schemeClr val="tx1"/>
                </a:solidFill>
                <a:latin typeface="Arial" charset="0"/>
              </a:rPr>
              <a:t> </a:t>
            </a:r>
            <a:r>
              <a:rPr lang="hu-HU" sz="5400" err="1" smtClean="0">
                <a:solidFill>
                  <a:schemeClr val="tx1"/>
                </a:solidFill>
                <a:latin typeface="Arial" charset="0"/>
              </a:rPr>
              <a:t>study</a:t>
            </a:r>
            <a:endParaRPr lang="hu-HU" sz="5400" smtClean="0">
              <a:solidFill>
                <a:schemeClr val="tx1"/>
              </a:solidFill>
              <a:latin typeface="Arial" charset="0"/>
            </a:endParaRPr>
          </a:p>
        </p:txBody>
      </p:sp>
      <p:sp>
        <p:nvSpPr>
          <p:cNvPr id="19459" name="Szöveg helye 1"/>
          <p:cNvSpPr>
            <a:spLocks noGrp="1"/>
          </p:cNvSpPr>
          <p:nvPr>
            <p:ph type="body" idx="1"/>
          </p:nvPr>
        </p:nvSpPr>
        <p:spPr>
          <a:xfrm>
            <a:off x="530225" y="2705100"/>
            <a:ext cx="7772400" cy="1509713"/>
          </a:xfrm>
        </p:spPr>
        <p:txBody>
          <a:bodyPr/>
          <a:lstStyle/>
          <a:p>
            <a:endParaRPr lang="hu-HU"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p:cNvSpPr>
          <p:nvPr>
            <p:ph type="title"/>
          </p:nvPr>
        </p:nvSpPr>
        <p:spPr>
          <a:xfrm>
            <a:off x="323850" y="0"/>
            <a:ext cx="8229600" cy="1143000"/>
          </a:xfrm>
        </p:spPr>
        <p:txBody>
          <a:bodyPr/>
          <a:lstStyle/>
          <a:p>
            <a:pPr eaLnBrk="1" hangingPunct="1"/>
            <a:r>
              <a:rPr lang="hu-HU" smtClean="0">
                <a:latin typeface="Arial" charset="0"/>
              </a:rPr>
              <a:t>Topics of the lecture</a:t>
            </a:r>
          </a:p>
        </p:txBody>
      </p:sp>
      <p:grpSp>
        <p:nvGrpSpPr>
          <p:cNvPr id="5123" name="Csoportba foglalás 2"/>
          <p:cNvGrpSpPr>
            <a:grpSpLocks/>
          </p:cNvGrpSpPr>
          <p:nvPr/>
        </p:nvGrpSpPr>
        <p:grpSpPr bwMode="auto">
          <a:xfrm>
            <a:off x="684213" y="1052513"/>
            <a:ext cx="6297612" cy="5472112"/>
            <a:chOff x="1896234" y="1484836"/>
            <a:chExt cx="5084831" cy="4388390"/>
          </a:xfrm>
        </p:grpSpPr>
        <p:sp>
          <p:nvSpPr>
            <p:cNvPr id="4" name="Szabadkézi sokszög 3"/>
            <p:cNvSpPr/>
            <p:nvPr/>
          </p:nvSpPr>
          <p:spPr>
            <a:xfrm>
              <a:off x="1896234" y="1484836"/>
              <a:ext cx="5084831" cy="462136"/>
            </a:xfrm>
            <a:custGeom>
              <a:avLst/>
              <a:gdLst>
                <a:gd name="connsiteX0" fmla="*/ 0 w 5084831"/>
                <a:gd name="connsiteY0" fmla="*/ 0 h 462257"/>
                <a:gd name="connsiteX1" fmla="*/ 5084831 w 5084831"/>
                <a:gd name="connsiteY1" fmla="*/ 0 h 462257"/>
                <a:gd name="connsiteX2" fmla="*/ 5084831 w 5084831"/>
                <a:gd name="connsiteY2" fmla="*/ 462257 h 462257"/>
                <a:gd name="connsiteX3" fmla="*/ 0 w 5084831"/>
                <a:gd name="connsiteY3" fmla="*/ 462257 h 462257"/>
                <a:gd name="connsiteX4" fmla="*/ 0 w 5084831"/>
                <a:gd name="connsiteY4" fmla="*/ 0 h 462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831" h="462257">
                  <a:moveTo>
                    <a:pt x="0" y="0"/>
                  </a:moveTo>
                  <a:lnTo>
                    <a:pt x="5084831" y="0"/>
                  </a:lnTo>
                  <a:lnTo>
                    <a:pt x="5084831" y="462257"/>
                  </a:lnTo>
                  <a:lnTo>
                    <a:pt x="0" y="46225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49530" tIns="49530" rIns="49530" bIns="49530" spcCol="1270" anchor="b"/>
            <a:lstStyle/>
            <a:p>
              <a:pPr defTabSz="577850">
                <a:lnSpc>
                  <a:spcPct val="90000"/>
                </a:lnSpc>
                <a:spcAft>
                  <a:spcPct val="35000"/>
                </a:spcAft>
                <a:defRPr/>
              </a:pPr>
              <a:r>
                <a:rPr lang="hu-HU" sz="2000" b="1" dirty="0" smtClean="0">
                  <a:solidFill>
                    <a:srgbClr val="FF0000"/>
                  </a:solidFill>
                </a:rPr>
                <a:t>1. </a:t>
              </a:r>
              <a:r>
                <a:rPr lang="hu-HU" sz="2000" b="1" dirty="0" err="1" smtClean="0">
                  <a:solidFill>
                    <a:srgbClr val="FF0000"/>
                  </a:solidFill>
                </a:rPr>
                <a:t>Socio-economic</a:t>
              </a:r>
              <a:r>
                <a:rPr lang="hu-HU" sz="2000" b="1" dirty="0" smtClean="0">
                  <a:solidFill>
                    <a:srgbClr val="FF0000"/>
                  </a:solidFill>
                </a:rPr>
                <a:t> </a:t>
              </a:r>
              <a:r>
                <a:rPr lang="hu-HU" sz="2000" b="1" dirty="0" err="1">
                  <a:solidFill>
                    <a:srgbClr val="FF0000"/>
                  </a:solidFill>
                </a:rPr>
                <a:t>situation</a:t>
              </a:r>
              <a:r>
                <a:rPr lang="hu-HU" sz="2000" b="1" dirty="0">
                  <a:solidFill>
                    <a:srgbClr val="FF0000"/>
                  </a:solidFill>
                </a:rPr>
                <a:t> in Hungary</a:t>
              </a:r>
              <a:endParaRPr lang="hu-HU" sz="2000" dirty="0">
                <a:solidFill>
                  <a:srgbClr val="FF0000"/>
                </a:solidFill>
              </a:endParaRPr>
            </a:p>
          </p:txBody>
        </p:sp>
        <p:sp>
          <p:nvSpPr>
            <p:cNvPr id="5" name="Romboid 4"/>
            <p:cNvSpPr/>
            <p:nvPr/>
          </p:nvSpPr>
          <p:spPr>
            <a:xfrm>
              <a:off x="1896234" y="1947093"/>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6" name="Romboid 5"/>
            <p:cNvSpPr/>
            <p:nvPr/>
          </p:nvSpPr>
          <p:spPr>
            <a:xfrm>
              <a:off x="2613760" y="1947093"/>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7" name="Romboid 6"/>
            <p:cNvSpPr/>
            <p:nvPr/>
          </p:nvSpPr>
          <p:spPr>
            <a:xfrm>
              <a:off x="3331286" y="1947093"/>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8" name="Romboid 7"/>
            <p:cNvSpPr/>
            <p:nvPr/>
          </p:nvSpPr>
          <p:spPr>
            <a:xfrm>
              <a:off x="4048812" y="1947093"/>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9" name="Romboid 8"/>
            <p:cNvSpPr/>
            <p:nvPr/>
          </p:nvSpPr>
          <p:spPr>
            <a:xfrm>
              <a:off x="4766339" y="1947093"/>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0" name="Romboid 9"/>
            <p:cNvSpPr/>
            <p:nvPr/>
          </p:nvSpPr>
          <p:spPr>
            <a:xfrm>
              <a:off x="5483865" y="1947093"/>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1" name="Romboid 10"/>
            <p:cNvSpPr/>
            <p:nvPr/>
          </p:nvSpPr>
          <p:spPr>
            <a:xfrm>
              <a:off x="6201391" y="1947093"/>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2" name="Szabadkézi sokszög 11"/>
            <p:cNvSpPr/>
            <p:nvPr/>
          </p:nvSpPr>
          <p:spPr>
            <a:xfrm>
              <a:off x="1896234" y="2120115"/>
              <a:ext cx="5084831" cy="462137"/>
            </a:xfrm>
            <a:custGeom>
              <a:avLst/>
              <a:gdLst>
                <a:gd name="connsiteX0" fmla="*/ 0 w 5084831"/>
                <a:gd name="connsiteY0" fmla="*/ 0 h 462257"/>
                <a:gd name="connsiteX1" fmla="*/ 5084831 w 5084831"/>
                <a:gd name="connsiteY1" fmla="*/ 0 h 462257"/>
                <a:gd name="connsiteX2" fmla="*/ 5084831 w 5084831"/>
                <a:gd name="connsiteY2" fmla="*/ 462257 h 462257"/>
                <a:gd name="connsiteX3" fmla="*/ 0 w 5084831"/>
                <a:gd name="connsiteY3" fmla="*/ 462257 h 462257"/>
                <a:gd name="connsiteX4" fmla="*/ 0 w 5084831"/>
                <a:gd name="connsiteY4" fmla="*/ 0 h 462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831" h="462257">
                  <a:moveTo>
                    <a:pt x="0" y="0"/>
                  </a:moveTo>
                  <a:lnTo>
                    <a:pt x="5084831" y="0"/>
                  </a:lnTo>
                  <a:lnTo>
                    <a:pt x="5084831" y="462257"/>
                  </a:lnTo>
                  <a:lnTo>
                    <a:pt x="0" y="46225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49530" tIns="49530" rIns="49530" bIns="49530" spcCol="1270" anchor="b"/>
            <a:lstStyle/>
            <a:p>
              <a:pPr defTabSz="577850">
                <a:lnSpc>
                  <a:spcPct val="90000"/>
                </a:lnSpc>
                <a:spcAft>
                  <a:spcPct val="35000"/>
                </a:spcAft>
                <a:defRPr/>
              </a:pPr>
              <a:r>
                <a:rPr lang="hu-HU" sz="2000" b="1" dirty="0" smtClean="0">
                  <a:solidFill>
                    <a:srgbClr val="FF0000"/>
                  </a:solidFill>
                </a:rPr>
                <a:t>2. </a:t>
              </a:r>
              <a:r>
                <a:rPr lang="hu-HU" sz="2000" b="1" dirty="0" err="1" smtClean="0">
                  <a:solidFill>
                    <a:srgbClr val="FF0000"/>
                  </a:solidFill>
                </a:rPr>
                <a:t>Hungarostudy</a:t>
              </a:r>
              <a:r>
                <a:rPr lang="hu-HU" sz="2000" b="1" dirty="0" smtClean="0">
                  <a:solidFill>
                    <a:srgbClr val="FF0000"/>
                  </a:solidFill>
                </a:rPr>
                <a:t> </a:t>
              </a:r>
              <a:r>
                <a:rPr lang="hu-HU" sz="2000" b="1" dirty="0" err="1">
                  <a:solidFill>
                    <a:srgbClr val="FF0000"/>
                  </a:solidFill>
                </a:rPr>
                <a:t>research</a:t>
              </a:r>
              <a:r>
                <a:rPr lang="hu-HU" sz="2000" b="1" dirty="0">
                  <a:solidFill>
                    <a:srgbClr val="FF0000"/>
                  </a:solidFill>
                </a:rPr>
                <a:t>: 2002 and 2006:</a:t>
              </a:r>
              <a:r>
                <a:rPr lang="hu-HU" sz="2000" b="1" dirty="0" err="1">
                  <a:solidFill>
                    <a:srgbClr val="FF0000"/>
                  </a:solidFill>
                </a:rPr>
                <a:t>goals</a:t>
              </a:r>
              <a:r>
                <a:rPr lang="hu-HU" sz="2000" b="1" dirty="0">
                  <a:solidFill>
                    <a:srgbClr val="FF0000"/>
                  </a:solidFill>
                </a:rPr>
                <a:t> and </a:t>
              </a:r>
              <a:r>
                <a:rPr lang="hu-HU" sz="2000" b="1" dirty="0" err="1">
                  <a:solidFill>
                    <a:srgbClr val="FF0000"/>
                  </a:solidFill>
                </a:rPr>
                <a:t>methods</a:t>
              </a:r>
              <a:endParaRPr lang="hu-HU" sz="2000" dirty="0">
                <a:solidFill>
                  <a:srgbClr val="FF0000"/>
                </a:solidFill>
              </a:endParaRPr>
            </a:p>
          </p:txBody>
        </p:sp>
        <p:sp>
          <p:nvSpPr>
            <p:cNvPr id="13" name="Romboid 12"/>
            <p:cNvSpPr/>
            <p:nvPr/>
          </p:nvSpPr>
          <p:spPr>
            <a:xfrm>
              <a:off x="1896234" y="2582616"/>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4" name="Romboid 13"/>
            <p:cNvSpPr/>
            <p:nvPr/>
          </p:nvSpPr>
          <p:spPr>
            <a:xfrm>
              <a:off x="2613760" y="2582616"/>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5" name="Romboid 14"/>
            <p:cNvSpPr/>
            <p:nvPr/>
          </p:nvSpPr>
          <p:spPr>
            <a:xfrm>
              <a:off x="3331286" y="2582616"/>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 name="Romboid 15"/>
            <p:cNvSpPr/>
            <p:nvPr/>
          </p:nvSpPr>
          <p:spPr>
            <a:xfrm>
              <a:off x="4048812" y="2582616"/>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7" name="Romboid 16"/>
            <p:cNvSpPr/>
            <p:nvPr/>
          </p:nvSpPr>
          <p:spPr>
            <a:xfrm>
              <a:off x="4766339" y="2582616"/>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8" name="Romboid 17"/>
            <p:cNvSpPr/>
            <p:nvPr/>
          </p:nvSpPr>
          <p:spPr>
            <a:xfrm>
              <a:off x="5483865" y="2582616"/>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9" name="Romboid 18"/>
            <p:cNvSpPr/>
            <p:nvPr/>
          </p:nvSpPr>
          <p:spPr>
            <a:xfrm>
              <a:off x="6201391" y="2582616"/>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20" name="Szabadkézi sokszög 19"/>
            <p:cNvSpPr/>
            <p:nvPr/>
          </p:nvSpPr>
          <p:spPr>
            <a:xfrm>
              <a:off x="1896234" y="2755394"/>
              <a:ext cx="5084831" cy="462136"/>
            </a:xfrm>
            <a:custGeom>
              <a:avLst/>
              <a:gdLst>
                <a:gd name="connsiteX0" fmla="*/ 0 w 5084831"/>
                <a:gd name="connsiteY0" fmla="*/ 0 h 462257"/>
                <a:gd name="connsiteX1" fmla="*/ 5084831 w 5084831"/>
                <a:gd name="connsiteY1" fmla="*/ 0 h 462257"/>
                <a:gd name="connsiteX2" fmla="*/ 5084831 w 5084831"/>
                <a:gd name="connsiteY2" fmla="*/ 462257 h 462257"/>
                <a:gd name="connsiteX3" fmla="*/ 0 w 5084831"/>
                <a:gd name="connsiteY3" fmla="*/ 462257 h 462257"/>
                <a:gd name="connsiteX4" fmla="*/ 0 w 5084831"/>
                <a:gd name="connsiteY4" fmla="*/ 0 h 462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831" h="462257">
                  <a:moveTo>
                    <a:pt x="0" y="0"/>
                  </a:moveTo>
                  <a:lnTo>
                    <a:pt x="5084831" y="0"/>
                  </a:lnTo>
                  <a:lnTo>
                    <a:pt x="5084831" y="462257"/>
                  </a:lnTo>
                  <a:lnTo>
                    <a:pt x="0" y="46225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49530" tIns="49530" rIns="49530" bIns="49530" spcCol="1270" anchor="b"/>
            <a:lstStyle/>
            <a:p>
              <a:pPr defTabSz="577850">
                <a:lnSpc>
                  <a:spcPct val="90000"/>
                </a:lnSpc>
                <a:spcAft>
                  <a:spcPct val="35000"/>
                </a:spcAft>
                <a:defRPr/>
              </a:pPr>
              <a:r>
                <a:rPr lang="hu-HU" sz="2000" b="1" dirty="0" smtClean="0">
                  <a:solidFill>
                    <a:srgbClr val="FF0000"/>
                  </a:solidFill>
                </a:rPr>
                <a:t>3. </a:t>
              </a:r>
              <a:r>
                <a:rPr lang="hu-HU" sz="2000" b="1" dirty="0" err="1" smtClean="0">
                  <a:solidFill>
                    <a:srgbClr val="FF0000"/>
                  </a:solidFill>
                </a:rPr>
                <a:t>Results</a:t>
              </a:r>
              <a:r>
                <a:rPr lang="hu-HU" sz="2000" b="1" dirty="0" smtClean="0">
                  <a:solidFill>
                    <a:srgbClr val="FF0000"/>
                  </a:solidFill>
                </a:rPr>
                <a:t> </a:t>
              </a:r>
              <a:r>
                <a:rPr lang="hu-HU" sz="2000" b="1" dirty="0">
                  <a:solidFill>
                    <a:srgbClr val="FF0000"/>
                  </a:solidFill>
                </a:rPr>
                <a:t>of </a:t>
              </a:r>
              <a:r>
                <a:rPr lang="hu-HU" sz="2000" b="1" dirty="0" err="1">
                  <a:solidFill>
                    <a:srgbClr val="FF0000"/>
                  </a:solidFill>
                </a:rPr>
                <a:t>this</a:t>
              </a:r>
              <a:r>
                <a:rPr lang="hu-HU" sz="2000" b="1" dirty="0">
                  <a:solidFill>
                    <a:srgbClr val="FF0000"/>
                  </a:solidFill>
                </a:rPr>
                <a:t> </a:t>
              </a:r>
              <a:r>
                <a:rPr lang="hu-HU" sz="2000" b="1" dirty="0" err="1">
                  <a:solidFill>
                    <a:srgbClr val="FF0000"/>
                  </a:solidFill>
                </a:rPr>
                <a:t>study</a:t>
              </a:r>
              <a:endParaRPr lang="hu-HU" sz="2000" dirty="0">
                <a:solidFill>
                  <a:srgbClr val="FF0000"/>
                </a:solidFill>
              </a:endParaRPr>
            </a:p>
          </p:txBody>
        </p:sp>
        <p:sp>
          <p:nvSpPr>
            <p:cNvPr id="21" name="Romboid 20"/>
            <p:cNvSpPr/>
            <p:nvPr/>
          </p:nvSpPr>
          <p:spPr>
            <a:xfrm>
              <a:off x="1896234" y="3218139"/>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22" name="Romboid 21"/>
            <p:cNvSpPr/>
            <p:nvPr/>
          </p:nvSpPr>
          <p:spPr>
            <a:xfrm>
              <a:off x="2613760" y="3218139"/>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23" name="Romboid 22"/>
            <p:cNvSpPr/>
            <p:nvPr/>
          </p:nvSpPr>
          <p:spPr>
            <a:xfrm>
              <a:off x="3331286" y="3218139"/>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24" name="Romboid 23"/>
            <p:cNvSpPr/>
            <p:nvPr/>
          </p:nvSpPr>
          <p:spPr>
            <a:xfrm>
              <a:off x="4048812" y="3218139"/>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25" name="Romboid 24"/>
            <p:cNvSpPr/>
            <p:nvPr/>
          </p:nvSpPr>
          <p:spPr>
            <a:xfrm>
              <a:off x="4766339" y="3218139"/>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26" name="Romboid 25"/>
            <p:cNvSpPr/>
            <p:nvPr/>
          </p:nvSpPr>
          <p:spPr>
            <a:xfrm>
              <a:off x="5483865" y="3218139"/>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27" name="Romboid 26"/>
            <p:cNvSpPr/>
            <p:nvPr/>
          </p:nvSpPr>
          <p:spPr>
            <a:xfrm>
              <a:off x="6201391" y="3218139"/>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28" name="Szabadkézi sokszög 27"/>
            <p:cNvSpPr/>
            <p:nvPr/>
          </p:nvSpPr>
          <p:spPr>
            <a:xfrm>
              <a:off x="1896234" y="3391946"/>
              <a:ext cx="5084831" cy="462136"/>
            </a:xfrm>
            <a:custGeom>
              <a:avLst/>
              <a:gdLst>
                <a:gd name="connsiteX0" fmla="*/ 0 w 5084831"/>
                <a:gd name="connsiteY0" fmla="*/ 0 h 462257"/>
                <a:gd name="connsiteX1" fmla="*/ 5084831 w 5084831"/>
                <a:gd name="connsiteY1" fmla="*/ 0 h 462257"/>
                <a:gd name="connsiteX2" fmla="*/ 5084831 w 5084831"/>
                <a:gd name="connsiteY2" fmla="*/ 462257 h 462257"/>
                <a:gd name="connsiteX3" fmla="*/ 0 w 5084831"/>
                <a:gd name="connsiteY3" fmla="*/ 462257 h 462257"/>
                <a:gd name="connsiteX4" fmla="*/ 0 w 5084831"/>
                <a:gd name="connsiteY4" fmla="*/ 0 h 462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831" h="462257">
                  <a:moveTo>
                    <a:pt x="0" y="0"/>
                  </a:moveTo>
                  <a:lnTo>
                    <a:pt x="5084831" y="0"/>
                  </a:lnTo>
                  <a:lnTo>
                    <a:pt x="5084831" y="462257"/>
                  </a:lnTo>
                  <a:lnTo>
                    <a:pt x="0" y="46225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49530" tIns="49530" rIns="49530" bIns="49530" spcCol="1270" anchor="b"/>
            <a:lstStyle/>
            <a:p>
              <a:pPr defTabSz="577850">
                <a:lnSpc>
                  <a:spcPct val="90000"/>
                </a:lnSpc>
                <a:spcAft>
                  <a:spcPct val="35000"/>
                </a:spcAft>
                <a:defRPr/>
              </a:pPr>
              <a:r>
                <a:rPr lang="hu-HU" sz="2000" b="1" dirty="0" smtClean="0">
                  <a:solidFill>
                    <a:srgbClr val="FF0000"/>
                  </a:solidFill>
                </a:rPr>
                <a:t>4. </a:t>
              </a:r>
              <a:r>
                <a:rPr lang="hu-HU" sz="2000" b="1" dirty="0" err="1" smtClean="0">
                  <a:solidFill>
                    <a:srgbClr val="FF0000"/>
                  </a:solidFill>
                </a:rPr>
                <a:t>Explanation</a:t>
              </a:r>
              <a:r>
                <a:rPr lang="hu-HU" sz="2000" b="1" dirty="0" smtClean="0">
                  <a:solidFill>
                    <a:srgbClr val="FF0000"/>
                  </a:solidFill>
                </a:rPr>
                <a:t> </a:t>
              </a:r>
              <a:r>
                <a:rPr lang="hu-HU" sz="2000" b="1" dirty="0">
                  <a:solidFill>
                    <a:srgbClr val="FF0000"/>
                  </a:solidFill>
                </a:rPr>
                <a:t>of </a:t>
              </a:r>
              <a:r>
                <a:rPr lang="hu-HU" sz="2000" b="1" dirty="0" err="1">
                  <a:solidFill>
                    <a:srgbClr val="FF0000"/>
                  </a:solidFill>
                </a:rPr>
                <a:t>the</a:t>
              </a:r>
              <a:r>
                <a:rPr lang="hu-HU" sz="2000" b="1" dirty="0">
                  <a:solidFill>
                    <a:srgbClr val="FF0000"/>
                  </a:solidFill>
                </a:rPr>
                <a:t> </a:t>
              </a:r>
              <a:r>
                <a:rPr lang="hu-HU" sz="2000" b="1" dirty="0" err="1">
                  <a:solidFill>
                    <a:srgbClr val="FF0000"/>
                  </a:solidFill>
                </a:rPr>
                <a:t>results</a:t>
              </a:r>
              <a:endParaRPr lang="hu-HU" sz="2000" dirty="0">
                <a:solidFill>
                  <a:srgbClr val="FF0000"/>
                </a:solidFill>
              </a:endParaRPr>
            </a:p>
          </p:txBody>
        </p:sp>
        <p:sp>
          <p:nvSpPr>
            <p:cNvPr id="29" name="Romboid 28"/>
            <p:cNvSpPr/>
            <p:nvPr/>
          </p:nvSpPr>
          <p:spPr>
            <a:xfrm>
              <a:off x="1896234" y="3853662"/>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30" name="Romboid 29"/>
            <p:cNvSpPr/>
            <p:nvPr/>
          </p:nvSpPr>
          <p:spPr>
            <a:xfrm>
              <a:off x="2613760" y="3853662"/>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31" name="Romboid 30"/>
            <p:cNvSpPr/>
            <p:nvPr/>
          </p:nvSpPr>
          <p:spPr>
            <a:xfrm>
              <a:off x="3331286" y="3853662"/>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384" name="Romboid 16383"/>
            <p:cNvSpPr/>
            <p:nvPr/>
          </p:nvSpPr>
          <p:spPr>
            <a:xfrm>
              <a:off x="4048812" y="3853662"/>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387" name="Romboid 16386"/>
            <p:cNvSpPr/>
            <p:nvPr/>
          </p:nvSpPr>
          <p:spPr>
            <a:xfrm>
              <a:off x="4766339" y="3853662"/>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388" name="Romboid 16387"/>
            <p:cNvSpPr/>
            <p:nvPr/>
          </p:nvSpPr>
          <p:spPr>
            <a:xfrm>
              <a:off x="5483865" y="3853662"/>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389" name="Romboid 16388"/>
            <p:cNvSpPr/>
            <p:nvPr/>
          </p:nvSpPr>
          <p:spPr>
            <a:xfrm>
              <a:off x="6201391" y="3853662"/>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390" name="Szabadkézi sokszög 16389"/>
            <p:cNvSpPr/>
            <p:nvPr/>
          </p:nvSpPr>
          <p:spPr>
            <a:xfrm>
              <a:off x="1896234" y="4027225"/>
              <a:ext cx="5084831" cy="462137"/>
            </a:xfrm>
            <a:custGeom>
              <a:avLst/>
              <a:gdLst>
                <a:gd name="connsiteX0" fmla="*/ 0 w 5084831"/>
                <a:gd name="connsiteY0" fmla="*/ 0 h 462257"/>
                <a:gd name="connsiteX1" fmla="*/ 5084831 w 5084831"/>
                <a:gd name="connsiteY1" fmla="*/ 0 h 462257"/>
                <a:gd name="connsiteX2" fmla="*/ 5084831 w 5084831"/>
                <a:gd name="connsiteY2" fmla="*/ 462257 h 462257"/>
                <a:gd name="connsiteX3" fmla="*/ 0 w 5084831"/>
                <a:gd name="connsiteY3" fmla="*/ 462257 h 462257"/>
                <a:gd name="connsiteX4" fmla="*/ 0 w 5084831"/>
                <a:gd name="connsiteY4" fmla="*/ 0 h 462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831" h="462257">
                  <a:moveTo>
                    <a:pt x="0" y="0"/>
                  </a:moveTo>
                  <a:lnTo>
                    <a:pt x="5084831" y="0"/>
                  </a:lnTo>
                  <a:lnTo>
                    <a:pt x="5084831" y="462257"/>
                  </a:lnTo>
                  <a:lnTo>
                    <a:pt x="0" y="46225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49530" tIns="49530" rIns="49530" bIns="49530" spcCol="1270" anchor="b"/>
            <a:lstStyle/>
            <a:p>
              <a:pPr defTabSz="577850">
                <a:lnSpc>
                  <a:spcPct val="90000"/>
                </a:lnSpc>
                <a:spcAft>
                  <a:spcPct val="35000"/>
                </a:spcAft>
                <a:defRPr/>
              </a:pPr>
              <a:r>
                <a:rPr lang="hu-HU" sz="2000" b="1" dirty="0" smtClean="0">
                  <a:solidFill>
                    <a:srgbClr val="FF0000"/>
                  </a:solidFill>
                </a:rPr>
                <a:t>5. </a:t>
              </a:r>
              <a:r>
                <a:rPr lang="hu-HU" sz="2000" b="1" dirty="0" err="1" smtClean="0">
                  <a:solidFill>
                    <a:srgbClr val="FF0000"/>
                  </a:solidFill>
                </a:rPr>
                <a:t>Mental</a:t>
              </a:r>
              <a:r>
                <a:rPr lang="hu-HU" sz="2000" b="1" dirty="0" smtClean="0">
                  <a:solidFill>
                    <a:srgbClr val="FF0000"/>
                  </a:solidFill>
                </a:rPr>
                <a:t> </a:t>
              </a:r>
              <a:r>
                <a:rPr lang="hu-HU" sz="2000" b="1" dirty="0">
                  <a:solidFill>
                    <a:srgbClr val="FF0000"/>
                  </a:solidFill>
                </a:rPr>
                <a:t>and </a:t>
              </a:r>
              <a:r>
                <a:rPr lang="hu-HU" sz="2000" b="1" dirty="0" err="1">
                  <a:solidFill>
                    <a:srgbClr val="FF0000"/>
                  </a:solidFill>
                </a:rPr>
                <a:t>psychosocial</a:t>
              </a:r>
              <a:r>
                <a:rPr lang="hu-HU" sz="2000" b="1" dirty="0">
                  <a:solidFill>
                    <a:srgbClr val="FF0000"/>
                  </a:solidFill>
                </a:rPr>
                <a:t> </a:t>
              </a:r>
              <a:r>
                <a:rPr lang="hu-HU" sz="2000" b="1" dirty="0" err="1">
                  <a:solidFill>
                    <a:srgbClr val="FF0000"/>
                  </a:solidFill>
                </a:rPr>
                <a:t>health</a:t>
              </a:r>
              <a:r>
                <a:rPr lang="hu-HU" sz="2000" b="1" dirty="0">
                  <a:solidFill>
                    <a:srgbClr val="FF0000"/>
                  </a:solidFill>
                </a:rPr>
                <a:t> in </a:t>
              </a:r>
              <a:r>
                <a:rPr lang="hu-HU" sz="2000" b="1" dirty="0" err="1">
                  <a:solidFill>
                    <a:srgbClr val="FF0000"/>
                  </a:solidFill>
                </a:rPr>
                <a:t>childhood</a:t>
              </a:r>
              <a:r>
                <a:rPr lang="hu-HU" sz="2000" b="1" dirty="0">
                  <a:solidFill>
                    <a:srgbClr val="FF0000"/>
                  </a:solidFill>
                </a:rPr>
                <a:t>: </a:t>
              </a:r>
              <a:r>
                <a:rPr lang="hu-HU" sz="2000" b="1" dirty="0" err="1">
                  <a:solidFill>
                    <a:srgbClr val="FF0000"/>
                  </a:solidFill>
                </a:rPr>
                <a:t>the</a:t>
              </a:r>
              <a:r>
                <a:rPr lang="hu-HU" sz="2000" b="1" dirty="0">
                  <a:solidFill>
                    <a:srgbClr val="FF0000"/>
                  </a:solidFill>
                </a:rPr>
                <a:t> HBSC </a:t>
              </a:r>
              <a:r>
                <a:rPr lang="hu-HU" sz="2000" b="1" dirty="0" err="1">
                  <a:solidFill>
                    <a:srgbClr val="FF0000"/>
                  </a:solidFill>
                </a:rPr>
                <a:t>study</a:t>
              </a:r>
              <a:endParaRPr lang="hu-HU" sz="2000" dirty="0">
                <a:solidFill>
                  <a:srgbClr val="FF0000"/>
                </a:solidFill>
              </a:endParaRPr>
            </a:p>
          </p:txBody>
        </p:sp>
        <p:sp>
          <p:nvSpPr>
            <p:cNvPr id="16391" name="Romboid 16390"/>
            <p:cNvSpPr/>
            <p:nvPr/>
          </p:nvSpPr>
          <p:spPr>
            <a:xfrm>
              <a:off x="1896234" y="4489184"/>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392" name="Romboid 16391"/>
            <p:cNvSpPr/>
            <p:nvPr/>
          </p:nvSpPr>
          <p:spPr>
            <a:xfrm>
              <a:off x="2613760" y="4489184"/>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393" name="Romboid 16392"/>
            <p:cNvSpPr/>
            <p:nvPr/>
          </p:nvSpPr>
          <p:spPr>
            <a:xfrm>
              <a:off x="3331286" y="4489184"/>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394" name="Romboid 16393"/>
            <p:cNvSpPr/>
            <p:nvPr/>
          </p:nvSpPr>
          <p:spPr>
            <a:xfrm>
              <a:off x="4048812" y="4489184"/>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395" name="Romboid 16394"/>
            <p:cNvSpPr/>
            <p:nvPr/>
          </p:nvSpPr>
          <p:spPr>
            <a:xfrm>
              <a:off x="4766339" y="4489184"/>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396" name="Romboid 16395"/>
            <p:cNvSpPr/>
            <p:nvPr/>
          </p:nvSpPr>
          <p:spPr>
            <a:xfrm>
              <a:off x="5483865" y="4489184"/>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397" name="Romboid 16396"/>
            <p:cNvSpPr/>
            <p:nvPr/>
          </p:nvSpPr>
          <p:spPr>
            <a:xfrm>
              <a:off x="6201391" y="4489184"/>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398" name="Szabadkézi sokszög 16397"/>
            <p:cNvSpPr/>
            <p:nvPr/>
          </p:nvSpPr>
          <p:spPr>
            <a:xfrm>
              <a:off x="1896234" y="4662504"/>
              <a:ext cx="5084831" cy="462136"/>
            </a:xfrm>
            <a:custGeom>
              <a:avLst/>
              <a:gdLst>
                <a:gd name="connsiteX0" fmla="*/ 0 w 5084831"/>
                <a:gd name="connsiteY0" fmla="*/ 0 h 462257"/>
                <a:gd name="connsiteX1" fmla="*/ 5084831 w 5084831"/>
                <a:gd name="connsiteY1" fmla="*/ 0 h 462257"/>
                <a:gd name="connsiteX2" fmla="*/ 5084831 w 5084831"/>
                <a:gd name="connsiteY2" fmla="*/ 462257 h 462257"/>
                <a:gd name="connsiteX3" fmla="*/ 0 w 5084831"/>
                <a:gd name="connsiteY3" fmla="*/ 462257 h 462257"/>
                <a:gd name="connsiteX4" fmla="*/ 0 w 5084831"/>
                <a:gd name="connsiteY4" fmla="*/ 0 h 462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831" h="462257">
                  <a:moveTo>
                    <a:pt x="0" y="0"/>
                  </a:moveTo>
                  <a:lnTo>
                    <a:pt x="5084831" y="0"/>
                  </a:lnTo>
                  <a:lnTo>
                    <a:pt x="5084831" y="462257"/>
                  </a:lnTo>
                  <a:lnTo>
                    <a:pt x="0" y="46225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49530" tIns="49530" rIns="49530" bIns="49530" spcCol="1270" anchor="b"/>
            <a:lstStyle/>
            <a:p>
              <a:pPr defTabSz="577850">
                <a:lnSpc>
                  <a:spcPct val="90000"/>
                </a:lnSpc>
                <a:spcAft>
                  <a:spcPct val="35000"/>
                </a:spcAft>
                <a:defRPr/>
              </a:pPr>
              <a:r>
                <a:rPr lang="hu-HU" sz="2000" b="1" dirty="0" smtClean="0">
                  <a:solidFill>
                    <a:srgbClr val="FF0000"/>
                  </a:solidFill>
                </a:rPr>
                <a:t>6. </a:t>
              </a:r>
              <a:r>
                <a:rPr lang="hu-HU" sz="2000" b="1" dirty="0" err="1" smtClean="0">
                  <a:solidFill>
                    <a:srgbClr val="FF0000"/>
                  </a:solidFill>
                </a:rPr>
                <a:t>Social</a:t>
              </a:r>
              <a:r>
                <a:rPr lang="hu-HU" sz="2000" b="1" dirty="0" smtClean="0">
                  <a:solidFill>
                    <a:srgbClr val="FF0000"/>
                  </a:solidFill>
                </a:rPr>
                <a:t> </a:t>
              </a:r>
              <a:r>
                <a:rPr lang="hu-HU" sz="2000" b="1" dirty="0">
                  <a:solidFill>
                    <a:srgbClr val="FF0000"/>
                  </a:solidFill>
                </a:rPr>
                <a:t>and </a:t>
              </a:r>
              <a:r>
                <a:rPr lang="hu-HU" sz="2000" b="1" dirty="0" err="1">
                  <a:solidFill>
                    <a:srgbClr val="FF0000"/>
                  </a:solidFill>
                </a:rPr>
                <a:t>health</a:t>
              </a:r>
              <a:r>
                <a:rPr lang="hu-HU" sz="2000" b="1" dirty="0">
                  <a:solidFill>
                    <a:srgbClr val="FF0000"/>
                  </a:solidFill>
                </a:rPr>
                <a:t> </a:t>
              </a:r>
              <a:r>
                <a:rPr lang="hu-HU" sz="2000" b="1" dirty="0" err="1">
                  <a:solidFill>
                    <a:srgbClr val="FF0000"/>
                  </a:solidFill>
                </a:rPr>
                <a:t>services</a:t>
              </a:r>
              <a:r>
                <a:rPr lang="hu-HU" sz="2000" b="1" dirty="0">
                  <a:solidFill>
                    <a:srgbClr val="FF0000"/>
                  </a:solidFill>
                </a:rPr>
                <a:t> </a:t>
              </a:r>
              <a:r>
                <a:rPr lang="hu-HU" sz="2000" b="1" dirty="0" err="1">
                  <a:solidFill>
                    <a:srgbClr val="FF0000"/>
                  </a:solidFill>
                </a:rPr>
                <a:t>which</a:t>
              </a:r>
              <a:r>
                <a:rPr lang="hu-HU" sz="2000" b="1" dirty="0">
                  <a:solidFill>
                    <a:srgbClr val="FF0000"/>
                  </a:solidFill>
                </a:rPr>
                <a:t> </a:t>
              </a:r>
              <a:r>
                <a:rPr lang="hu-HU" sz="2000" b="1" dirty="0" err="1">
                  <a:solidFill>
                    <a:srgbClr val="FF0000"/>
                  </a:solidFill>
                </a:rPr>
                <a:t>develop</a:t>
              </a:r>
              <a:r>
                <a:rPr lang="hu-HU" sz="2000" b="1" dirty="0">
                  <a:solidFill>
                    <a:srgbClr val="FF0000"/>
                  </a:solidFill>
                </a:rPr>
                <a:t> </a:t>
              </a:r>
              <a:r>
                <a:rPr lang="hu-HU" sz="2000" b="1" dirty="0" err="1">
                  <a:solidFill>
                    <a:srgbClr val="FF0000"/>
                  </a:solidFill>
                </a:rPr>
                <a:t>the</a:t>
              </a:r>
              <a:r>
                <a:rPr lang="hu-HU" sz="2000" b="1" dirty="0">
                  <a:solidFill>
                    <a:srgbClr val="FF0000"/>
                  </a:solidFill>
                </a:rPr>
                <a:t> </a:t>
              </a:r>
              <a:r>
                <a:rPr lang="hu-HU" sz="2000" b="1" dirty="0" err="1">
                  <a:solidFill>
                    <a:srgbClr val="FF0000"/>
                  </a:solidFill>
                </a:rPr>
                <a:t>mental</a:t>
              </a:r>
              <a:r>
                <a:rPr lang="hu-HU" sz="2000" b="1" dirty="0">
                  <a:solidFill>
                    <a:srgbClr val="FF0000"/>
                  </a:solidFill>
                </a:rPr>
                <a:t> </a:t>
              </a:r>
              <a:r>
                <a:rPr lang="hu-HU" sz="2000" b="1" dirty="0" err="1">
                  <a:solidFill>
                    <a:srgbClr val="FF0000"/>
                  </a:solidFill>
                </a:rPr>
                <a:t>and</a:t>
              </a:r>
              <a:r>
                <a:rPr lang="hu-HU" sz="2000" b="1" dirty="0">
                  <a:solidFill>
                    <a:srgbClr val="FF0000"/>
                  </a:solidFill>
                </a:rPr>
                <a:t> </a:t>
              </a:r>
              <a:r>
                <a:rPr lang="hu-HU" sz="2000" b="1" dirty="0" err="1">
                  <a:solidFill>
                    <a:srgbClr val="FF0000"/>
                  </a:solidFill>
                </a:rPr>
                <a:t>psychosocial</a:t>
              </a:r>
              <a:r>
                <a:rPr lang="hu-HU" sz="2000" b="1" dirty="0">
                  <a:solidFill>
                    <a:srgbClr val="FF0000"/>
                  </a:solidFill>
                </a:rPr>
                <a:t> </a:t>
              </a:r>
              <a:r>
                <a:rPr lang="hu-HU" sz="2000" b="1" dirty="0" err="1">
                  <a:solidFill>
                    <a:srgbClr val="FF0000"/>
                  </a:solidFill>
                </a:rPr>
                <a:t>health</a:t>
              </a:r>
              <a:r>
                <a:rPr lang="hu-HU" sz="2000" b="1" dirty="0">
                  <a:solidFill>
                    <a:srgbClr val="FF0000"/>
                  </a:solidFill>
                </a:rPr>
                <a:t> in </a:t>
              </a:r>
              <a:r>
                <a:rPr lang="hu-HU" sz="2000" b="1" dirty="0" err="1">
                  <a:solidFill>
                    <a:srgbClr val="FF0000"/>
                  </a:solidFill>
                </a:rPr>
                <a:t>childhood</a:t>
              </a:r>
              <a:endParaRPr lang="hu-HU" sz="2000" dirty="0">
                <a:solidFill>
                  <a:srgbClr val="FF0000"/>
                </a:solidFill>
              </a:endParaRPr>
            </a:p>
          </p:txBody>
        </p:sp>
        <p:sp>
          <p:nvSpPr>
            <p:cNvPr id="16399" name="Romboid 16398"/>
            <p:cNvSpPr/>
            <p:nvPr/>
          </p:nvSpPr>
          <p:spPr>
            <a:xfrm>
              <a:off x="1896234" y="5124707"/>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400" name="Romboid 16399"/>
            <p:cNvSpPr/>
            <p:nvPr/>
          </p:nvSpPr>
          <p:spPr>
            <a:xfrm>
              <a:off x="2613760" y="5124707"/>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401" name="Romboid 16400"/>
            <p:cNvSpPr/>
            <p:nvPr/>
          </p:nvSpPr>
          <p:spPr>
            <a:xfrm>
              <a:off x="3331286" y="5124707"/>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402" name="Romboid 16401"/>
            <p:cNvSpPr/>
            <p:nvPr/>
          </p:nvSpPr>
          <p:spPr>
            <a:xfrm>
              <a:off x="4048812" y="5124707"/>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403" name="Romboid 16402"/>
            <p:cNvSpPr/>
            <p:nvPr/>
          </p:nvSpPr>
          <p:spPr>
            <a:xfrm>
              <a:off x="4766339" y="5124707"/>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404" name="Romboid 16403"/>
            <p:cNvSpPr/>
            <p:nvPr/>
          </p:nvSpPr>
          <p:spPr>
            <a:xfrm>
              <a:off x="5483865" y="5124707"/>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405" name="Romboid 16404"/>
            <p:cNvSpPr/>
            <p:nvPr/>
          </p:nvSpPr>
          <p:spPr>
            <a:xfrm>
              <a:off x="6201391" y="5124707"/>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406" name="Szabadkézi sokszög 16405"/>
            <p:cNvSpPr/>
            <p:nvPr/>
          </p:nvSpPr>
          <p:spPr>
            <a:xfrm>
              <a:off x="1896234" y="5297783"/>
              <a:ext cx="5084831" cy="462137"/>
            </a:xfrm>
            <a:custGeom>
              <a:avLst/>
              <a:gdLst>
                <a:gd name="connsiteX0" fmla="*/ 0 w 5084831"/>
                <a:gd name="connsiteY0" fmla="*/ 0 h 462257"/>
                <a:gd name="connsiteX1" fmla="*/ 5084831 w 5084831"/>
                <a:gd name="connsiteY1" fmla="*/ 0 h 462257"/>
                <a:gd name="connsiteX2" fmla="*/ 5084831 w 5084831"/>
                <a:gd name="connsiteY2" fmla="*/ 462257 h 462257"/>
                <a:gd name="connsiteX3" fmla="*/ 0 w 5084831"/>
                <a:gd name="connsiteY3" fmla="*/ 462257 h 462257"/>
                <a:gd name="connsiteX4" fmla="*/ 0 w 5084831"/>
                <a:gd name="connsiteY4" fmla="*/ 0 h 462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831" h="462257">
                  <a:moveTo>
                    <a:pt x="0" y="0"/>
                  </a:moveTo>
                  <a:lnTo>
                    <a:pt x="5084831" y="0"/>
                  </a:lnTo>
                  <a:lnTo>
                    <a:pt x="5084831" y="462257"/>
                  </a:lnTo>
                  <a:lnTo>
                    <a:pt x="0" y="462257"/>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49530" tIns="49530" rIns="49530" bIns="49530" spcCol="1270" anchor="b"/>
            <a:lstStyle/>
            <a:p>
              <a:pPr defTabSz="577850">
                <a:lnSpc>
                  <a:spcPct val="90000"/>
                </a:lnSpc>
                <a:spcAft>
                  <a:spcPct val="35000"/>
                </a:spcAft>
                <a:defRPr/>
              </a:pPr>
              <a:r>
                <a:rPr lang="hu-HU" sz="2000" b="1" dirty="0" smtClean="0">
                  <a:solidFill>
                    <a:srgbClr val="FF0000"/>
                  </a:solidFill>
                </a:rPr>
                <a:t>7. </a:t>
              </a:r>
              <a:r>
                <a:rPr lang="hu-HU" sz="2000" b="1" dirty="0" err="1" smtClean="0">
                  <a:solidFill>
                    <a:srgbClr val="FF0000"/>
                  </a:solidFill>
                </a:rPr>
                <a:t>One</a:t>
              </a:r>
              <a:r>
                <a:rPr lang="hu-HU" sz="2000" b="1" dirty="0" smtClean="0">
                  <a:solidFill>
                    <a:srgbClr val="FF0000"/>
                  </a:solidFill>
                </a:rPr>
                <a:t> </a:t>
              </a:r>
              <a:r>
                <a:rPr lang="hu-HU" sz="2000" b="1" dirty="0" err="1">
                  <a:solidFill>
                    <a:srgbClr val="FF0000"/>
                  </a:solidFill>
                </a:rPr>
                <a:t>example</a:t>
              </a:r>
              <a:r>
                <a:rPr lang="hu-HU" sz="2000" b="1" dirty="0">
                  <a:solidFill>
                    <a:srgbClr val="FF0000"/>
                  </a:solidFill>
                </a:rPr>
                <a:t>: </a:t>
              </a:r>
              <a:r>
                <a:rPr lang="hu-HU" sz="2000" b="1" dirty="0" err="1">
                  <a:solidFill>
                    <a:srgbClr val="FF0000"/>
                  </a:solidFill>
                </a:rPr>
                <a:t>Child</a:t>
              </a:r>
              <a:r>
                <a:rPr lang="hu-HU" sz="2000" b="1" dirty="0">
                  <a:solidFill>
                    <a:srgbClr val="FF0000"/>
                  </a:solidFill>
                </a:rPr>
                <a:t> and </a:t>
              </a:r>
              <a:r>
                <a:rPr lang="hu-HU" sz="2000" b="1" dirty="0" err="1">
                  <a:solidFill>
                    <a:srgbClr val="FF0000"/>
                  </a:solidFill>
                </a:rPr>
                <a:t>Adolescent</a:t>
              </a:r>
              <a:r>
                <a:rPr lang="hu-HU" sz="2000" b="1" dirty="0">
                  <a:solidFill>
                    <a:srgbClr val="FF0000"/>
                  </a:solidFill>
                </a:rPr>
                <a:t> </a:t>
              </a:r>
              <a:r>
                <a:rPr lang="hu-HU" sz="2000" b="1" dirty="0" err="1">
                  <a:solidFill>
                    <a:srgbClr val="FF0000"/>
                  </a:solidFill>
                </a:rPr>
                <a:t>Psychiatric</a:t>
              </a:r>
              <a:r>
                <a:rPr lang="hu-HU" sz="2000" b="1" dirty="0">
                  <a:solidFill>
                    <a:srgbClr val="FF0000"/>
                  </a:solidFill>
                </a:rPr>
                <a:t> </a:t>
              </a:r>
              <a:r>
                <a:rPr lang="hu-HU" sz="2000" b="1" dirty="0" err="1">
                  <a:solidFill>
                    <a:srgbClr val="FF0000"/>
                  </a:solidFill>
                </a:rPr>
                <a:t>Outpatient</a:t>
              </a:r>
              <a:r>
                <a:rPr lang="hu-HU" sz="2000" b="1" dirty="0">
                  <a:solidFill>
                    <a:srgbClr val="FF0000"/>
                  </a:solidFill>
                </a:rPr>
                <a:t> </a:t>
              </a:r>
              <a:r>
                <a:rPr lang="hu-HU" sz="2000" b="1" dirty="0" err="1">
                  <a:solidFill>
                    <a:srgbClr val="FF0000"/>
                  </a:solidFill>
                </a:rPr>
                <a:t>Department</a:t>
              </a:r>
              <a:r>
                <a:rPr lang="hu-HU" sz="2000" b="1" dirty="0">
                  <a:solidFill>
                    <a:srgbClr val="FF0000"/>
                  </a:solidFill>
                </a:rPr>
                <a:t> in Pécs</a:t>
              </a:r>
              <a:endParaRPr lang="hu-HU" sz="2000" dirty="0">
                <a:solidFill>
                  <a:srgbClr val="FF0000"/>
                </a:solidFill>
              </a:endParaRPr>
            </a:p>
          </p:txBody>
        </p:sp>
        <p:sp>
          <p:nvSpPr>
            <p:cNvPr id="16407" name="Romboid 16406"/>
            <p:cNvSpPr/>
            <p:nvPr/>
          </p:nvSpPr>
          <p:spPr>
            <a:xfrm>
              <a:off x="1896234" y="5760230"/>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408" name="Romboid 16407"/>
            <p:cNvSpPr/>
            <p:nvPr/>
          </p:nvSpPr>
          <p:spPr>
            <a:xfrm>
              <a:off x="2613760" y="5760230"/>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409" name="Romboid 16408"/>
            <p:cNvSpPr/>
            <p:nvPr/>
          </p:nvSpPr>
          <p:spPr>
            <a:xfrm>
              <a:off x="3331286" y="5760230"/>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410" name="Romboid 16409"/>
            <p:cNvSpPr/>
            <p:nvPr/>
          </p:nvSpPr>
          <p:spPr>
            <a:xfrm>
              <a:off x="4048812" y="5760230"/>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411" name="Romboid 16410"/>
            <p:cNvSpPr/>
            <p:nvPr/>
          </p:nvSpPr>
          <p:spPr>
            <a:xfrm>
              <a:off x="4766339" y="5760230"/>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412" name="Romboid 16411"/>
            <p:cNvSpPr/>
            <p:nvPr/>
          </p:nvSpPr>
          <p:spPr>
            <a:xfrm>
              <a:off x="5483865" y="5760230"/>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sp>
          <p:nvSpPr>
            <p:cNvPr id="16413" name="Romboid 16412"/>
            <p:cNvSpPr/>
            <p:nvPr/>
          </p:nvSpPr>
          <p:spPr>
            <a:xfrm>
              <a:off x="6201391" y="5760230"/>
              <a:ext cx="677977" cy="112996"/>
            </a:xfrm>
            <a:prstGeom prst="parallelogram">
              <a:avLst>
                <a:gd name="adj" fmla="val 140840"/>
              </a:avLst>
            </a:prstGeom>
          </p:spPr>
          <p:style>
            <a:lnRef idx="1">
              <a:schemeClr val="accen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p:txBody>
          <a:bodyPr/>
          <a:lstStyle/>
          <a:p>
            <a:r>
              <a:rPr lang="hu-HU" sz="4600" smtClean="0"/>
              <a:t>Middle-aged sample: predictors of early death</a:t>
            </a:r>
          </a:p>
        </p:txBody>
      </p:sp>
      <p:sp>
        <p:nvSpPr>
          <p:cNvPr id="20483" name="Rectangle 3"/>
          <p:cNvSpPr>
            <a:spLocks noGrp="1"/>
          </p:cNvSpPr>
          <p:nvPr>
            <p:ph type="body" idx="1"/>
          </p:nvPr>
        </p:nvSpPr>
        <p:spPr/>
        <p:txBody>
          <a:bodyPr/>
          <a:lstStyle/>
          <a:p>
            <a:pPr>
              <a:buFont typeface="Wingdings 2" pitchFamily="18" charset="2"/>
              <a:buNone/>
            </a:pPr>
            <a:r>
              <a:rPr lang="hu-HU" smtClean="0"/>
              <a:t>Hungarostudy 2002: </a:t>
            </a:r>
          </a:p>
          <a:p>
            <a:r>
              <a:rPr lang="hu-HU" smtClean="0"/>
              <a:t>1130 men</a:t>
            </a:r>
          </a:p>
          <a:p>
            <a:r>
              <a:rPr lang="hu-HU" smtClean="0"/>
              <a:t>1529 women</a:t>
            </a:r>
          </a:p>
          <a:p>
            <a:pPr>
              <a:buFont typeface="Wingdings 2" pitchFamily="18" charset="2"/>
              <a:buNone/>
            </a:pPr>
            <a:r>
              <a:rPr lang="hu-HU" smtClean="0"/>
              <a:t>Were between the age of 40-69. From this group</a:t>
            </a:r>
          </a:p>
          <a:p>
            <a:pPr>
              <a:buFont typeface="Wingdings 2" pitchFamily="18" charset="2"/>
              <a:buNone/>
            </a:pPr>
            <a:r>
              <a:rPr lang="hu-HU" smtClean="0"/>
              <a:t>99 men (8.8%)</a:t>
            </a:r>
          </a:p>
          <a:p>
            <a:pPr>
              <a:buFont typeface="Wingdings 2" pitchFamily="18" charset="2"/>
              <a:buNone/>
            </a:pPr>
            <a:r>
              <a:rPr lang="hu-HU" smtClean="0"/>
              <a:t>53 women (3.5%)</a:t>
            </a:r>
          </a:p>
          <a:p>
            <a:pPr>
              <a:buFont typeface="Wingdings 2" pitchFamily="18" charset="2"/>
              <a:buNone/>
            </a:pPr>
            <a:endParaRPr lang="hu-HU" smtClean="0"/>
          </a:p>
          <a:p>
            <a:pPr>
              <a:buFont typeface="Wingdings 2" pitchFamily="18" charset="2"/>
              <a:buNone/>
            </a:pPr>
            <a:r>
              <a:rPr lang="hu-HU" smtClean="0"/>
              <a:t>Died till 2006.</a:t>
            </a:r>
          </a:p>
          <a:p>
            <a:pPr>
              <a:buFont typeface="Wingdings 2" pitchFamily="18" charset="2"/>
              <a:buNone/>
            </a:pPr>
            <a:endParaRPr lang="hu-HU" smtClean="0"/>
          </a:p>
          <a:p>
            <a:pPr>
              <a:buFont typeface="Wingdings 2" pitchFamily="18" charset="2"/>
              <a:buNone/>
            </a:pPr>
            <a:endParaRPr lang="hu-HU" smtClean="0"/>
          </a:p>
          <a:p>
            <a:pPr>
              <a:buFont typeface="Wingdings 2" pitchFamily="18" charset="2"/>
              <a:buNone/>
            </a:pPr>
            <a:endParaRPr lang="hu-HU"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a:xfrm>
            <a:off x="468313" y="404813"/>
            <a:ext cx="8229600" cy="1143000"/>
          </a:xfrm>
        </p:spPr>
        <p:txBody>
          <a:bodyPr/>
          <a:lstStyle/>
          <a:p>
            <a:r>
              <a:rPr lang="hu-HU" sz="4600" smtClean="0"/>
              <a:t>Middle-aged sample: predictors of early death</a:t>
            </a:r>
          </a:p>
        </p:txBody>
      </p:sp>
      <p:sp>
        <p:nvSpPr>
          <p:cNvPr id="21507" name="Rectangle 3"/>
          <p:cNvSpPr>
            <a:spLocks noGrp="1"/>
          </p:cNvSpPr>
          <p:nvPr>
            <p:ph type="body" idx="1"/>
          </p:nvPr>
        </p:nvSpPr>
        <p:spPr>
          <a:xfrm>
            <a:off x="468313" y="1628775"/>
            <a:ext cx="8229600" cy="4389438"/>
          </a:xfrm>
        </p:spPr>
        <p:txBody>
          <a:bodyPr/>
          <a:lstStyle/>
          <a:p>
            <a:pPr>
              <a:buFont typeface="Wingdings 2" pitchFamily="18" charset="2"/>
              <a:buNone/>
            </a:pPr>
            <a:r>
              <a:rPr lang="hu-HU" dirty="0" err="1" smtClean="0"/>
              <a:t>Among</a:t>
            </a:r>
            <a:r>
              <a:rPr lang="hu-HU" dirty="0" smtClean="0"/>
              <a:t> </a:t>
            </a:r>
            <a:r>
              <a:rPr lang="hu-HU" dirty="0" err="1" smtClean="0"/>
              <a:t>men</a:t>
            </a:r>
            <a:r>
              <a:rPr lang="hu-HU" dirty="0" smtClean="0"/>
              <a:t>:</a:t>
            </a:r>
          </a:p>
          <a:p>
            <a:r>
              <a:rPr lang="hu-HU" dirty="0" smtClean="0"/>
              <a:t> </a:t>
            </a:r>
            <a:r>
              <a:rPr lang="hu-HU" dirty="0" err="1" smtClean="0"/>
              <a:t>Depression</a:t>
            </a:r>
            <a:r>
              <a:rPr lang="hu-HU" dirty="0" smtClean="0"/>
              <a:t>, </a:t>
            </a:r>
            <a:r>
              <a:rPr lang="hu-HU" dirty="0" err="1" smtClean="0"/>
              <a:t>especially</a:t>
            </a:r>
            <a:r>
              <a:rPr lang="hu-HU" dirty="0" smtClean="0"/>
              <a:t> </a:t>
            </a:r>
            <a:r>
              <a:rPr lang="hu-HU" dirty="0" err="1" smtClean="0"/>
              <a:t>severe</a:t>
            </a:r>
            <a:r>
              <a:rPr lang="hu-HU" dirty="0" smtClean="0"/>
              <a:t> </a:t>
            </a:r>
            <a:r>
              <a:rPr lang="hu-HU" dirty="0" err="1" smtClean="0"/>
              <a:t>depression</a:t>
            </a:r>
            <a:r>
              <a:rPr lang="hu-HU" dirty="0" smtClean="0"/>
              <a:t> </a:t>
            </a:r>
          </a:p>
          <a:p>
            <a:r>
              <a:rPr lang="hu-HU" dirty="0" err="1" smtClean="0"/>
              <a:t>Anxiety</a:t>
            </a:r>
            <a:endParaRPr lang="hu-HU" dirty="0" smtClean="0"/>
          </a:p>
          <a:p>
            <a:r>
              <a:rPr lang="hu-HU" dirty="0" err="1" smtClean="0"/>
              <a:t>Self-rated</a:t>
            </a:r>
            <a:r>
              <a:rPr lang="hu-HU" dirty="0" smtClean="0"/>
              <a:t> </a:t>
            </a:r>
            <a:r>
              <a:rPr lang="hu-HU" dirty="0" err="1" smtClean="0"/>
              <a:t>health</a:t>
            </a:r>
            <a:r>
              <a:rPr lang="hu-HU" dirty="0" smtClean="0"/>
              <a:t>, </a:t>
            </a:r>
            <a:r>
              <a:rPr lang="hu-HU" dirty="0" err="1" smtClean="0"/>
              <a:t>especially</a:t>
            </a:r>
            <a:r>
              <a:rPr lang="hu-HU" dirty="0" smtClean="0"/>
              <a:t> </a:t>
            </a:r>
            <a:r>
              <a:rPr lang="hu-HU" dirty="0" err="1" smtClean="0"/>
              <a:t>self-rated</a:t>
            </a:r>
            <a:r>
              <a:rPr lang="hu-HU" dirty="0" smtClean="0"/>
              <a:t> </a:t>
            </a:r>
            <a:r>
              <a:rPr lang="hu-HU" dirty="0" err="1" smtClean="0"/>
              <a:t>disability</a:t>
            </a:r>
            <a:endParaRPr lang="hu-HU" dirty="0" smtClean="0"/>
          </a:p>
          <a:p>
            <a:r>
              <a:rPr lang="hu-HU" dirty="0" err="1" smtClean="0"/>
              <a:t>Work-related</a:t>
            </a:r>
            <a:r>
              <a:rPr lang="hu-HU" dirty="0" smtClean="0"/>
              <a:t> </a:t>
            </a:r>
            <a:r>
              <a:rPr lang="hu-HU" dirty="0" err="1" smtClean="0"/>
              <a:t>factors</a:t>
            </a:r>
            <a:r>
              <a:rPr lang="hu-HU" dirty="0" smtClean="0"/>
              <a:t>: </a:t>
            </a:r>
            <a:r>
              <a:rPr lang="hu-HU" dirty="0" err="1" smtClean="0"/>
              <a:t>job</a:t>
            </a:r>
            <a:r>
              <a:rPr lang="hu-HU" dirty="0" smtClean="0"/>
              <a:t> </a:t>
            </a:r>
            <a:r>
              <a:rPr lang="hu-HU" dirty="0" err="1" smtClean="0"/>
              <a:t>insecurity</a:t>
            </a:r>
            <a:r>
              <a:rPr lang="hu-HU" dirty="0" smtClean="0"/>
              <a:t>, </a:t>
            </a:r>
            <a:r>
              <a:rPr lang="hu-HU" dirty="0" err="1" smtClean="0"/>
              <a:t>low</a:t>
            </a:r>
            <a:r>
              <a:rPr lang="hu-HU" dirty="0" smtClean="0"/>
              <a:t> </a:t>
            </a:r>
            <a:r>
              <a:rPr lang="hu-HU" dirty="0" err="1" smtClean="0"/>
              <a:t>control</a:t>
            </a:r>
            <a:r>
              <a:rPr lang="hu-HU" dirty="0" smtClean="0"/>
              <a:t> </a:t>
            </a:r>
            <a:r>
              <a:rPr lang="hu-HU" dirty="0" err="1" smtClean="0"/>
              <a:t>in</a:t>
            </a:r>
            <a:r>
              <a:rPr lang="hu-HU" dirty="0" smtClean="0"/>
              <a:t> </a:t>
            </a:r>
            <a:r>
              <a:rPr lang="hu-HU" dirty="0" err="1" smtClean="0"/>
              <a:t>work</a:t>
            </a:r>
            <a:r>
              <a:rPr lang="hu-HU" dirty="0" smtClean="0"/>
              <a:t>, </a:t>
            </a:r>
            <a:r>
              <a:rPr lang="hu-HU" dirty="0" err="1" smtClean="0"/>
              <a:t>low</a:t>
            </a:r>
            <a:r>
              <a:rPr lang="hu-HU" dirty="0" smtClean="0"/>
              <a:t> </a:t>
            </a:r>
            <a:r>
              <a:rPr lang="hu-HU" dirty="0" err="1" smtClean="0"/>
              <a:t>personal</a:t>
            </a:r>
            <a:r>
              <a:rPr lang="hu-HU" dirty="0" smtClean="0"/>
              <a:t> and </a:t>
            </a:r>
            <a:r>
              <a:rPr lang="hu-HU" dirty="0" err="1" smtClean="0"/>
              <a:t>family</a:t>
            </a:r>
            <a:r>
              <a:rPr lang="hu-HU" dirty="0" smtClean="0"/>
              <a:t> </a:t>
            </a:r>
            <a:r>
              <a:rPr lang="hu-HU" dirty="0" err="1" smtClean="0"/>
              <a:t>income</a:t>
            </a:r>
            <a:r>
              <a:rPr lang="hu-HU" dirty="0" smtClean="0"/>
              <a:t>, </a:t>
            </a:r>
            <a:r>
              <a:rPr lang="hu-HU" dirty="0" err="1" smtClean="0"/>
              <a:t>low</a:t>
            </a:r>
            <a:r>
              <a:rPr lang="hu-HU" dirty="0" smtClean="0"/>
              <a:t> </a:t>
            </a:r>
            <a:r>
              <a:rPr lang="hu-HU" dirty="0" err="1" smtClean="0"/>
              <a:t>employment</a:t>
            </a:r>
            <a:r>
              <a:rPr lang="hu-HU" dirty="0" smtClean="0"/>
              <a:t> </a:t>
            </a:r>
            <a:r>
              <a:rPr lang="hu-HU" dirty="0" err="1" smtClean="0"/>
              <a:t>grade</a:t>
            </a:r>
            <a:endParaRPr lang="hu-HU" dirty="0" smtClean="0"/>
          </a:p>
          <a:p>
            <a:r>
              <a:rPr lang="hu-HU" dirty="0" smtClean="0"/>
              <a:t>No </a:t>
            </a:r>
            <a:r>
              <a:rPr lang="hu-HU" dirty="0" err="1" smtClean="0"/>
              <a:t>meaning</a:t>
            </a:r>
            <a:r>
              <a:rPr lang="hu-HU" dirty="0" smtClean="0"/>
              <a:t> </a:t>
            </a:r>
            <a:r>
              <a:rPr lang="hu-HU" dirty="0" err="1" smtClean="0"/>
              <a:t>in</a:t>
            </a:r>
            <a:r>
              <a:rPr lang="hu-HU" dirty="0" smtClean="0"/>
              <a:t> life, </a:t>
            </a:r>
            <a:r>
              <a:rPr lang="hu-HU" dirty="0" err="1" smtClean="0"/>
              <a:t>hopelessness</a:t>
            </a:r>
            <a:endParaRPr lang="hu-HU" dirty="0" smtClean="0"/>
          </a:p>
          <a:p>
            <a:r>
              <a:rPr lang="hu-HU" dirty="0" err="1" smtClean="0"/>
              <a:t>Low</a:t>
            </a:r>
            <a:r>
              <a:rPr lang="hu-HU" dirty="0" smtClean="0"/>
              <a:t> </a:t>
            </a:r>
            <a:r>
              <a:rPr lang="hu-HU" dirty="0" err="1" smtClean="0"/>
              <a:t>education</a:t>
            </a:r>
            <a:endParaRPr lang="hu-HU" dirty="0" smtClean="0"/>
          </a:p>
          <a:p>
            <a:r>
              <a:rPr lang="hu-HU" dirty="0" err="1" smtClean="0"/>
              <a:t>Subjective</a:t>
            </a:r>
            <a:r>
              <a:rPr lang="hu-HU" dirty="0" smtClean="0"/>
              <a:t> </a:t>
            </a:r>
            <a:r>
              <a:rPr lang="hu-HU" dirty="0" err="1" smtClean="0"/>
              <a:t>poverty</a:t>
            </a:r>
            <a:r>
              <a:rPr lang="hu-HU" dirty="0" smtClean="0"/>
              <a:t>, </a:t>
            </a:r>
            <a:r>
              <a:rPr lang="hu-HU" dirty="0" err="1" smtClean="0"/>
              <a:t>subjective</a:t>
            </a:r>
            <a:r>
              <a:rPr lang="hu-HU" dirty="0" smtClean="0"/>
              <a:t> </a:t>
            </a:r>
            <a:r>
              <a:rPr lang="hu-HU" dirty="0" err="1" smtClean="0"/>
              <a:t>social</a:t>
            </a:r>
            <a:r>
              <a:rPr lang="hu-HU" dirty="0" smtClean="0"/>
              <a:t> status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p:cNvSpPr>
          <p:nvPr>
            <p:ph type="title"/>
          </p:nvPr>
        </p:nvSpPr>
        <p:spPr>
          <a:xfrm>
            <a:off x="468313" y="404813"/>
            <a:ext cx="8229600" cy="1143000"/>
          </a:xfrm>
        </p:spPr>
        <p:txBody>
          <a:bodyPr/>
          <a:lstStyle/>
          <a:p>
            <a:r>
              <a:rPr lang="hu-HU" sz="4600" smtClean="0"/>
              <a:t>Middle-aged sample: predictors of early death</a:t>
            </a:r>
          </a:p>
        </p:txBody>
      </p:sp>
      <p:sp>
        <p:nvSpPr>
          <p:cNvPr id="22531" name="Rectangle 3"/>
          <p:cNvSpPr>
            <a:spLocks noGrp="1"/>
          </p:cNvSpPr>
          <p:nvPr>
            <p:ph type="body" idx="1"/>
          </p:nvPr>
        </p:nvSpPr>
        <p:spPr>
          <a:xfrm>
            <a:off x="468313" y="1628775"/>
            <a:ext cx="8229600" cy="4389438"/>
          </a:xfrm>
        </p:spPr>
        <p:txBody>
          <a:bodyPr/>
          <a:lstStyle/>
          <a:p>
            <a:pPr>
              <a:buFont typeface="Wingdings 2" pitchFamily="18" charset="2"/>
              <a:buNone/>
            </a:pPr>
            <a:r>
              <a:rPr lang="hu-HU" smtClean="0"/>
              <a:t>Among women:</a:t>
            </a:r>
          </a:p>
          <a:p>
            <a:r>
              <a:rPr lang="hu-HU" smtClean="0"/>
              <a:t>Dissatisfaction with personal relations, family problems, social support at work</a:t>
            </a:r>
          </a:p>
          <a:p>
            <a:r>
              <a:rPr lang="hu-HU" smtClean="0"/>
              <a:t>Family related socioeconomic measures (no car in the family)</a:t>
            </a:r>
          </a:p>
          <a:p>
            <a:pPr>
              <a:buFont typeface="Wingdings 2" pitchFamily="18" charset="2"/>
              <a:buNone/>
            </a:pPr>
            <a:endParaRPr lang="hu-HU"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4"/>
          <p:cNvSpPr>
            <a:spLocks noGrp="1"/>
          </p:cNvSpPr>
          <p:nvPr>
            <p:ph type="title"/>
          </p:nvPr>
        </p:nvSpPr>
        <p:spPr/>
        <p:txBody>
          <a:bodyPr/>
          <a:lstStyle/>
          <a:p>
            <a:pPr algn="ctr">
              <a:defRPr/>
            </a:pPr>
            <a:r>
              <a:rPr lang="hu-HU" sz="4600" err="1" smtClean="0">
                <a:solidFill>
                  <a:schemeClr val="tx1"/>
                </a:solidFill>
                <a:latin typeface="Arial" charset="0"/>
              </a:rPr>
              <a:t>Explanation</a:t>
            </a:r>
            <a:r>
              <a:rPr lang="hu-HU" sz="4600" smtClean="0">
                <a:solidFill>
                  <a:schemeClr val="tx1"/>
                </a:solidFill>
                <a:latin typeface="Arial" charset="0"/>
              </a:rPr>
              <a:t> of </a:t>
            </a:r>
            <a:r>
              <a:rPr lang="hu-HU" sz="4600" err="1" smtClean="0">
                <a:solidFill>
                  <a:schemeClr val="tx1"/>
                </a:solidFill>
                <a:latin typeface="Arial" charset="0"/>
              </a:rPr>
              <a:t>the</a:t>
            </a:r>
            <a:r>
              <a:rPr lang="hu-HU" sz="4600" smtClean="0">
                <a:solidFill>
                  <a:schemeClr val="tx1"/>
                </a:solidFill>
                <a:latin typeface="Arial" charset="0"/>
              </a:rPr>
              <a:t> </a:t>
            </a:r>
            <a:r>
              <a:rPr lang="hu-HU" sz="4600" err="1" smtClean="0">
                <a:solidFill>
                  <a:schemeClr val="tx1"/>
                </a:solidFill>
                <a:latin typeface="Arial" charset="0"/>
              </a:rPr>
              <a:t>results</a:t>
            </a:r>
            <a:endParaRPr lang="hu-HU" sz="4600" smtClean="0">
              <a:solidFill>
                <a:schemeClr val="tx1"/>
              </a:solidFill>
              <a:latin typeface="Arial" charset="0"/>
            </a:endParaRPr>
          </a:p>
        </p:txBody>
      </p:sp>
      <p:sp>
        <p:nvSpPr>
          <p:cNvPr id="23555" name="Szöveg helye 1"/>
          <p:cNvSpPr>
            <a:spLocks noGrp="1"/>
          </p:cNvSpPr>
          <p:nvPr>
            <p:ph type="body" idx="1"/>
          </p:nvPr>
        </p:nvSpPr>
        <p:spPr>
          <a:xfrm>
            <a:off x="530225" y="2705100"/>
            <a:ext cx="7772400" cy="1509713"/>
          </a:xfrm>
        </p:spPr>
        <p:txBody>
          <a:bodyPr/>
          <a:lstStyle/>
          <a:p>
            <a:endParaRPr lang="hu-HU"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a:xfrm>
            <a:off x="395288" y="333375"/>
            <a:ext cx="8229600" cy="1143000"/>
          </a:xfrm>
        </p:spPr>
        <p:txBody>
          <a:bodyPr/>
          <a:lstStyle/>
          <a:p>
            <a:r>
              <a:rPr lang="hu-HU" smtClean="0"/>
              <a:t>Chronic stress and depression</a:t>
            </a:r>
          </a:p>
        </p:txBody>
      </p:sp>
      <p:sp>
        <p:nvSpPr>
          <p:cNvPr id="24579" name="Rectangle 3"/>
          <p:cNvSpPr>
            <a:spLocks noGrp="1"/>
          </p:cNvSpPr>
          <p:nvPr>
            <p:ph type="body" idx="1"/>
          </p:nvPr>
        </p:nvSpPr>
        <p:spPr>
          <a:xfrm>
            <a:off x="323850" y="1773238"/>
            <a:ext cx="8229600" cy="4389437"/>
          </a:xfrm>
        </p:spPr>
        <p:txBody>
          <a:bodyPr/>
          <a:lstStyle/>
          <a:p>
            <a:r>
              <a:rPr lang="hu-HU" smtClean="0"/>
              <a:t>Hungary: „masculine” society: assertive and competitive. </a:t>
            </a:r>
          </a:p>
          <a:p>
            <a:r>
              <a:rPr lang="hu-HU" smtClean="0"/>
              <a:t>Men accept: they are responsible for the economic situation of the family. Unfavourable social and economical changes is a more important stressor for men, than for women. </a:t>
            </a:r>
          </a:p>
          <a:p>
            <a:r>
              <a:rPr lang="hu-HU" smtClean="0"/>
              <a:t>Poor socioeconomic situation in itself does not cause higher morbidity rates , only through the mediation of depressive symptoms. The subjective experience of relative disadvantage, the prolonged negative emotional state, that is chronic stress proves to be the most important health risk factor.</a:t>
            </a:r>
          </a:p>
          <a:p>
            <a:endParaRPr lang="hu-HU"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p:txBody>
          <a:bodyPr/>
          <a:lstStyle/>
          <a:p>
            <a:r>
              <a:rPr lang="hu-HU" smtClean="0"/>
              <a:t>Chronic stress and depression</a:t>
            </a:r>
          </a:p>
        </p:txBody>
      </p:sp>
      <p:sp>
        <p:nvSpPr>
          <p:cNvPr id="25603" name="Rectangle 3"/>
          <p:cNvSpPr>
            <a:spLocks noGrp="1"/>
          </p:cNvSpPr>
          <p:nvPr>
            <p:ph type="body" idx="1"/>
          </p:nvPr>
        </p:nvSpPr>
        <p:spPr/>
        <p:txBody>
          <a:bodyPr/>
          <a:lstStyle/>
          <a:p>
            <a:pPr>
              <a:buFont typeface="Wingdings 2" pitchFamily="18" charset="2"/>
              <a:buNone/>
            </a:pPr>
            <a:r>
              <a:rPr lang="hu-HU" sz="3200" b="1" smtClean="0">
                <a:solidFill>
                  <a:schemeClr val="tx2"/>
                </a:solidFill>
              </a:rPr>
              <a:t>Poor socioeconomic situation</a:t>
            </a:r>
          </a:p>
          <a:p>
            <a:pPr>
              <a:buFont typeface="Wingdings 2" pitchFamily="18" charset="2"/>
              <a:buNone/>
            </a:pPr>
            <a:endParaRPr lang="hu-HU" smtClean="0"/>
          </a:p>
          <a:p>
            <a:pPr>
              <a:buFont typeface="Wingdings 2" pitchFamily="18" charset="2"/>
              <a:buNone/>
            </a:pPr>
            <a:endParaRPr lang="hu-HU" smtClean="0"/>
          </a:p>
          <a:p>
            <a:pPr>
              <a:buFont typeface="Wingdings 2" pitchFamily="18" charset="2"/>
              <a:buNone/>
            </a:pPr>
            <a:r>
              <a:rPr lang="hu-HU" smtClean="0"/>
              <a:t>	</a:t>
            </a:r>
            <a:r>
              <a:rPr lang="hu-HU" b="1" smtClean="0"/>
              <a:t>	</a:t>
            </a:r>
            <a:r>
              <a:rPr lang="hu-HU" sz="3200" b="1" smtClean="0">
                <a:solidFill>
                  <a:schemeClr val="tx2"/>
                </a:solidFill>
              </a:rPr>
              <a:t>Depression</a:t>
            </a:r>
          </a:p>
          <a:p>
            <a:pPr>
              <a:buFont typeface="Wingdings 2" pitchFamily="18" charset="2"/>
              <a:buNone/>
            </a:pPr>
            <a:endParaRPr lang="hu-HU" sz="3200" smtClean="0"/>
          </a:p>
          <a:p>
            <a:pPr>
              <a:buFont typeface="Wingdings 2" pitchFamily="18" charset="2"/>
              <a:buNone/>
            </a:pPr>
            <a:endParaRPr lang="hu-HU" smtClean="0"/>
          </a:p>
          <a:p>
            <a:pPr>
              <a:buFont typeface="Wingdings 2" pitchFamily="18" charset="2"/>
              <a:buNone/>
            </a:pPr>
            <a:r>
              <a:rPr lang="hu-HU" b="1" smtClean="0">
                <a:solidFill>
                  <a:schemeClr val="tx2"/>
                </a:solidFill>
              </a:rPr>
              <a:t>Self-rated morbidity (sick)</a:t>
            </a:r>
          </a:p>
          <a:p>
            <a:pPr>
              <a:buFont typeface="Wingdings 2" pitchFamily="18" charset="2"/>
              <a:buNone/>
            </a:pPr>
            <a:endParaRPr lang="hu-HU" b="1" smtClean="0">
              <a:solidFill>
                <a:schemeClr val="tx2"/>
              </a:solidFill>
            </a:endParaRPr>
          </a:p>
          <a:p>
            <a:pPr>
              <a:buFont typeface="Wingdings 2" pitchFamily="18" charset="2"/>
              <a:buNone/>
            </a:pPr>
            <a:endParaRPr lang="hu-HU" b="1" smtClean="0">
              <a:solidFill>
                <a:schemeClr val="tx2"/>
              </a:solidFill>
            </a:endParaRPr>
          </a:p>
        </p:txBody>
      </p:sp>
      <p:sp>
        <p:nvSpPr>
          <p:cNvPr id="25604" name="Line 5"/>
          <p:cNvSpPr>
            <a:spLocks noChangeShapeType="1"/>
          </p:cNvSpPr>
          <p:nvPr/>
        </p:nvSpPr>
        <p:spPr bwMode="auto">
          <a:xfrm>
            <a:off x="2339975" y="2349500"/>
            <a:ext cx="0" cy="1150938"/>
          </a:xfrm>
          <a:prstGeom prst="line">
            <a:avLst/>
          </a:prstGeom>
          <a:noFill/>
          <a:ln w="9525">
            <a:solidFill>
              <a:schemeClr val="tx1"/>
            </a:solidFill>
            <a:round/>
            <a:headEnd/>
            <a:tailEnd type="triangle" w="med" len="med"/>
          </a:ln>
        </p:spPr>
        <p:txBody>
          <a:bodyPr/>
          <a:lstStyle/>
          <a:p>
            <a:endParaRPr lang="hu-HU"/>
          </a:p>
        </p:txBody>
      </p:sp>
      <p:sp>
        <p:nvSpPr>
          <p:cNvPr id="25605" name="Line 6"/>
          <p:cNvSpPr>
            <a:spLocks noChangeShapeType="1"/>
          </p:cNvSpPr>
          <p:nvPr/>
        </p:nvSpPr>
        <p:spPr bwMode="auto">
          <a:xfrm>
            <a:off x="2268538" y="3860800"/>
            <a:ext cx="0" cy="1081088"/>
          </a:xfrm>
          <a:prstGeom prst="line">
            <a:avLst/>
          </a:prstGeom>
          <a:noFill/>
          <a:ln w="9525">
            <a:solidFill>
              <a:schemeClr val="tx1"/>
            </a:solidFill>
            <a:round/>
            <a:headEnd/>
            <a:tailEnd type="triangle" w="med" len="med"/>
          </a:ln>
        </p:spPr>
        <p:txBody>
          <a:bodyPr/>
          <a:lstStyle/>
          <a:p>
            <a:endParaRPr lang="hu-HU"/>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p:txBody>
          <a:bodyPr/>
          <a:lstStyle/>
          <a:p>
            <a:r>
              <a:rPr lang="hu-HU" smtClean="0"/>
              <a:t>Chronic stress and depression</a:t>
            </a:r>
          </a:p>
        </p:txBody>
      </p:sp>
      <p:sp>
        <p:nvSpPr>
          <p:cNvPr id="26627" name="Rectangle 3"/>
          <p:cNvSpPr>
            <a:spLocks noGrp="1"/>
          </p:cNvSpPr>
          <p:nvPr>
            <p:ph type="body" idx="1"/>
          </p:nvPr>
        </p:nvSpPr>
        <p:spPr/>
        <p:txBody>
          <a:bodyPr/>
          <a:lstStyle/>
          <a:p>
            <a:r>
              <a:rPr lang="hu-HU" smtClean="0"/>
              <a:t>Severe depression increased between 1988 and 1995 from 2.7% to 7% in the total population </a:t>
            </a:r>
          </a:p>
          <a:p>
            <a:r>
              <a:rPr lang="hu-HU" smtClean="0"/>
              <a:t>Between 2002 and 2006 increased severe depression among men and women too, but with higher proportion among men.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a:xfrm>
            <a:off x="323850" y="5300663"/>
            <a:ext cx="8229600" cy="1143000"/>
          </a:xfrm>
        </p:spPr>
        <p:txBody>
          <a:bodyPr/>
          <a:lstStyle/>
          <a:p>
            <a:pPr eaLnBrk="1" hangingPunct="1"/>
            <a:r>
              <a:rPr lang="hu-HU" sz="1600" dirty="0" err="1" smtClean="0"/>
              <a:t>Source</a:t>
            </a:r>
            <a:r>
              <a:rPr lang="hu-HU" sz="1600" dirty="0" smtClean="0"/>
              <a:t>: Kopp, M, </a:t>
            </a:r>
            <a:r>
              <a:rPr lang="hu-HU" sz="1600" dirty="0" err="1" smtClean="0"/>
              <a:t>Skrabski</a:t>
            </a:r>
            <a:r>
              <a:rPr lang="hu-HU" sz="1600" dirty="0" smtClean="0"/>
              <a:t> Á: </a:t>
            </a:r>
            <a:r>
              <a:rPr lang="hu-HU" sz="1600" dirty="0" err="1" smtClean="0"/>
              <a:t>Depression</a:t>
            </a:r>
            <a:r>
              <a:rPr lang="hu-HU" sz="1600" dirty="0" smtClean="0"/>
              <a:t> </a:t>
            </a:r>
            <a:r>
              <a:rPr lang="hu-HU" sz="1600" dirty="0" err="1" smtClean="0"/>
              <a:t>predicts</a:t>
            </a:r>
            <a:r>
              <a:rPr lang="hu-HU" sz="1600" dirty="0" smtClean="0"/>
              <a:t> </a:t>
            </a:r>
            <a:r>
              <a:rPr lang="hu-HU" sz="1600" dirty="0" err="1" smtClean="0"/>
              <a:t>male</a:t>
            </a:r>
            <a:r>
              <a:rPr lang="hu-HU" sz="1600" dirty="0" smtClean="0"/>
              <a:t> </a:t>
            </a:r>
            <a:r>
              <a:rPr lang="hu-HU" sz="1600" dirty="0" err="1" smtClean="0"/>
              <a:t>premature</a:t>
            </a:r>
            <a:r>
              <a:rPr lang="hu-HU" sz="1600" dirty="0" smtClean="0"/>
              <a:t> </a:t>
            </a:r>
            <a:r>
              <a:rPr lang="hu-HU" sz="1600" dirty="0" err="1" smtClean="0"/>
              <a:t>mortality</a:t>
            </a:r>
            <a:r>
              <a:rPr lang="hu-HU" sz="1600" dirty="0" smtClean="0"/>
              <a:t>, 14th AEP </a:t>
            </a:r>
            <a:r>
              <a:rPr lang="hu-HU" sz="1600" dirty="0" err="1" smtClean="0"/>
              <a:t>Section</a:t>
            </a:r>
            <a:r>
              <a:rPr lang="hu-HU" sz="1600" dirty="0" smtClean="0"/>
              <a:t> </a:t>
            </a:r>
            <a:r>
              <a:rPr lang="hu-HU" sz="1600" dirty="0" err="1" smtClean="0"/>
              <a:t>Epidemiology</a:t>
            </a:r>
            <a:r>
              <a:rPr lang="hu-HU" sz="1600" dirty="0" smtClean="0"/>
              <a:t> and </a:t>
            </a:r>
            <a:r>
              <a:rPr lang="hu-HU" sz="1600" dirty="0" err="1" smtClean="0"/>
              <a:t>Social</a:t>
            </a:r>
            <a:r>
              <a:rPr lang="hu-HU" sz="1600" dirty="0" smtClean="0"/>
              <a:t> </a:t>
            </a:r>
            <a:r>
              <a:rPr lang="hu-HU" sz="1600" dirty="0" err="1" smtClean="0"/>
              <a:t>Psychiatry</a:t>
            </a:r>
            <a:r>
              <a:rPr lang="hu-HU" sz="1000" dirty="0" smtClean="0"/>
              <a:t> </a:t>
            </a:r>
          </a:p>
        </p:txBody>
      </p:sp>
      <p:pic>
        <p:nvPicPr>
          <p:cNvPr id="27651" name="Picture 4"/>
          <p:cNvPicPr>
            <a:picLocks noGrp="1" noChangeAspect="1" noChangeArrowheads="1"/>
          </p:cNvPicPr>
          <p:nvPr>
            <p:ph type="body" idx="1"/>
          </p:nvPr>
        </p:nvPicPr>
        <p:blipFill>
          <a:blip r:embed="rId2" cstate="print"/>
          <a:srcRect/>
          <a:stretch>
            <a:fillRect/>
          </a:stretch>
        </p:blipFill>
        <p:spPr>
          <a:xfrm>
            <a:off x="539750" y="361950"/>
            <a:ext cx="7777163" cy="5491163"/>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p:txBody>
          <a:bodyPr/>
          <a:lstStyle/>
          <a:p>
            <a:pPr eaLnBrk="1" hangingPunct="1"/>
            <a:endParaRPr lang="hu-HU" smtClean="0"/>
          </a:p>
        </p:txBody>
      </p:sp>
      <p:pic>
        <p:nvPicPr>
          <p:cNvPr id="28675" name="Picture 4"/>
          <p:cNvPicPr>
            <a:picLocks noGrp="1" noChangeAspect="1" noChangeArrowheads="1"/>
          </p:cNvPicPr>
          <p:nvPr>
            <p:ph type="body" idx="1"/>
          </p:nvPr>
        </p:nvPicPr>
        <p:blipFill>
          <a:blip r:embed="rId2" cstate="print"/>
          <a:srcRect/>
          <a:stretch>
            <a:fillRect/>
          </a:stretch>
        </p:blipFill>
        <p:spPr>
          <a:xfrm>
            <a:off x="0" y="-112713"/>
            <a:ext cx="9144000" cy="6457951"/>
          </a:xfrm>
        </p:spPr>
      </p:pic>
      <p:sp>
        <p:nvSpPr>
          <p:cNvPr id="28676" name="Text Box 5"/>
          <p:cNvSpPr txBox="1">
            <a:spLocks noChangeArrowheads="1"/>
          </p:cNvSpPr>
          <p:nvPr/>
        </p:nvSpPr>
        <p:spPr bwMode="auto">
          <a:xfrm>
            <a:off x="468313" y="6021388"/>
            <a:ext cx="8388350" cy="581025"/>
          </a:xfrm>
          <a:prstGeom prst="rect">
            <a:avLst/>
          </a:prstGeom>
          <a:noFill/>
          <a:ln w="9525">
            <a:noFill/>
            <a:miter lim="800000"/>
            <a:headEnd/>
            <a:tailEnd/>
          </a:ln>
        </p:spPr>
        <p:txBody>
          <a:bodyPr>
            <a:spAutoFit/>
          </a:bodyPr>
          <a:lstStyle/>
          <a:p>
            <a:pPr>
              <a:spcBef>
                <a:spcPct val="50000"/>
              </a:spcBef>
            </a:pPr>
            <a:r>
              <a:rPr lang="hu-HU" sz="1600" dirty="0" err="1">
                <a:solidFill>
                  <a:schemeClr val="tx2"/>
                </a:solidFill>
                <a:latin typeface="Calibri" pitchFamily="34" charset="0"/>
              </a:rPr>
              <a:t>Source</a:t>
            </a:r>
            <a:r>
              <a:rPr lang="hu-HU" sz="1600" dirty="0">
                <a:solidFill>
                  <a:schemeClr val="tx2"/>
                </a:solidFill>
                <a:latin typeface="Calibri" pitchFamily="34" charset="0"/>
              </a:rPr>
              <a:t>: Kopp, M, </a:t>
            </a:r>
            <a:r>
              <a:rPr lang="hu-HU" sz="1600" dirty="0" err="1">
                <a:solidFill>
                  <a:schemeClr val="tx2"/>
                </a:solidFill>
                <a:latin typeface="Calibri" pitchFamily="34" charset="0"/>
              </a:rPr>
              <a:t>Skrabski</a:t>
            </a:r>
            <a:r>
              <a:rPr lang="hu-HU" sz="1600" dirty="0">
                <a:solidFill>
                  <a:schemeClr val="tx2"/>
                </a:solidFill>
                <a:latin typeface="Calibri" pitchFamily="34" charset="0"/>
              </a:rPr>
              <a:t> Á: </a:t>
            </a:r>
            <a:r>
              <a:rPr lang="hu-HU" sz="1600" dirty="0" err="1" smtClean="0">
                <a:solidFill>
                  <a:schemeClr val="tx2"/>
                </a:solidFill>
                <a:latin typeface="Calibri" pitchFamily="34" charset="0"/>
              </a:rPr>
              <a:t>Depression</a:t>
            </a:r>
            <a:r>
              <a:rPr lang="hu-HU" sz="1600" dirty="0" smtClean="0">
                <a:solidFill>
                  <a:schemeClr val="tx2"/>
                </a:solidFill>
                <a:latin typeface="Calibri" pitchFamily="34" charset="0"/>
              </a:rPr>
              <a:t> </a:t>
            </a:r>
            <a:r>
              <a:rPr lang="hu-HU" sz="1600" dirty="0" err="1">
                <a:solidFill>
                  <a:schemeClr val="tx2"/>
                </a:solidFill>
                <a:latin typeface="Calibri" pitchFamily="34" charset="0"/>
              </a:rPr>
              <a:t>predicts</a:t>
            </a:r>
            <a:r>
              <a:rPr lang="hu-HU" sz="1600" dirty="0">
                <a:solidFill>
                  <a:schemeClr val="tx2"/>
                </a:solidFill>
                <a:latin typeface="Calibri" pitchFamily="34" charset="0"/>
              </a:rPr>
              <a:t> </a:t>
            </a:r>
            <a:r>
              <a:rPr lang="hu-HU" sz="1600" dirty="0" err="1">
                <a:solidFill>
                  <a:schemeClr val="tx2"/>
                </a:solidFill>
                <a:latin typeface="Calibri" pitchFamily="34" charset="0"/>
              </a:rPr>
              <a:t>male</a:t>
            </a:r>
            <a:r>
              <a:rPr lang="hu-HU" sz="1600" dirty="0">
                <a:solidFill>
                  <a:schemeClr val="tx2"/>
                </a:solidFill>
                <a:latin typeface="Calibri" pitchFamily="34" charset="0"/>
              </a:rPr>
              <a:t> </a:t>
            </a:r>
            <a:r>
              <a:rPr lang="hu-HU" sz="1600" dirty="0" err="1">
                <a:solidFill>
                  <a:schemeClr val="tx2"/>
                </a:solidFill>
                <a:latin typeface="Calibri" pitchFamily="34" charset="0"/>
              </a:rPr>
              <a:t>premature</a:t>
            </a:r>
            <a:r>
              <a:rPr lang="hu-HU" sz="1600" dirty="0">
                <a:solidFill>
                  <a:schemeClr val="tx2"/>
                </a:solidFill>
                <a:latin typeface="Calibri" pitchFamily="34" charset="0"/>
              </a:rPr>
              <a:t> </a:t>
            </a:r>
            <a:r>
              <a:rPr lang="hu-HU" sz="1600" dirty="0" err="1">
                <a:solidFill>
                  <a:schemeClr val="tx2"/>
                </a:solidFill>
                <a:latin typeface="Calibri" pitchFamily="34" charset="0"/>
              </a:rPr>
              <a:t>mortality</a:t>
            </a:r>
            <a:r>
              <a:rPr lang="hu-HU" sz="1600" dirty="0">
                <a:solidFill>
                  <a:schemeClr val="tx2"/>
                </a:solidFill>
                <a:latin typeface="Calibri" pitchFamily="34" charset="0"/>
              </a:rPr>
              <a:t>, 14th AEP </a:t>
            </a:r>
            <a:r>
              <a:rPr lang="hu-HU" sz="1600" dirty="0" err="1">
                <a:solidFill>
                  <a:schemeClr val="tx2"/>
                </a:solidFill>
                <a:latin typeface="Calibri" pitchFamily="34" charset="0"/>
              </a:rPr>
              <a:t>Section</a:t>
            </a:r>
            <a:r>
              <a:rPr lang="hu-HU" sz="1600" dirty="0">
                <a:solidFill>
                  <a:schemeClr val="tx2"/>
                </a:solidFill>
                <a:latin typeface="Calibri" pitchFamily="34" charset="0"/>
              </a:rPr>
              <a:t> </a:t>
            </a:r>
            <a:r>
              <a:rPr lang="hu-HU" sz="1600" dirty="0" err="1">
                <a:solidFill>
                  <a:schemeClr val="tx2"/>
                </a:solidFill>
                <a:latin typeface="Calibri" pitchFamily="34" charset="0"/>
              </a:rPr>
              <a:t>Epidemiology</a:t>
            </a:r>
            <a:r>
              <a:rPr lang="hu-HU" sz="1600" dirty="0">
                <a:solidFill>
                  <a:schemeClr val="tx2"/>
                </a:solidFill>
                <a:latin typeface="Calibri" pitchFamily="34" charset="0"/>
              </a:rPr>
              <a:t> and </a:t>
            </a:r>
            <a:r>
              <a:rPr lang="hu-HU" sz="1600" dirty="0" err="1">
                <a:solidFill>
                  <a:schemeClr val="tx2"/>
                </a:solidFill>
                <a:latin typeface="Calibri" pitchFamily="34" charset="0"/>
              </a:rPr>
              <a:t>Social</a:t>
            </a:r>
            <a:r>
              <a:rPr lang="hu-HU" sz="1600" dirty="0">
                <a:solidFill>
                  <a:schemeClr val="tx2"/>
                </a:solidFill>
                <a:latin typeface="Calibri" pitchFamily="34" charset="0"/>
              </a:rPr>
              <a:t> </a:t>
            </a:r>
            <a:r>
              <a:rPr lang="hu-HU" sz="1600" dirty="0" err="1">
                <a:solidFill>
                  <a:schemeClr val="tx2"/>
                </a:solidFill>
                <a:latin typeface="Calibri" pitchFamily="34" charset="0"/>
              </a:rPr>
              <a:t>Psychiatry</a:t>
            </a:r>
            <a:endParaRPr lang="hu-HU" sz="1600" dirty="0">
              <a:solidFill>
                <a:schemeClr val="tx2"/>
              </a:solidFill>
              <a:latin typeface="Calibri"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p:txBody>
          <a:bodyPr/>
          <a:lstStyle/>
          <a:p>
            <a:pPr eaLnBrk="1" hangingPunct="1"/>
            <a:endParaRPr lang="hu-HU" smtClean="0"/>
          </a:p>
        </p:txBody>
      </p:sp>
      <p:pic>
        <p:nvPicPr>
          <p:cNvPr id="29699" name="Picture 4"/>
          <p:cNvPicPr>
            <a:picLocks noGrp="1" noChangeAspect="1" noChangeArrowheads="1"/>
          </p:cNvPicPr>
          <p:nvPr>
            <p:ph type="body" idx="1"/>
          </p:nvPr>
        </p:nvPicPr>
        <p:blipFill>
          <a:blip r:embed="rId2" cstate="print"/>
          <a:srcRect/>
          <a:stretch>
            <a:fillRect/>
          </a:stretch>
        </p:blipFill>
        <p:spPr>
          <a:xfrm>
            <a:off x="0" y="0"/>
            <a:ext cx="8893175" cy="6281738"/>
          </a:xfrm>
        </p:spPr>
      </p:pic>
      <p:sp>
        <p:nvSpPr>
          <p:cNvPr id="29700" name="Text Box 5"/>
          <p:cNvSpPr txBox="1">
            <a:spLocks noChangeArrowheads="1"/>
          </p:cNvSpPr>
          <p:nvPr/>
        </p:nvSpPr>
        <p:spPr bwMode="auto">
          <a:xfrm>
            <a:off x="539750" y="6165850"/>
            <a:ext cx="8135938" cy="457200"/>
          </a:xfrm>
          <a:prstGeom prst="rect">
            <a:avLst/>
          </a:prstGeom>
          <a:noFill/>
          <a:ln w="9525">
            <a:noFill/>
            <a:miter lim="800000"/>
            <a:headEnd/>
            <a:tailEnd/>
          </a:ln>
        </p:spPr>
        <p:txBody>
          <a:bodyPr>
            <a:spAutoFit/>
          </a:bodyPr>
          <a:lstStyle/>
          <a:p>
            <a:pPr>
              <a:spcBef>
                <a:spcPct val="50000"/>
              </a:spcBef>
            </a:pPr>
            <a:endParaRPr lang="hu-HU"/>
          </a:p>
        </p:txBody>
      </p:sp>
      <p:sp>
        <p:nvSpPr>
          <p:cNvPr id="29701" name="Text Box 6"/>
          <p:cNvSpPr txBox="1">
            <a:spLocks noChangeArrowheads="1"/>
          </p:cNvSpPr>
          <p:nvPr/>
        </p:nvSpPr>
        <p:spPr bwMode="auto">
          <a:xfrm>
            <a:off x="539750" y="6165850"/>
            <a:ext cx="7848600" cy="457200"/>
          </a:xfrm>
          <a:prstGeom prst="rect">
            <a:avLst/>
          </a:prstGeom>
          <a:noFill/>
          <a:ln w="9525">
            <a:noFill/>
            <a:miter lim="800000"/>
            <a:headEnd/>
            <a:tailEnd/>
          </a:ln>
        </p:spPr>
        <p:txBody>
          <a:bodyPr>
            <a:spAutoFit/>
          </a:bodyPr>
          <a:lstStyle/>
          <a:p>
            <a:pPr>
              <a:spcBef>
                <a:spcPct val="50000"/>
              </a:spcBef>
            </a:pPr>
            <a:endParaRPr lang="hu-HU"/>
          </a:p>
        </p:txBody>
      </p:sp>
      <p:sp>
        <p:nvSpPr>
          <p:cNvPr id="29702" name="Text Box 8"/>
          <p:cNvSpPr txBox="1">
            <a:spLocks noChangeArrowheads="1"/>
          </p:cNvSpPr>
          <p:nvPr/>
        </p:nvSpPr>
        <p:spPr bwMode="auto">
          <a:xfrm>
            <a:off x="539750" y="6237288"/>
            <a:ext cx="8604250" cy="581025"/>
          </a:xfrm>
          <a:prstGeom prst="rect">
            <a:avLst/>
          </a:prstGeom>
          <a:noFill/>
          <a:ln w="9525">
            <a:noFill/>
            <a:miter lim="800000"/>
            <a:headEnd/>
            <a:tailEnd/>
          </a:ln>
        </p:spPr>
        <p:txBody>
          <a:bodyPr>
            <a:spAutoFit/>
          </a:bodyPr>
          <a:lstStyle/>
          <a:p>
            <a:pPr>
              <a:spcBef>
                <a:spcPct val="50000"/>
              </a:spcBef>
            </a:pPr>
            <a:r>
              <a:rPr lang="hu-HU" sz="1600" dirty="0" err="1">
                <a:solidFill>
                  <a:schemeClr val="tx2"/>
                </a:solidFill>
              </a:rPr>
              <a:t>Source</a:t>
            </a:r>
            <a:r>
              <a:rPr lang="hu-HU" sz="1600" dirty="0">
                <a:solidFill>
                  <a:schemeClr val="tx2"/>
                </a:solidFill>
              </a:rPr>
              <a:t>: Kopp, M, </a:t>
            </a:r>
            <a:r>
              <a:rPr lang="hu-HU" sz="1600" dirty="0" err="1">
                <a:solidFill>
                  <a:schemeClr val="tx2"/>
                </a:solidFill>
              </a:rPr>
              <a:t>Skrabski</a:t>
            </a:r>
            <a:r>
              <a:rPr lang="hu-HU" sz="1600" dirty="0">
                <a:solidFill>
                  <a:schemeClr val="tx2"/>
                </a:solidFill>
              </a:rPr>
              <a:t> Á: </a:t>
            </a:r>
            <a:r>
              <a:rPr lang="hu-HU" sz="1600" dirty="0" err="1" smtClean="0">
                <a:solidFill>
                  <a:schemeClr val="tx2"/>
                </a:solidFill>
              </a:rPr>
              <a:t>Depression</a:t>
            </a:r>
            <a:r>
              <a:rPr lang="hu-HU" sz="1600" dirty="0" smtClean="0">
                <a:solidFill>
                  <a:schemeClr val="tx2"/>
                </a:solidFill>
              </a:rPr>
              <a:t> </a:t>
            </a:r>
            <a:r>
              <a:rPr lang="hu-HU" sz="1600" dirty="0" err="1">
                <a:solidFill>
                  <a:schemeClr val="tx2"/>
                </a:solidFill>
              </a:rPr>
              <a:t>predicts</a:t>
            </a:r>
            <a:r>
              <a:rPr lang="hu-HU" sz="1600" dirty="0">
                <a:solidFill>
                  <a:schemeClr val="tx2"/>
                </a:solidFill>
              </a:rPr>
              <a:t> </a:t>
            </a:r>
            <a:r>
              <a:rPr lang="hu-HU" sz="1600" dirty="0" err="1">
                <a:solidFill>
                  <a:schemeClr val="tx2"/>
                </a:solidFill>
              </a:rPr>
              <a:t>male</a:t>
            </a:r>
            <a:r>
              <a:rPr lang="hu-HU" sz="1600" dirty="0">
                <a:solidFill>
                  <a:schemeClr val="tx2"/>
                </a:solidFill>
              </a:rPr>
              <a:t> </a:t>
            </a:r>
            <a:r>
              <a:rPr lang="hu-HU" sz="1600" dirty="0" err="1">
                <a:solidFill>
                  <a:schemeClr val="tx2"/>
                </a:solidFill>
              </a:rPr>
              <a:t>premature</a:t>
            </a:r>
            <a:r>
              <a:rPr lang="hu-HU" sz="1600" dirty="0">
                <a:solidFill>
                  <a:schemeClr val="tx2"/>
                </a:solidFill>
              </a:rPr>
              <a:t> </a:t>
            </a:r>
            <a:r>
              <a:rPr lang="hu-HU" sz="1600" dirty="0" err="1">
                <a:solidFill>
                  <a:schemeClr val="tx2"/>
                </a:solidFill>
              </a:rPr>
              <a:t>mortality</a:t>
            </a:r>
            <a:r>
              <a:rPr lang="hu-HU" sz="1600" dirty="0">
                <a:solidFill>
                  <a:schemeClr val="tx2"/>
                </a:solidFill>
              </a:rPr>
              <a:t>, 14th AEP </a:t>
            </a:r>
            <a:r>
              <a:rPr lang="hu-HU" sz="1600" dirty="0" err="1">
                <a:solidFill>
                  <a:schemeClr val="tx2"/>
                </a:solidFill>
              </a:rPr>
              <a:t>Section</a:t>
            </a:r>
            <a:r>
              <a:rPr lang="hu-HU" sz="1600" dirty="0">
                <a:solidFill>
                  <a:schemeClr val="tx2"/>
                </a:solidFill>
              </a:rPr>
              <a:t> </a:t>
            </a:r>
            <a:r>
              <a:rPr lang="hu-HU" sz="1600" dirty="0" err="1">
                <a:solidFill>
                  <a:schemeClr val="tx2"/>
                </a:solidFill>
              </a:rPr>
              <a:t>Epidemiology</a:t>
            </a:r>
            <a:r>
              <a:rPr lang="hu-HU" sz="1600" dirty="0">
                <a:solidFill>
                  <a:schemeClr val="tx2"/>
                </a:solidFill>
              </a:rPr>
              <a:t> and </a:t>
            </a:r>
            <a:r>
              <a:rPr lang="hu-HU" sz="1600" dirty="0" err="1">
                <a:solidFill>
                  <a:schemeClr val="tx2"/>
                </a:solidFill>
              </a:rPr>
              <a:t>Social</a:t>
            </a:r>
            <a:r>
              <a:rPr lang="hu-HU" sz="1600" dirty="0">
                <a:solidFill>
                  <a:schemeClr val="tx2"/>
                </a:solidFill>
              </a:rPr>
              <a:t> </a:t>
            </a:r>
            <a:r>
              <a:rPr lang="hu-HU" sz="1600" dirty="0" err="1">
                <a:solidFill>
                  <a:schemeClr val="tx2"/>
                </a:solidFill>
              </a:rPr>
              <a:t>Psychiatry</a:t>
            </a:r>
            <a:endParaRPr lang="hu-HU" sz="1600" dirty="0">
              <a:solidFill>
                <a:schemeClr val="tx2"/>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p:cNvSpPr>
          <p:nvPr>
            <p:ph type="title" idx="4294967295"/>
          </p:nvPr>
        </p:nvSpPr>
        <p:spPr>
          <a:xfrm>
            <a:off x="395288" y="0"/>
            <a:ext cx="8229600" cy="1143000"/>
          </a:xfrm>
        </p:spPr>
        <p:txBody>
          <a:bodyPr/>
          <a:lstStyle/>
          <a:p>
            <a:pPr eaLnBrk="1" hangingPunct="1"/>
            <a:r>
              <a:rPr lang="hu-HU" smtClean="0"/>
              <a:t>Hungary in Europe</a:t>
            </a:r>
          </a:p>
        </p:txBody>
      </p:sp>
      <p:sp>
        <p:nvSpPr>
          <p:cNvPr id="6147" name="Rectangle 3"/>
          <p:cNvSpPr>
            <a:spLocks noGrp="1"/>
          </p:cNvSpPr>
          <p:nvPr>
            <p:ph type="body" idx="4294967295"/>
          </p:nvPr>
        </p:nvSpPr>
        <p:spPr/>
        <p:txBody>
          <a:bodyPr/>
          <a:lstStyle/>
          <a:p>
            <a:pPr eaLnBrk="1" hangingPunct="1"/>
            <a:endParaRPr lang="hu-HU" smtClean="0"/>
          </a:p>
        </p:txBody>
      </p:sp>
      <p:pic>
        <p:nvPicPr>
          <p:cNvPr id="6148" name="Picture 5" descr="File: EU-Hungary.svg"/>
          <p:cNvPicPr>
            <a:picLocks noChangeAspect="1" noChangeArrowheads="1"/>
          </p:cNvPicPr>
          <p:nvPr/>
        </p:nvPicPr>
        <p:blipFill>
          <a:blip r:embed="rId3" cstate="print"/>
          <a:srcRect/>
          <a:stretch>
            <a:fillRect/>
          </a:stretch>
        </p:blipFill>
        <p:spPr bwMode="auto">
          <a:xfrm>
            <a:off x="1331913" y="1412875"/>
            <a:ext cx="6791325" cy="571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p:cNvSpPr>
          <p:nvPr>
            <p:ph type="title"/>
          </p:nvPr>
        </p:nvSpPr>
        <p:spPr/>
        <p:txBody>
          <a:bodyPr/>
          <a:lstStyle/>
          <a:p>
            <a:pPr algn="ctr">
              <a:defRPr/>
            </a:pPr>
            <a:r>
              <a:rPr lang="hu-HU" sz="4600" smtClean="0">
                <a:solidFill>
                  <a:schemeClr val="tx1"/>
                </a:solidFill>
                <a:latin typeface="Arial" charset="0"/>
              </a:rPr>
              <a:t>Health </a:t>
            </a:r>
            <a:r>
              <a:rPr lang="hu-HU" sz="4600" err="1" smtClean="0">
                <a:solidFill>
                  <a:schemeClr val="tx1"/>
                </a:solidFill>
                <a:latin typeface="Arial" charset="0"/>
              </a:rPr>
              <a:t>Behavior</a:t>
            </a:r>
            <a:r>
              <a:rPr lang="hu-HU" sz="4600" smtClean="0">
                <a:solidFill>
                  <a:schemeClr val="tx1"/>
                </a:solidFill>
                <a:latin typeface="Arial" charset="0"/>
              </a:rPr>
              <a:t> in </a:t>
            </a:r>
            <a:r>
              <a:rPr lang="hu-HU" sz="4600" err="1" smtClean="0">
                <a:solidFill>
                  <a:schemeClr val="tx1"/>
                </a:solidFill>
                <a:latin typeface="Arial" charset="0"/>
              </a:rPr>
              <a:t>School-Aged</a:t>
            </a:r>
            <a:r>
              <a:rPr lang="hu-HU" sz="4600" smtClean="0">
                <a:solidFill>
                  <a:schemeClr val="tx1"/>
                </a:solidFill>
                <a:latin typeface="Arial" charset="0"/>
              </a:rPr>
              <a:t> </a:t>
            </a:r>
            <a:r>
              <a:rPr lang="hu-HU" sz="4600" err="1" smtClean="0">
                <a:solidFill>
                  <a:schemeClr val="tx1"/>
                </a:solidFill>
                <a:latin typeface="Arial" charset="0"/>
              </a:rPr>
              <a:t>Children</a:t>
            </a:r>
            <a:r>
              <a:rPr lang="hu-HU" sz="4600" smtClean="0">
                <a:solidFill>
                  <a:schemeClr val="tx1"/>
                </a:solidFill>
                <a:latin typeface="Arial" charset="0"/>
              </a:rPr>
              <a:t> (HBSC) 2010</a:t>
            </a:r>
          </a:p>
        </p:txBody>
      </p:sp>
      <p:sp>
        <p:nvSpPr>
          <p:cNvPr id="30723" name="Rectangle 3"/>
          <p:cNvSpPr>
            <a:spLocks noGrp="1"/>
          </p:cNvSpPr>
          <p:nvPr>
            <p:ph type="body" idx="1"/>
          </p:nvPr>
        </p:nvSpPr>
        <p:spPr>
          <a:xfrm>
            <a:off x="530225" y="2705100"/>
            <a:ext cx="7772400" cy="1509713"/>
          </a:xfrm>
        </p:spPr>
        <p:txBody>
          <a:bodyPr/>
          <a:lstStyle/>
          <a:p>
            <a:pPr algn="ctr">
              <a:lnSpc>
                <a:spcPct val="90000"/>
              </a:lnSpc>
            </a:pPr>
            <a:r>
              <a:rPr lang="hu-HU" b="1" smtClean="0">
                <a:solidFill>
                  <a:schemeClr val="tx2"/>
                </a:solidFill>
                <a:latin typeface="Arial" charset="0"/>
              </a:rPr>
              <a:t>WHO-Collaborative Cross National Study National Report</a:t>
            </a:r>
          </a:p>
          <a:p>
            <a:pPr algn="ctr">
              <a:lnSpc>
                <a:spcPct val="90000"/>
              </a:lnSpc>
            </a:pPr>
            <a:r>
              <a:rPr lang="hu-HU" b="1" smtClean="0">
                <a:solidFill>
                  <a:schemeClr val="tx2"/>
                </a:solidFill>
              </a:rPr>
              <a:t>Hungary: National Institute of Child Health (OGYEI) Budapest</a:t>
            </a:r>
          </a:p>
          <a:p>
            <a:pPr>
              <a:lnSpc>
                <a:spcPct val="90000"/>
              </a:lnSpc>
            </a:pPr>
            <a:endParaRPr lang="hu-HU" b="1" smtClean="0">
              <a:solidFill>
                <a:schemeClr val="tx2"/>
              </a:solidFill>
              <a:latin typeface="Arial"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p:nvPr>
        </p:nvSpPr>
        <p:spPr/>
        <p:txBody>
          <a:bodyPr/>
          <a:lstStyle/>
          <a:p>
            <a:r>
              <a:rPr lang="hu-HU" smtClean="0"/>
              <a:t>Goals of the Survey</a:t>
            </a:r>
          </a:p>
        </p:txBody>
      </p:sp>
      <p:sp>
        <p:nvSpPr>
          <p:cNvPr id="31747" name="Rectangle 3"/>
          <p:cNvSpPr>
            <a:spLocks noGrp="1"/>
          </p:cNvSpPr>
          <p:nvPr>
            <p:ph type="body" idx="1"/>
          </p:nvPr>
        </p:nvSpPr>
        <p:spPr/>
        <p:txBody>
          <a:bodyPr/>
          <a:lstStyle/>
          <a:p>
            <a:r>
              <a:rPr lang="hu-HU" dirty="0" err="1" smtClean="0">
                <a:latin typeface="Arial" charset="0"/>
              </a:rPr>
              <a:t>Study</a:t>
            </a:r>
            <a:r>
              <a:rPr lang="hu-HU" dirty="0" smtClean="0">
                <a:latin typeface="Arial" charset="0"/>
              </a:rPr>
              <a:t> </a:t>
            </a:r>
            <a:r>
              <a:rPr lang="hu-HU" dirty="0" err="1" smtClean="0">
                <a:latin typeface="Arial" charset="0"/>
              </a:rPr>
              <a:t>the</a:t>
            </a:r>
            <a:r>
              <a:rPr lang="hu-HU" dirty="0" smtClean="0">
                <a:latin typeface="Arial" charset="0"/>
              </a:rPr>
              <a:t> </a:t>
            </a:r>
            <a:r>
              <a:rPr lang="hu-HU" dirty="0" err="1" smtClean="0">
                <a:latin typeface="Arial" charset="0"/>
              </a:rPr>
              <a:t>patterns</a:t>
            </a:r>
            <a:r>
              <a:rPr lang="hu-HU" dirty="0" smtClean="0">
                <a:latin typeface="Arial" charset="0"/>
              </a:rPr>
              <a:t> of </a:t>
            </a:r>
            <a:r>
              <a:rPr lang="hu-HU" dirty="0" err="1" smtClean="0">
                <a:latin typeface="Arial" charset="0"/>
              </a:rPr>
              <a:t>health</a:t>
            </a:r>
            <a:r>
              <a:rPr lang="hu-HU" dirty="0" smtClean="0">
                <a:latin typeface="Arial" charset="0"/>
              </a:rPr>
              <a:t> </a:t>
            </a:r>
            <a:r>
              <a:rPr lang="hu-HU" dirty="0" err="1" smtClean="0">
                <a:latin typeface="Arial" charset="0"/>
              </a:rPr>
              <a:t>among</a:t>
            </a:r>
            <a:r>
              <a:rPr lang="hu-HU" dirty="0" smtClean="0">
                <a:latin typeface="Arial" charset="0"/>
              </a:rPr>
              <a:t> </a:t>
            </a:r>
            <a:r>
              <a:rPr lang="hu-HU" dirty="0" err="1" smtClean="0">
                <a:latin typeface="Arial" charset="0"/>
              </a:rPr>
              <a:t>young</a:t>
            </a:r>
            <a:r>
              <a:rPr lang="hu-HU" dirty="0" smtClean="0">
                <a:latin typeface="Arial" charset="0"/>
              </a:rPr>
              <a:t> </a:t>
            </a:r>
            <a:r>
              <a:rPr lang="hu-HU" dirty="0" err="1" smtClean="0">
                <a:latin typeface="Arial" charset="0"/>
              </a:rPr>
              <a:t>people</a:t>
            </a:r>
            <a:r>
              <a:rPr lang="hu-HU" dirty="0" smtClean="0">
                <a:latin typeface="Arial" charset="0"/>
              </a:rPr>
              <a:t> </a:t>
            </a:r>
            <a:r>
              <a:rPr lang="hu-HU" dirty="0" err="1" smtClean="0">
                <a:latin typeface="Arial" charset="0"/>
              </a:rPr>
              <a:t>in</a:t>
            </a:r>
            <a:r>
              <a:rPr lang="hu-HU" dirty="0" smtClean="0">
                <a:latin typeface="Arial" charset="0"/>
              </a:rPr>
              <a:t> 41 </a:t>
            </a:r>
            <a:r>
              <a:rPr lang="hu-HU" dirty="0" err="1" smtClean="0">
                <a:latin typeface="Arial" charset="0"/>
              </a:rPr>
              <a:t>countries</a:t>
            </a:r>
            <a:r>
              <a:rPr lang="hu-HU" dirty="0" smtClean="0">
                <a:latin typeface="Arial" charset="0"/>
              </a:rPr>
              <a:t> and </a:t>
            </a:r>
            <a:r>
              <a:rPr lang="hu-HU" dirty="0" err="1" smtClean="0">
                <a:latin typeface="Arial" charset="0"/>
              </a:rPr>
              <a:t>regions</a:t>
            </a:r>
            <a:r>
              <a:rPr lang="hu-HU" dirty="0" smtClean="0">
                <a:latin typeface="Arial" charset="0"/>
              </a:rPr>
              <a:t> </a:t>
            </a:r>
            <a:r>
              <a:rPr lang="hu-HU" dirty="0" err="1" smtClean="0">
                <a:latin typeface="Arial" charset="0"/>
              </a:rPr>
              <a:t>across</a:t>
            </a:r>
            <a:r>
              <a:rPr lang="hu-HU" dirty="0" smtClean="0">
                <a:latin typeface="Arial" charset="0"/>
              </a:rPr>
              <a:t> Europe and </a:t>
            </a:r>
            <a:r>
              <a:rPr lang="hu-HU" dirty="0" err="1" smtClean="0">
                <a:latin typeface="Arial" charset="0"/>
              </a:rPr>
              <a:t>North</a:t>
            </a:r>
            <a:r>
              <a:rPr lang="hu-HU" dirty="0" smtClean="0">
                <a:latin typeface="Arial" charset="0"/>
              </a:rPr>
              <a:t> </a:t>
            </a:r>
            <a:r>
              <a:rPr lang="hu-HU" dirty="0" err="1" smtClean="0">
                <a:latin typeface="Arial" charset="0"/>
              </a:rPr>
              <a:t>America</a:t>
            </a:r>
            <a:r>
              <a:rPr lang="hu-HU" dirty="0" smtClean="0">
                <a:latin typeface="Arial" charset="0"/>
              </a:rPr>
              <a:t>.</a:t>
            </a:r>
          </a:p>
          <a:p>
            <a:r>
              <a:rPr lang="hu-HU" dirty="0" err="1" smtClean="0">
                <a:latin typeface="Arial" charset="0"/>
              </a:rPr>
              <a:t>Report</a:t>
            </a:r>
            <a:r>
              <a:rPr lang="hu-HU" dirty="0" smtClean="0">
                <a:latin typeface="Arial" charset="0"/>
              </a:rPr>
              <a:t> </a:t>
            </a:r>
            <a:r>
              <a:rPr lang="hu-HU" dirty="0" err="1" smtClean="0">
                <a:latin typeface="Arial" charset="0"/>
              </a:rPr>
              <a:t>on</a:t>
            </a:r>
            <a:r>
              <a:rPr lang="hu-HU" dirty="0" smtClean="0">
                <a:latin typeface="Arial" charset="0"/>
              </a:rPr>
              <a:t> </a:t>
            </a:r>
            <a:r>
              <a:rPr lang="hu-HU" dirty="0" err="1" smtClean="0">
                <a:latin typeface="Arial" charset="0"/>
              </a:rPr>
              <a:t>health</a:t>
            </a:r>
            <a:r>
              <a:rPr lang="hu-HU" dirty="0" smtClean="0">
                <a:latin typeface="Arial" charset="0"/>
              </a:rPr>
              <a:t>, </a:t>
            </a:r>
            <a:r>
              <a:rPr lang="hu-HU" dirty="0" err="1" smtClean="0">
                <a:latin typeface="Arial" charset="0"/>
              </a:rPr>
              <a:t>health-related</a:t>
            </a:r>
            <a:r>
              <a:rPr lang="hu-HU" dirty="0" smtClean="0">
                <a:latin typeface="Arial" charset="0"/>
              </a:rPr>
              <a:t> </a:t>
            </a:r>
            <a:r>
              <a:rPr lang="hu-HU" dirty="0" err="1" smtClean="0">
                <a:latin typeface="Arial" charset="0"/>
              </a:rPr>
              <a:t>behaviour</a:t>
            </a:r>
            <a:r>
              <a:rPr lang="hu-HU" dirty="0" smtClean="0">
                <a:latin typeface="Arial" charset="0"/>
              </a:rPr>
              <a:t> and </a:t>
            </a:r>
            <a:r>
              <a:rPr lang="hu-HU" dirty="0" err="1" smtClean="0">
                <a:latin typeface="Arial" charset="0"/>
              </a:rPr>
              <a:t>the</a:t>
            </a:r>
            <a:r>
              <a:rPr lang="hu-HU" dirty="0" smtClean="0">
                <a:latin typeface="Arial" charset="0"/>
              </a:rPr>
              <a:t> </a:t>
            </a:r>
            <a:r>
              <a:rPr lang="hu-HU" dirty="0" err="1" smtClean="0">
                <a:latin typeface="Arial" charset="0"/>
              </a:rPr>
              <a:t>social</a:t>
            </a:r>
            <a:r>
              <a:rPr lang="hu-HU" dirty="0" smtClean="0">
                <a:latin typeface="Arial" charset="0"/>
              </a:rPr>
              <a:t> </a:t>
            </a:r>
            <a:r>
              <a:rPr lang="hu-HU" dirty="0" err="1" smtClean="0">
                <a:latin typeface="Arial" charset="0"/>
              </a:rPr>
              <a:t>contexts</a:t>
            </a:r>
            <a:r>
              <a:rPr lang="hu-HU" dirty="0" smtClean="0">
                <a:latin typeface="Arial" charset="0"/>
              </a:rPr>
              <a:t> of </a:t>
            </a:r>
            <a:r>
              <a:rPr lang="hu-HU" dirty="0" err="1" smtClean="0">
                <a:latin typeface="Arial" charset="0"/>
              </a:rPr>
              <a:t>young</a:t>
            </a:r>
            <a:r>
              <a:rPr lang="hu-HU" dirty="0" smtClean="0">
                <a:latin typeface="Arial" charset="0"/>
              </a:rPr>
              <a:t> </a:t>
            </a:r>
            <a:r>
              <a:rPr lang="hu-HU" dirty="0" err="1" smtClean="0">
                <a:latin typeface="Arial" charset="0"/>
              </a:rPr>
              <a:t>people’s</a:t>
            </a:r>
            <a:r>
              <a:rPr lang="hu-HU" dirty="0" smtClean="0">
                <a:latin typeface="Arial" charset="0"/>
              </a:rPr>
              <a:t> </a:t>
            </a:r>
            <a:r>
              <a:rPr lang="hu-HU" dirty="0" err="1" smtClean="0">
                <a:latin typeface="Arial" charset="0"/>
              </a:rPr>
              <a:t>health</a:t>
            </a:r>
            <a:r>
              <a:rPr lang="hu-HU" dirty="0" smtClean="0">
                <a:latin typeface="Arial" charset="0"/>
              </a:rPr>
              <a:t>.</a:t>
            </a:r>
          </a:p>
          <a:p>
            <a:r>
              <a:rPr lang="hu-HU" dirty="0" err="1" smtClean="0">
                <a:latin typeface="Arial" charset="0"/>
              </a:rPr>
              <a:t>Inform</a:t>
            </a:r>
            <a:r>
              <a:rPr lang="hu-HU" dirty="0" smtClean="0">
                <a:latin typeface="Arial" charset="0"/>
              </a:rPr>
              <a:t> and </a:t>
            </a:r>
            <a:r>
              <a:rPr lang="hu-HU" dirty="0" err="1" smtClean="0">
                <a:latin typeface="Arial" charset="0"/>
              </a:rPr>
              <a:t>influence</a:t>
            </a:r>
            <a:r>
              <a:rPr lang="hu-HU" dirty="0" smtClean="0">
                <a:latin typeface="Arial" charset="0"/>
              </a:rPr>
              <a:t> policy and </a:t>
            </a:r>
            <a:r>
              <a:rPr lang="hu-HU" dirty="0" err="1" smtClean="0">
                <a:latin typeface="Arial" charset="0"/>
              </a:rPr>
              <a:t>practice</a:t>
            </a:r>
            <a:r>
              <a:rPr lang="hu-HU" dirty="0" smtClean="0">
                <a:latin typeface="Arial" charset="0"/>
              </a:rPr>
              <a:t> </a:t>
            </a:r>
            <a:r>
              <a:rPr lang="hu-HU" dirty="0" err="1" smtClean="0">
                <a:latin typeface="Arial" charset="0"/>
              </a:rPr>
              <a:t>and</a:t>
            </a:r>
            <a:r>
              <a:rPr lang="hu-HU" dirty="0" smtClean="0">
                <a:latin typeface="Arial" charset="0"/>
              </a:rPr>
              <a:t> </a:t>
            </a:r>
            <a:r>
              <a:rPr lang="hu-HU" dirty="0" err="1" smtClean="0">
                <a:latin typeface="Arial" charset="0"/>
              </a:rPr>
              <a:t>contribute</a:t>
            </a:r>
            <a:r>
              <a:rPr lang="hu-HU" dirty="0" smtClean="0">
                <a:latin typeface="Arial" charset="0"/>
              </a:rPr>
              <a:t> </a:t>
            </a:r>
            <a:r>
              <a:rPr lang="hu-HU" dirty="0" err="1" smtClean="0">
                <a:latin typeface="Arial" charset="0"/>
              </a:rPr>
              <a:t>to</a:t>
            </a:r>
            <a:r>
              <a:rPr lang="hu-HU" dirty="0" smtClean="0">
                <a:latin typeface="Arial" charset="0"/>
              </a:rPr>
              <a:t> </a:t>
            </a:r>
            <a:r>
              <a:rPr lang="hu-HU" dirty="0" err="1" smtClean="0">
                <a:latin typeface="Arial" charset="0"/>
              </a:rPr>
              <a:t>health</a:t>
            </a:r>
            <a:r>
              <a:rPr lang="hu-HU" dirty="0" smtClean="0">
                <a:latin typeface="Arial" charset="0"/>
              </a:rPr>
              <a:t> </a:t>
            </a:r>
            <a:r>
              <a:rPr lang="hu-HU" dirty="0" err="1" smtClean="0">
                <a:latin typeface="Arial" charset="0"/>
              </a:rPr>
              <a:t>improvement</a:t>
            </a:r>
            <a:r>
              <a:rPr lang="hu-HU" dirty="0" smtClean="0">
                <a:latin typeface="Arial" charset="0"/>
              </a:rPr>
              <a:t> </a:t>
            </a:r>
            <a:r>
              <a:rPr lang="hu-HU" dirty="0" err="1" smtClean="0">
                <a:latin typeface="Arial" charset="0"/>
              </a:rPr>
              <a:t>for</a:t>
            </a:r>
            <a:r>
              <a:rPr lang="hu-HU" dirty="0" smtClean="0">
                <a:latin typeface="Arial" charset="0"/>
              </a:rPr>
              <a:t> </a:t>
            </a:r>
            <a:r>
              <a:rPr lang="hu-HU" dirty="0" err="1" smtClean="0">
                <a:latin typeface="Arial" charset="0"/>
              </a:rPr>
              <a:t>all</a:t>
            </a:r>
            <a:r>
              <a:rPr lang="hu-HU" dirty="0" smtClean="0">
                <a:latin typeface="Arial" charset="0"/>
              </a:rPr>
              <a:t> </a:t>
            </a:r>
            <a:r>
              <a:rPr lang="hu-HU" dirty="0" err="1" smtClean="0">
                <a:latin typeface="Arial" charset="0"/>
              </a:rPr>
              <a:t>young</a:t>
            </a:r>
            <a:r>
              <a:rPr lang="hu-HU" dirty="0" smtClean="0">
                <a:latin typeface="Arial" charset="0"/>
              </a:rPr>
              <a:t> </a:t>
            </a:r>
            <a:r>
              <a:rPr lang="hu-HU" dirty="0" err="1" smtClean="0">
                <a:latin typeface="Arial" charset="0"/>
              </a:rPr>
              <a:t>people</a:t>
            </a:r>
            <a:r>
              <a:rPr lang="hu-HU" dirty="0" smtClean="0">
                <a:latin typeface="Arial" charset="0"/>
              </a:rPr>
              <a:t>.</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p:nvPr>
        </p:nvSpPr>
        <p:spPr>
          <a:xfrm>
            <a:off x="468313" y="0"/>
            <a:ext cx="8229600" cy="1143000"/>
          </a:xfrm>
        </p:spPr>
        <p:txBody>
          <a:bodyPr/>
          <a:lstStyle/>
          <a:p>
            <a:r>
              <a:rPr lang="hu-HU" smtClean="0"/>
              <a:t>Methodology</a:t>
            </a:r>
          </a:p>
        </p:txBody>
      </p:sp>
      <p:sp>
        <p:nvSpPr>
          <p:cNvPr id="32771" name="Rectangle 3"/>
          <p:cNvSpPr>
            <a:spLocks noGrp="1"/>
          </p:cNvSpPr>
          <p:nvPr>
            <p:ph type="body" idx="1"/>
          </p:nvPr>
        </p:nvSpPr>
        <p:spPr>
          <a:xfrm>
            <a:off x="539750" y="1628775"/>
            <a:ext cx="8229600" cy="4389438"/>
          </a:xfrm>
        </p:spPr>
        <p:txBody>
          <a:bodyPr/>
          <a:lstStyle/>
          <a:p>
            <a:pPr>
              <a:buFont typeface="Wingdings 2" pitchFamily="18" charset="2"/>
              <a:buNone/>
            </a:pPr>
            <a:r>
              <a:rPr lang="hu-HU" dirty="0" smtClean="0"/>
              <a:t>   </a:t>
            </a:r>
            <a:r>
              <a:rPr lang="hu-HU" dirty="0" smtClean="0">
                <a:latin typeface="Arial" charset="0"/>
              </a:rPr>
              <a:t>HBSC </a:t>
            </a:r>
            <a:r>
              <a:rPr lang="hu-HU" dirty="0" err="1" smtClean="0">
                <a:latin typeface="Arial" charset="0"/>
              </a:rPr>
              <a:t>study</a:t>
            </a:r>
            <a:r>
              <a:rPr lang="hu-HU" dirty="0" smtClean="0">
                <a:latin typeface="Arial" charset="0"/>
              </a:rPr>
              <a:t> has </a:t>
            </a:r>
            <a:r>
              <a:rPr lang="hu-HU" dirty="0" err="1" smtClean="0">
                <a:latin typeface="Arial" charset="0"/>
              </a:rPr>
              <a:t>to</a:t>
            </a:r>
            <a:r>
              <a:rPr lang="hu-HU" dirty="0" smtClean="0">
                <a:latin typeface="Arial" charset="0"/>
              </a:rPr>
              <a:t> be </a:t>
            </a:r>
            <a:r>
              <a:rPr lang="hu-HU" dirty="0" err="1" smtClean="0">
                <a:latin typeface="Arial" charset="0"/>
              </a:rPr>
              <a:t>conducted</a:t>
            </a:r>
            <a:r>
              <a:rPr lang="hu-HU" dirty="0" smtClean="0">
                <a:latin typeface="Arial" charset="0"/>
              </a:rPr>
              <a:t> </a:t>
            </a:r>
            <a:r>
              <a:rPr lang="hu-HU" dirty="0" err="1" smtClean="0">
                <a:latin typeface="Arial" charset="0"/>
              </a:rPr>
              <a:t>according</a:t>
            </a:r>
            <a:r>
              <a:rPr lang="hu-HU" dirty="0" smtClean="0">
                <a:latin typeface="Arial" charset="0"/>
              </a:rPr>
              <a:t> </a:t>
            </a:r>
            <a:r>
              <a:rPr lang="hu-HU" dirty="0" err="1" smtClean="0">
                <a:latin typeface="Arial" charset="0"/>
              </a:rPr>
              <a:t>to</a:t>
            </a:r>
            <a:r>
              <a:rPr lang="hu-HU" dirty="0" smtClean="0">
                <a:latin typeface="Arial" charset="0"/>
              </a:rPr>
              <a:t> </a:t>
            </a:r>
            <a:r>
              <a:rPr lang="hu-HU" dirty="0" err="1" smtClean="0">
                <a:latin typeface="Arial" charset="0"/>
              </a:rPr>
              <a:t>the</a:t>
            </a:r>
            <a:r>
              <a:rPr lang="hu-HU" dirty="0" smtClean="0">
                <a:latin typeface="Arial" charset="0"/>
              </a:rPr>
              <a:t> </a:t>
            </a:r>
            <a:r>
              <a:rPr lang="hu-HU" dirty="0" err="1" smtClean="0">
                <a:latin typeface="Arial" charset="0"/>
              </a:rPr>
              <a:t>internationally</a:t>
            </a:r>
            <a:r>
              <a:rPr lang="hu-HU" dirty="0" smtClean="0">
                <a:latin typeface="Arial" charset="0"/>
              </a:rPr>
              <a:t> </a:t>
            </a:r>
            <a:r>
              <a:rPr lang="hu-HU" dirty="0" err="1" smtClean="0">
                <a:latin typeface="Arial" charset="0"/>
              </a:rPr>
              <a:t>developed</a:t>
            </a:r>
            <a:r>
              <a:rPr lang="hu-HU" dirty="0" smtClean="0">
                <a:latin typeface="Arial" charset="0"/>
              </a:rPr>
              <a:t> and </a:t>
            </a:r>
            <a:r>
              <a:rPr lang="hu-HU" dirty="0" err="1" smtClean="0">
                <a:latin typeface="Arial" charset="0"/>
              </a:rPr>
              <a:t>approved</a:t>
            </a:r>
            <a:r>
              <a:rPr lang="hu-HU" dirty="0" smtClean="0">
                <a:latin typeface="Arial" charset="0"/>
              </a:rPr>
              <a:t> </a:t>
            </a:r>
            <a:r>
              <a:rPr lang="hu-HU" dirty="0" err="1" smtClean="0">
                <a:latin typeface="Arial" charset="0"/>
              </a:rPr>
              <a:t>research</a:t>
            </a:r>
            <a:r>
              <a:rPr lang="hu-HU" dirty="0" smtClean="0">
                <a:latin typeface="Arial" charset="0"/>
              </a:rPr>
              <a:t> </a:t>
            </a:r>
            <a:r>
              <a:rPr lang="hu-HU" dirty="0" err="1" smtClean="0">
                <a:latin typeface="Arial" charset="0"/>
              </a:rPr>
              <a:t>protocol</a:t>
            </a:r>
            <a:r>
              <a:rPr lang="hu-HU" dirty="0" smtClean="0">
                <a:latin typeface="Arial" charset="0"/>
              </a:rPr>
              <a:t>. </a:t>
            </a:r>
          </a:p>
          <a:p>
            <a:pPr>
              <a:buFont typeface="Wingdings 2" pitchFamily="18" charset="2"/>
              <a:buNone/>
            </a:pPr>
            <a:r>
              <a:rPr lang="hu-HU" dirty="0" smtClean="0">
                <a:latin typeface="Arial" charset="0"/>
              </a:rPr>
              <a:t> 	</a:t>
            </a:r>
            <a:r>
              <a:rPr lang="hu-HU" dirty="0" err="1" smtClean="0">
                <a:latin typeface="Arial" charset="0"/>
              </a:rPr>
              <a:t>Selecting</a:t>
            </a:r>
            <a:r>
              <a:rPr lang="hu-HU" dirty="0" smtClean="0">
                <a:latin typeface="Arial" charset="0"/>
              </a:rPr>
              <a:t> </a:t>
            </a:r>
            <a:r>
              <a:rPr lang="hu-HU" dirty="0" err="1" smtClean="0">
                <a:latin typeface="Arial" charset="0"/>
              </a:rPr>
              <a:t>age</a:t>
            </a:r>
            <a:r>
              <a:rPr lang="hu-HU" dirty="0" smtClean="0">
                <a:latin typeface="Arial" charset="0"/>
              </a:rPr>
              <a:t> </a:t>
            </a:r>
            <a:r>
              <a:rPr lang="hu-HU" dirty="0" err="1" smtClean="0">
                <a:latin typeface="Arial" charset="0"/>
              </a:rPr>
              <a:t>groups</a:t>
            </a:r>
            <a:r>
              <a:rPr lang="hu-HU" dirty="0" smtClean="0">
                <a:latin typeface="Arial" charset="0"/>
              </a:rPr>
              <a:t> of </a:t>
            </a:r>
            <a:r>
              <a:rPr lang="hu-HU" dirty="0" err="1" smtClean="0">
                <a:latin typeface="Arial" charset="0"/>
              </a:rPr>
              <a:t>pupils</a:t>
            </a:r>
            <a:r>
              <a:rPr lang="hu-HU" dirty="0" smtClean="0">
                <a:latin typeface="Arial" charset="0"/>
              </a:rPr>
              <a:t> </a:t>
            </a:r>
            <a:r>
              <a:rPr lang="hu-HU" dirty="0" err="1" smtClean="0">
                <a:latin typeface="Arial" charset="0"/>
              </a:rPr>
              <a:t>with</a:t>
            </a:r>
            <a:r>
              <a:rPr lang="hu-HU" dirty="0" smtClean="0">
                <a:latin typeface="Arial" charset="0"/>
              </a:rPr>
              <a:t> </a:t>
            </a:r>
          </a:p>
          <a:p>
            <a:pPr>
              <a:buFont typeface="Wingdings 2" pitchFamily="18" charset="2"/>
              <a:buNone/>
            </a:pPr>
            <a:r>
              <a:rPr lang="hu-HU" dirty="0" smtClean="0">
                <a:latin typeface="Arial" charset="0"/>
              </a:rPr>
              <a:t>	</a:t>
            </a:r>
            <a:r>
              <a:rPr lang="hu-HU" sz="2800" b="1" dirty="0" smtClean="0">
                <a:solidFill>
                  <a:schemeClr val="tx2"/>
                </a:solidFill>
                <a:latin typeface="Arial" charset="0"/>
              </a:rPr>
              <a:t>11 (1877), 13 (1903) 15 (2243), 17 (2091)</a:t>
            </a:r>
            <a:r>
              <a:rPr lang="hu-HU" sz="2800" b="1" dirty="0" err="1" smtClean="0">
                <a:solidFill>
                  <a:schemeClr val="tx2"/>
                </a:solidFill>
                <a:latin typeface="Arial" charset="0"/>
              </a:rPr>
              <a:t>-year-old</a:t>
            </a:r>
            <a:r>
              <a:rPr lang="hu-HU" sz="2800" b="1" dirty="0" smtClean="0">
                <a:solidFill>
                  <a:schemeClr val="tx2"/>
                </a:solidFill>
                <a:latin typeface="Arial" charset="0"/>
              </a:rPr>
              <a:t> </a:t>
            </a:r>
            <a:r>
              <a:rPr lang="hu-HU" sz="2800" b="1" dirty="0" err="1" smtClean="0">
                <a:solidFill>
                  <a:schemeClr val="tx2"/>
                </a:solidFill>
                <a:latin typeface="Arial" charset="0"/>
              </a:rPr>
              <a:t>age</a:t>
            </a:r>
            <a:r>
              <a:rPr lang="hu-HU" sz="2800" b="1" dirty="0" smtClean="0">
                <a:solidFill>
                  <a:schemeClr val="tx2"/>
                </a:solidFill>
                <a:latin typeface="Arial" charset="0"/>
              </a:rPr>
              <a:t> </a:t>
            </a:r>
            <a:r>
              <a:rPr lang="hu-HU" sz="2800" b="1" dirty="0" err="1" smtClean="0">
                <a:solidFill>
                  <a:schemeClr val="tx2"/>
                </a:solidFill>
                <a:latin typeface="Arial" charset="0"/>
              </a:rPr>
              <a:t>group</a:t>
            </a:r>
            <a:r>
              <a:rPr lang="hu-HU" dirty="0" smtClean="0">
                <a:latin typeface="Arial" charset="0"/>
              </a:rPr>
              <a:t>, </a:t>
            </a:r>
          </a:p>
          <a:p>
            <a:pPr>
              <a:buFont typeface="Wingdings 2" pitchFamily="18" charset="2"/>
              <a:buNone/>
            </a:pPr>
            <a:r>
              <a:rPr lang="hu-HU" dirty="0" smtClean="0">
                <a:latin typeface="Arial" charset="0"/>
              </a:rPr>
              <a:t>	</a:t>
            </a:r>
            <a:r>
              <a:rPr lang="hu-HU" sz="2800" b="1" dirty="0" smtClean="0">
                <a:solidFill>
                  <a:schemeClr val="tx2"/>
                </a:solidFill>
                <a:latin typeface="Arial" charset="0"/>
              </a:rPr>
              <a:t>5th, 7th, 9th and 11th </a:t>
            </a:r>
            <a:r>
              <a:rPr lang="hu-HU" sz="2800" b="1" dirty="0" err="1" smtClean="0">
                <a:solidFill>
                  <a:schemeClr val="tx2"/>
                </a:solidFill>
                <a:latin typeface="Arial" charset="0"/>
              </a:rPr>
              <a:t>grade</a:t>
            </a:r>
            <a:r>
              <a:rPr lang="hu-HU" dirty="0" smtClean="0">
                <a:latin typeface="Arial" charset="0"/>
              </a:rPr>
              <a:t> </a:t>
            </a:r>
            <a:r>
              <a:rPr lang="hu-HU" sz="2800" b="1" dirty="0" err="1" smtClean="0">
                <a:solidFill>
                  <a:schemeClr val="tx2"/>
                </a:solidFill>
                <a:latin typeface="Arial" charset="0"/>
              </a:rPr>
              <a:t>students</a:t>
            </a:r>
            <a:r>
              <a:rPr lang="hu-HU" dirty="0" smtClean="0">
                <a:latin typeface="Arial" charset="0"/>
              </a:rPr>
              <a:t> </a:t>
            </a:r>
          </a:p>
          <a:p>
            <a:pPr>
              <a:buFont typeface="Wingdings 2" pitchFamily="18" charset="2"/>
              <a:buNone/>
            </a:pPr>
            <a:r>
              <a:rPr lang="hu-HU" dirty="0" smtClean="0">
                <a:latin typeface="Arial" charset="0"/>
              </a:rPr>
              <a:t>	</a:t>
            </a:r>
            <a:r>
              <a:rPr lang="hu-HU" dirty="0" err="1" smtClean="0">
                <a:latin typeface="Arial" charset="0"/>
              </a:rPr>
              <a:t>were</a:t>
            </a:r>
            <a:r>
              <a:rPr lang="hu-HU" dirty="0" smtClean="0">
                <a:latin typeface="Arial" charset="0"/>
              </a:rPr>
              <a:t> </a:t>
            </a:r>
            <a:r>
              <a:rPr lang="hu-HU" dirty="0" err="1" smtClean="0">
                <a:latin typeface="Arial" charset="0"/>
              </a:rPr>
              <a:t>considered</a:t>
            </a:r>
            <a:r>
              <a:rPr lang="hu-HU" dirty="0" smtClean="0">
                <a:latin typeface="Arial" charset="0"/>
              </a:rPr>
              <a:t> </a:t>
            </a:r>
            <a:r>
              <a:rPr lang="hu-HU" dirty="0" err="1" smtClean="0">
                <a:latin typeface="Arial" charset="0"/>
              </a:rPr>
              <a:t>as</a:t>
            </a:r>
            <a:r>
              <a:rPr lang="hu-HU" dirty="0" smtClean="0">
                <a:latin typeface="Arial" charset="0"/>
              </a:rPr>
              <a:t> </a:t>
            </a:r>
            <a:r>
              <a:rPr lang="hu-HU" dirty="0" err="1" smtClean="0">
                <a:latin typeface="Arial" charset="0"/>
              </a:rPr>
              <a:t>target</a:t>
            </a:r>
            <a:r>
              <a:rPr lang="hu-HU" dirty="0" smtClean="0">
                <a:latin typeface="Arial" charset="0"/>
              </a:rPr>
              <a:t> </a:t>
            </a:r>
            <a:r>
              <a:rPr lang="hu-HU" dirty="0" err="1" smtClean="0">
                <a:latin typeface="Arial" charset="0"/>
              </a:rPr>
              <a:t>population</a:t>
            </a:r>
            <a:r>
              <a:rPr lang="hu-HU" dirty="0" smtClean="0">
                <a:latin typeface="Arial" charset="0"/>
              </a:rPr>
              <a:t> </a:t>
            </a:r>
            <a:r>
              <a:rPr lang="hu-HU" dirty="0" err="1" smtClean="0">
                <a:latin typeface="Arial" charset="0"/>
              </a:rPr>
              <a:t>in</a:t>
            </a:r>
            <a:r>
              <a:rPr lang="hu-HU" dirty="0" smtClean="0">
                <a:latin typeface="Arial" charset="0"/>
              </a:rPr>
              <a:t> </a:t>
            </a:r>
            <a:r>
              <a:rPr lang="hu-HU" dirty="0" err="1" smtClean="0">
                <a:latin typeface="Arial" charset="0"/>
              </a:rPr>
              <a:t>this</a:t>
            </a:r>
            <a:r>
              <a:rPr lang="hu-HU" dirty="0" smtClean="0">
                <a:latin typeface="Arial" charset="0"/>
              </a:rPr>
              <a:t> </a:t>
            </a:r>
            <a:r>
              <a:rPr lang="hu-HU" dirty="0" err="1" smtClean="0">
                <a:latin typeface="Arial" charset="0"/>
              </a:rPr>
              <a:t>study</a:t>
            </a:r>
            <a:r>
              <a:rPr lang="hu-HU" dirty="0" smtClean="0">
                <a:latin typeface="Arial" charset="0"/>
              </a:rPr>
              <a:t>.</a:t>
            </a:r>
          </a:p>
          <a:p>
            <a:pPr>
              <a:buFont typeface="Wingdings 2" pitchFamily="18" charset="2"/>
              <a:buNone/>
            </a:pPr>
            <a:r>
              <a:rPr lang="hu-HU" dirty="0" smtClean="0">
                <a:latin typeface="Arial" charset="0"/>
              </a:rPr>
              <a:t>	</a:t>
            </a:r>
            <a:r>
              <a:rPr lang="hu-HU" dirty="0" err="1" smtClean="0">
                <a:latin typeface="Arial" charset="0"/>
              </a:rPr>
              <a:t>Current</a:t>
            </a:r>
            <a:r>
              <a:rPr lang="hu-HU" dirty="0" smtClean="0">
                <a:latin typeface="Arial" charset="0"/>
              </a:rPr>
              <a:t> </a:t>
            </a:r>
            <a:r>
              <a:rPr lang="hu-HU" dirty="0" err="1" smtClean="0">
                <a:latin typeface="Arial" charset="0"/>
              </a:rPr>
              <a:t>analyses</a:t>
            </a:r>
            <a:r>
              <a:rPr lang="hu-HU" dirty="0" smtClean="0">
                <a:latin typeface="Arial" charset="0"/>
              </a:rPr>
              <a:t> </a:t>
            </a:r>
            <a:r>
              <a:rPr lang="hu-HU" dirty="0" err="1" smtClean="0">
                <a:latin typeface="Arial" charset="0"/>
              </a:rPr>
              <a:t>were</a:t>
            </a:r>
            <a:r>
              <a:rPr lang="hu-HU" dirty="0" smtClean="0">
                <a:latin typeface="Arial" charset="0"/>
              </a:rPr>
              <a:t> </a:t>
            </a:r>
            <a:r>
              <a:rPr lang="hu-HU" dirty="0" err="1" smtClean="0">
                <a:latin typeface="Arial" charset="0"/>
              </a:rPr>
              <a:t>done</a:t>
            </a:r>
            <a:r>
              <a:rPr lang="hu-HU" dirty="0" smtClean="0">
                <a:latin typeface="Arial" charset="0"/>
              </a:rPr>
              <a:t> </a:t>
            </a:r>
            <a:r>
              <a:rPr lang="hu-HU" dirty="0" err="1" smtClean="0">
                <a:latin typeface="Arial" charset="0"/>
              </a:rPr>
              <a:t>within</a:t>
            </a:r>
            <a:r>
              <a:rPr lang="hu-HU" dirty="0" smtClean="0">
                <a:latin typeface="Arial" charset="0"/>
              </a:rPr>
              <a:t> </a:t>
            </a:r>
            <a:r>
              <a:rPr lang="hu-HU" dirty="0" err="1" smtClean="0">
                <a:latin typeface="Arial" charset="0"/>
              </a:rPr>
              <a:t>the</a:t>
            </a:r>
            <a:r>
              <a:rPr lang="hu-HU" dirty="0" smtClean="0">
                <a:latin typeface="Arial" charset="0"/>
              </a:rPr>
              <a:t> </a:t>
            </a:r>
            <a:r>
              <a:rPr lang="hu-HU" dirty="0" err="1" smtClean="0">
                <a:latin typeface="Arial" charset="0"/>
              </a:rPr>
              <a:t>Hungarian</a:t>
            </a:r>
            <a:r>
              <a:rPr lang="hu-HU" dirty="0" smtClean="0">
                <a:latin typeface="Arial" charset="0"/>
              </a:rPr>
              <a:t> </a:t>
            </a:r>
            <a:r>
              <a:rPr lang="hu-HU" dirty="0" err="1" smtClean="0">
                <a:latin typeface="Arial" charset="0"/>
              </a:rPr>
              <a:t>nationally</a:t>
            </a:r>
            <a:r>
              <a:rPr lang="hu-HU" dirty="0" smtClean="0">
                <a:latin typeface="Arial" charset="0"/>
              </a:rPr>
              <a:t> </a:t>
            </a:r>
            <a:r>
              <a:rPr lang="hu-HU" dirty="0" err="1" smtClean="0">
                <a:latin typeface="Arial" charset="0"/>
              </a:rPr>
              <a:t>representative</a:t>
            </a:r>
            <a:r>
              <a:rPr lang="hu-HU" dirty="0" smtClean="0">
                <a:latin typeface="Arial" charset="0"/>
              </a:rPr>
              <a:t> </a:t>
            </a:r>
            <a:r>
              <a:rPr lang="hu-HU" dirty="0" err="1" smtClean="0">
                <a:latin typeface="Arial" charset="0"/>
              </a:rPr>
              <a:t>sample</a:t>
            </a:r>
            <a:r>
              <a:rPr lang="hu-HU" dirty="0" smtClean="0">
                <a:latin typeface="Arial" charset="0"/>
              </a:rPr>
              <a: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a:xfrm>
            <a:off x="468313" y="0"/>
            <a:ext cx="8229600" cy="1143000"/>
          </a:xfrm>
        </p:spPr>
        <p:txBody>
          <a:bodyPr/>
          <a:lstStyle/>
          <a:p>
            <a:r>
              <a:rPr lang="hu-HU" smtClean="0"/>
              <a:t>Methodology</a:t>
            </a:r>
          </a:p>
        </p:txBody>
      </p:sp>
      <p:sp>
        <p:nvSpPr>
          <p:cNvPr id="33795" name="Rectangle 3"/>
          <p:cNvSpPr>
            <a:spLocks noGrp="1"/>
          </p:cNvSpPr>
          <p:nvPr>
            <p:ph type="body" idx="1"/>
          </p:nvPr>
        </p:nvSpPr>
        <p:spPr>
          <a:xfrm>
            <a:off x="539750" y="1628775"/>
            <a:ext cx="8229600" cy="4389438"/>
          </a:xfrm>
        </p:spPr>
        <p:txBody>
          <a:bodyPr/>
          <a:lstStyle/>
          <a:p>
            <a:r>
              <a:rPr lang="hu-HU" smtClean="0">
                <a:latin typeface="Arial" charset="0"/>
              </a:rPr>
              <a:t>Data collection: in the classrooms, with anonymous self-reported questionnaires</a:t>
            </a:r>
          </a:p>
          <a:p>
            <a:r>
              <a:rPr lang="hu-HU" smtClean="0">
                <a:latin typeface="Arial" charset="0"/>
              </a:rPr>
              <a:t>416 classes of 358 schools</a:t>
            </a:r>
          </a:p>
          <a:p>
            <a:r>
              <a:rPr lang="hu-HU" smtClean="0">
                <a:latin typeface="Arial" charset="0"/>
              </a:rPr>
              <a:t>Strata were created by geographical regions, by settlement size, by secondary school type</a:t>
            </a:r>
          </a:p>
          <a:p>
            <a:r>
              <a:rPr lang="hu-HU" smtClean="0">
                <a:latin typeface="Arial" charset="0"/>
              </a:rPr>
              <a:t>School types were: grammar school, technical college, vocational school</a:t>
            </a:r>
          </a:p>
          <a:p>
            <a:r>
              <a:rPr lang="hu-HU" smtClean="0">
                <a:latin typeface="Arial" charset="0"/>
              </a:rPr>
              <a:t>Cleaned sample contains 8096 questionnaires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p:txBody>
          <a:bodyPr/>
          <a:lstStyle/>
          <a:p>
            <a:r>
              <a:rPr lang="hu-HU" sz="4600" smtClean="0"/>
              <a:t>Results: physical activity and sedentary behaviour</a:t>
            </a:r>
          </a:p>
        </p:txBody>
      </p:sp>
      <p:sp>
        <p:nvSpPr>
          <p:cNvPr id="34819" name="Rectangle 3"/>
          <p:cNvSpPr>
            <a:spLocks noGrp="1"/>
          </p:cNvSpPr>
          <p:nvPr>
            <p:ph type="body" idx="1"/>
          </p:nvPr>
        </p:nvSpPr>
        <p:spPr/>
        <p:txBody>
          <a:bodyPr/>
          <a:lstStyle/>
          <a:p>
            <a:r>
              <a:rPr lang="hu-HU" dirty="0" err="1" smtClean="0"/>
              <a:t>Physical</a:t>
            </a:r>
            <a:r>
              <a:rPr lang="hu-HU" dirty="0" smtClean="0"/>
              <a:t> </a:t>
            </a:r>
            <a:r>
              <a:rPr lang="hu-HU" dirty="0" err="1" smtClean="0"/>
              <a:t>activity</a:t>
            </a:r>
            <a:r>
              <a:rPr lang="hu-HU" dirty="0" smtClean="0"/>
              <a:t>: has a </a:t>
            </a:r>
            <a:r>
              <a:rPr lang="hu-HU" dirty="0" err="1" smtClean="0"/>
              <a:t>positive</a:t>
            </a:r>
            <a:r>
              <a:rPr lang="hu-HU" dirty="0" smtClean="0"/>
              <a:t> </a:t>
            </a:r>
            <a:r>
              <a:rPr lang="hu-HU" dirty="0" err="1" smtClean="0"/>
              <a:t>effect</a:t>
            </a:r>
            <a:r>
              <a:rPr lang="hu-HU" dirty="0" smtClean="0"/>
              <a:t> </a:t>
            </a:r>
            <a:r>
              <a:rPr lang="hu-HU" dirty="0" err="1" smtClean="0"/>
              <a:t>on</a:t>
            </a:r>
            <a:r>
              <a:rPr lang="hu-HU" dirty="0" smtClean="0"/>
              <a:t> </a:t>
            </a:r>
            <a:r>
              <a:rPr lang="hu-HU" dirty="0" err="1" smtClean="0"/>
              <a:t>mental</a:t>
            </a:r>
            <a:r>
              <a:rPr lang="hu-HU" dirty="0" smtClean="0"/>
              <a:t> </a:t>
            </a:r>
            <a:r>
              <a:rPr lang="hu-HU" dirty="0" err="1" smtClean="0"/>
              <a:t>health</a:t>
            </a:r>
            <a:r>
              <a:rPr lang="hu-HU" dirty="0" smtClean="0"/>
              <a:t>,</a:t>
            </a:r>
            <a:r>
              <a:rPr lang="hu-HU" dirty="0" err="1" smtClean="0"/>
              <a:t>mental</a:t>
            </a:r>
            <a:r>
              <a:rPr lang="hu-HU" dirty="0" smtClean="0"/>
              <a:t> performance, </a:t>
            </a:r>
            <a:r>
              <a:rPr lang="hu-HU" dirty="0" err="1" smtClean="0"/>
              <a:t>social</a:t>
            </a:r>
            <a:r>
              <a:rPr lang="hu-HU" dirty="0" smtClean="0"/>
              <a:t> </a:t>
            </a:r>
            <a:r>
              <a:rPr lang="hu-HU" dirty="0" err="1" smtClean="0"/>
              <a:t>relationship</a:t>
            </a:r>
            <a:r>
              <a:rPr lang="hu-HU" dirty="0" smtClean="0"/>
              <a:t>.</a:t>
            </a:r>
          </a:p>
          <a:p>
            <a:r>
              <a:rPr lang="hu-HU" dirty="0" err="1" smtClean="0"/>
              <a:t>School-aged</a:t>
            </a:r>
            <a:r>
              <a:rPr lang="hu-HU" dirty="0" smtClean="0"/>
              <a:t> </a:t>
            </a:r>
            <a:r>
              <a:rPr lang="hu-HU" dirty="0" err="1" smtClean="0"/>
              <a:t>children</a:t>
            </a:r>
            <a:r>
              <a:rPr lang="hu-HU" dirty="0" smtClean="0"/>
              <a:t>: </a:t>
            </a:r>
            <a:r>
              <a:rPr lang="hu-HU" dirty="0" err="1" smtClean="0"/>
              <a:t>devote</a:t>
            </a:r>
            <a:r>
              <a:rPr lang="hu-HU" dirty="0" smtClean="0"/>
              <a:t> </a:t>
            </a:r>
            <a:r>
              <a:rPr lang="hu-HU" dirty="0" err="1" smtClean="0"/>
              <a:t>much</a:t>
            </a:r>
            <a:r>
              <a:rPr lang="hu-HU" dirty="0" smtClean="0"/>
              <a:t> more </a:t>
            </a:r>
            <a:r>
              <a:rPr lang="hu-HU" dirty="0" err="1" smtClean="0"/>
              <a:t>time</a:t>
            </a:r>
            <a:r>
              <a:rPr lang="hu-HU" dirty="0" smtClean="0"/>
              <a:t> </a:t>
            </a:r>
            <a:r>
              <a:rPr lang="hu-HU" dirty="0" err="1" smtClean="0"/>
              <a:t>on</a:t>
            </a:r>
            <a:r>
              <a:rPr lang="hu-HU" dirty="0" smtClean="0"/>
              <a:t> </a:t>
            </a:r>
            <a:r>
              <a:rPr lang="hu-HU" dirty="0" err="1" smtClean="0"/>
              <a:t>physically</a:t>
            </a:r>
            <a:r>
              <a:rPr lang="hu-HU" dirty="0" smtClean="0"/>
              <a:t> </a:t>
            </a:r>
            <a:r>
              <a:rPr lang="hu-HU" dirty="0" err="1" smtClean="0"/>
              <a:t>passive</a:t>
            </a:r>
            <a:r>
              <a:rPr lang="hu-HU" dirty="0" smtClean="0"/>
              <a:t> </a:t>
            </a:r>
            <a:r>
              <a:rPr lang="hu-HU" dirty="0" err="1" smtClean="0"/>
              <a:t>activities</a:t>
            </a:r>
            <a:r>
              <a:rPr lang="hu-HU" dirty="0" smtClean="0"/>
              <a:t> </a:t>
            </a:r>
            <a:r>
              <a:rPr lang="hu-HU" dirty="0" err="1" smtClean="0"/>
              <a:t>than</a:t>
            </a:r>
            <a:r>
              <a:rPr lang="hu-HU" dirty="0" smtClean="0"/>
              <a:t> </a:t>
            </a:r>
            <a:r>
              <a:rPr lang="hu-HU" dirty="0" err="1" smtClean="0"/>
              <a:t>active</a:t>
            </a:r>
            <a:r>
              <a:rPr lang="hu-HU" dirty="0" smtClean="0"/>
              <a:t> </a:t>
            </a:r>
            <a:r>
              <a:rPr lang="hu-HU" dirty="0" err="1" smtClean="0"/>
              <a:t>ones</a:t>
            </a:r>
            <a:r>
              <a:rPr lang="hu-HU" dirty="0" smtClean="0"/>
              <a:t>.</a:t>
            </a:r>
          </a:p>
          <a:p>
            <a:r>
              <a:rPr lang="hu-HU" dirty="0" smtClean="0"/>
              <a:t>More </a:t>
            </a:r>
            <a:r>
              <a:rPr lang="hu-HU" dirty="0" err="1" smtClean="0"/>
              <a:t>than</a:t>
            </a:r>
            <a:r>
              <a:rPr lang="hu-HU" dirty="0" smtClean="0"/>
              <a:t> </a:t>
            </a:r>
            <a:r>
              <a:rPr lang="hu-HU" dirty="0" err="1" smtClean="0"/>
              <a:t>half</a:t>
            </a:r>
            <a:r>
              <a:rPr lang="hu-HU" dirty="0" smtClean="0"/>
              <a:t> of </a:t>
            </a:r>
            <a:r>
              <a:rPr lang="hu-HU" dirty="0" err="1" smtClean="0"/>
              <a:t>the</a:t>
            </a:r>
            <a:r>
              <a:rPr lang="hu-HU" dirty="0" smtClean="0"/>
              <a:t> </a:t>
            </a:r>
            <a:r>
              <a:rPr lang="hu-HU" dirty="0" err="1" smtClean="0"/>
              <a:t>students</a:t>
            </a:r>
            <a:r>
              <a:rPr lang="hu-HU" dirty="0" smtClean="0"/>
              <a:t>, </a:t>
            </a:r>
            <a:r>
              <a:rPr lang="hu-HU" b="1" dirty="0" smtClean="0">
                <a:solidFill>
                  <a:schemeClr val="tx2"/>
                </a:solidFill>
              </a:rPr>
              <a:t>58.2%,</a:t>
            </a:r>
            <a:r>
              <a:rPr lang="hu-HU" dirty="0" smtClean="0"/>
              <a:t> </a:t>
            </a:r>
            <a:r>
              <a:rPr lang="hu-HU" dirty="0" err="1" smtClean="0"/>
              <a:t>watch</a:t>
            </a:r>
            <a:r>
              <a:rPr lang="hu-HU" dirty="0" smtClean="0"/>
              <a:t> TV </a:t>
            </a:r>
            <a:r>
              <a:rPr lang="hu-HU" dirty="0" err="1" smtClean="0"/>
              <a:t>at</a:t>
            </a:r>
            <a:r>
              <a:rPr lang="hu-HU" dirty="0" smtClean="0"/>
              <a:t>  a </a:t>
            </a:r>
            <a:r>
              <a:rPr lang="hu-HU" dirty="0" err="1" smtClean="0"/>
              <a:t>least</a:t>
            </a:r>
            <a:r>
              <a:rPr lang="hu-HU" dirty="0" smtClean="0"/>
              <a:t> </a:t>
            </a:r>
            <a:r>
              <a:rPr lang="hu-HU" dirty="0" err="1" smtClean="0"/>
              <a:t>two</a:t>
            </a:r>
            <a:r>
              <a:rPr lang="hu-HU" dirty="0" smtClean="0"/>
              <a:t> </a:t>
            </a:r>
            <a:r>
              <a:rPr lang="hu-HU" dirty="0" err="1" smtClean="0"/>
              <a:t>hours</a:t>
            </a:r>
            <a:r>
              <a:rPr lang="hu-HU" dirty="0" smtClean="0"/>
              <a:t>  </a:t>
            </a:r>
            <a:r>
              <a:rPr lang="hu-HU" dirty="0" err="1" smtClean="0"/>
              <a:t>a</a:t>
            </a:r>
            <a:r>
              <a:rPr lang="hu-HU" dirty="0" smtClean="0"/>
              <a:t> </a:t>
            </a:r>
            <a:r>
              <a:rPr lang="hu-HU" dirty="0" err="1" smtClean="0"/>
              <a:t>day</a:t>
            </a:r>
            <a:r>
              <a:rPr lang="hu-HU" dirty="0" smtClean="0"/>
              <a:t> </a:t>
            </a:r>
            <a:r>
              <a:rPr lang="hu-HU" dirty="0" err="1" smtClean="0"/>
              <a:t>on</a:t>
            </a:r>
            <a:r>
              <a:rPr lang="hu-HU" dirty="0" smtClean="0"/>
              <a:t> </a:t>
            </a:r>
            <a:r>
              <a:rPr lang="hu-HU" dirty="0" err="1" smtClean="0"/>
              <a:t>schooldays</a:t>
            </a:r>
            <a:r>
              <a:rPr lang="hu-HU" dirty="0" smtClean="0"/>
              <a:t>  and </a:t>
            </a:r>
            <a:r>
              <a:rPr lang="hu-HU" b="1" dirty="0" smtClean="0">
                <a:solidFill>
                  <a:schemeClr val="tx2"/>
                </a:solidFill>
              </a:rPr>
              <a:t>82.7%</a:t>
            </a:r>
            <a:r>
              <a:rPr lang="hu-HU" dirty="0" smtClean="0"/>
              <a:t> </a:t>
            </a:r>
            <a:r>
              <a:rPr lang="hu-HU" dirty="0" err="1" smtClean="0"/>
              <a:t>in</a:t>
            </a:r>
            <a:r>
              <a:rPr lang="hu-HU" dirty="0" smtClean="0"/>
              <a:t> </a:t>
            </a:r>
            <a:r>
              <a:rPr lang="hu-HU" dirty="0" err="1" smtClean="0"/>
              <a:t>the</a:t>
            </a:r>
            <a:r>
              <a:rPr lang="hu-HU" dirty="0" smtClean="0"/>
              <a:t> </a:t>
            </a:r>
            <a:r>
              <a:rPr lang="hu-HU" dirty="0" err="1" smtClean="0"/>
              <a:t>weekend</a:t>
            </a:r>
            <a:r>
              <a:rPr lang="hu-HU" dirty="0" smtClean="0"/>
              <a:t>.</a:t>
            </a:r>
          </a:p>
          <a:p>
            <a:r>
              <a:rPr lang="hu-HU" b="1" dirty="0" smtClean="0">
                <a:solidFill>
                  <a:schemeClr val="tx2"/>
                </a:solidFill>
              </a:rPr>
              <a:t>17.3%</a:t>
            </a:r>
            <a:r>
              <a:rPr lang="hu-HU" dirty="0" smtClean="0"/>
              <a:t> of </a:t>
            </a:r>
            <a:r>
              <a:rPr lang="hu-HU" dirty="0" err="1" smtClean="0"/>
              <a:t>the</a:t>
            </a:r>
            <a:r>
              <a:rPr lang="hu-HU" dirty="0" smtClean="0"/>
              <a:t> </a:t>
            </a:r>
            <a:r>
              <a:rPr lang="hu-HU" dirty="0" err="1" smtClean="0"/>
              <a:t>pupils</a:t>
            </a:r>
            <a:r>
              <a:rPr lang="hu-HU" dirty="0" smtClean="0"/>
              <a:t> </a:t>
            </a:r>
            <a:r>
              <a:rPr lang="hu-HU" dirty="0" err="1" smtClean="0"/>
              <a:t>do</a:t>
            </a:r>
            <a:r>
              <a:rPr lang="hu-HU" dirty="0" smtClean="0"/>
              <a:t> </a:t>
            </a:r>
            <a:r>
              <a:rPr lang="hu-HU" dirty="0" err="1" smtClean="0"/>
              <a:t>exercise</a:t>
            </a:r>
            <a:r>
              <a:rPr lang="hu-HU" dirty="0" smtClean="0"/>
              <a:t> </a:t>
            </a:r>
            <a:r>
              <a:rPr lang="hu-HU" dirty="0" err="1" smtClean="0"/>
              <a:t>regularly</a:t>
            </a:r>
            <a:r>
              <a:rPr lang="hu-HU" dirty="0" smtClean="0"/>
              <a:t> </a:t>
            </a:r>
            <a:r>
              <a:rPr lang="hu-HU" dirty="0" err="1" smtClean="0"/>
              <a:t>for</a:t>
            </a:r>
            <a:r>
              <a:rPr lang="hu-HU" dirty="0" smtClean="0"/>
              <a:t> </a:t>
            </a:r>
            <a:r>
              <a:rPr lang="hu-HU" dirty="0" err="1" smtClean="0"/>
              <a:t>at</a:t>
            </a:r>
            <a:r>
              <a:rPr lang="hu-HU" dirty="0" smtClean="0"/>
              <a:t> </a:t>
            </a:r>
            <a:r>
              <a:rPr lang="hu-HU" dirty="0" err="1" smtClean="0"/>
              <a:t>least</a:t>
            </a:r>
            <a:r>
              <a:rPr lang="hu-HU" dirty="0" smtClean="0"/>
              <a:t> 60 </a:t>
            </a:r>
            <a:r>
              <a:rPr lang="hu-HU" dirty="0" err="1" smtClean="0"/>
              <a:t>minutes</a:t>
            </a:r>
            <a:r>
              <a:rPr lang="hu-HU" dirty="0" smtClean="0"/>
              <a:t> </a:t>
            </a:r>
            <a:r>
              <a:rPr lang="hu-HU" dirty="0" err="1" smtClean="0"/>
              <a:t>in</a:t>
            </a:r>
            <a:r>
              <a:rPr lang="hu-HU" dirty="0" smtClean="0"/>
              <a:t> a </a:t>
            </a:r>
            <a:r>
              <a:rPr lang="hu-HU" dirty="0" err="1" smtClean="0"/>
              <a:t>day</a:t>
            </a:r>
            <a:r>
              <a:rPr lang="hu-HU" dirty="0" smtClean="0"/>
              <a:t>. </a:t>
            </a:r>
            <a:r>
              <a:rPr lang="hu-HU" dirty="0" err="1" smtClean="0"/>
              <a:t>Rates</a:t>
            </a:r>
            <a:r>
              <a:rPr lang="hu-HU" dirty="0" smtClean="0"/>
              <a:t> </a:t>
            </a:r>
            <a:r>
              <a:rPr lang="hu-HU" dirty="0" err="1" smtClean="0"/>
              <a:t>decrease</a:t>
            </a:r>
            <a:r>
              <a:rPr lang="hu-HU" dirty="0" smtClean="0"/>
              <a:t> </a:t>
            </a:r>
            <a:r>
              <a:rPr lang="hu-HU" dirty="0" err="1" smtClean="0"/>
              <a:t>sharply</a:t>
            </a:r>
            <a:r>
              <a:rPr lang="hu-HU" dirty="0" smtClean="0"/>
              <a:t> </a:t>
            </a:r>
            <a:r>
              <a:rPr lang="hu-HU" dirty="0" err="1" smtClean="0"/>
              <a:t>approaching</a:t>
            </a:r>
            <a:r>
              <a:rPr lang="hu-HU" dirty="0" smtClean="0"/>
              <a:t> </a:t>
            </a:r>
            <a:r>
              <a:rPr lang="hu-HU" dirty="0" err="1" smtClean="0"/>
              <a:t>grade</a:t>
            </a:r>
            <a:r>
              <a:rPr lang="hu-HU" dirty="0" smtClean="0"/>
              <a:t> 11. </a:t>
            </a:r>
          </a:p>
          <a:p>
            <a:endParaRPr lang="hu-HU"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p:nvPr>
        </p:nvSpPr>
        <p:spPr/>
        <p:txBody>
          <a:bodyPr/>
          <a:lstStyle/>
          <a:p>
            <a:r>
              <a:rPr lang="hu-HU" sz="4600" smtClean="0"/>
              <a:t>Results: physical activity and sedentary behaviour</a:t>
            </a:r>
          </a:p>
        </p:txBody>
      </p:sp>
      <p:sp>
        <p:nvSpPr>
          <p:cNvPr id="35843" name="Text Box 6"/>
          <p:cNvSpPr txBox="1">
            <a:spLocks noChangeArrowheads="1"/>
          </p:cNvSpPr>
          <p:nvPr/>
        </p:nvSpPr>
        <p:spPr bwMode="auto">
          <a:xfrm>
            <a:off x="808038" y="1927225"/>
            <a:ext cx="6500812" cy="457200"/>
          </a:xfrm>
          <a:prstGeom prst="rect">
            <a:avLst/>
          </a:prstGeom>
          <a:noFill/>
          <a:ln w="9525">
            <a:noFill/>
            <a:miter lim="800000"/>
            <a:headEnd/>
            <a:tailEnd/>
          </a:ln>
        </p:spPr>
        <p:txBody>
          <a:bodyPr>
            <a:spAutoFit/>
          </a:bodyPr>
          <a:lstStyle/>
          <a:p>
            <a:endParaRPr lang="hu-HU"/>
          </a:p>
        </p:txBody>
      </p:sp>
      <p:sp>
        <p:nvSpPr>
          <p:cNvPr id="35844" name="Text Box 13"/>
          <p:cNvSpPr txBox="1">
            <a:spLocks noChangeArrowheads="1"/>
          </p:cNvSpPr>
          <p:nvPr/>
        </p:nvSpPr>
        <p:spPr bwMode="auto">
          <a:xfrm>
            <a:off x="2535238" y="2359025"/>
            <a:ext cx="5492750" cy="457200"/>
          </a:xfrm>
          <a:prstGeom prst="rect">
            <a:avLst/>
          </a:prstGeom>
          <a:noFill/>
          <a:ln w="9525">
            <a:noFill/>
            <a:miter lim="800000"/>
            <a:headEnd/>
            <a:tailEnd/>
          </a:ln>
        </p:spPr>
        <p:txBody>
          <a:bodyPr>
            <a:spAutoFit/>
          </a:bodyPr>
          <a:lstStyle/>
          <a:p>
            <a:endParaRPr lang="hu-HU"/>
          </a:p>
        </p:txBody>
      </p:sp>
      <p:sp>
        <p:nvSpPr>
          <p:cNvPr id="35845" name="Text Box 14"/>
          <p:cNvSpPr txBox="1">
            <a:spLocks noChangeArrowheads="1"/>
          </p:cNvSpPr>
          <p:nvPr/>
        </p:nvSpPr>
        <p:spPr bwMode="auto">
          <a:xfrm>
            <a:off x="468313" y="1989138"/>
            <a:ext cx="5924550" cy="457200"/>
          </a:xfrm>
          <a:prstGeom prst="rect">
            <a:avLst/>
          </a:prstGeom>
          <a:noFill/>
          <a:ln w="9525">
            <a:noFill/>
            <a:miter lim="800000"/>
            <a:headEnd/>
            <a:tailEnd/>
          </a:ln>
        </p:spPr>
        <p:txBody>
          <a:bodyPr>
            <a:spAutoFit/>
          </a:bodyPr>
          <a:lstStyle/>
          <a:p>
            <a:endParaRPr lang="hu-HU"/>
          </a:p>
        </p:txBody>
      </p:sp>
      <p:sp>
        <p:nvSpPr>
          <p:cNvPr id="35846" name="Rectangle 17"/>
          <p:cNvSpPr>
            <a:spLocks noChangeArrowheads="1"/>
          </p:cNvSpPr>
          <p:nvPr/>
        </p:nvSpPr>
        <p:spPr bwMode="auto">
          <a:xfrm flipV="1">
            <a:off x="1116013" y="1901825"/>
            <a:ext cx="6875462" cy="457200"/>
          </a:xfrm>
          <a:prstGeom prst="rect">
            <a:avLst/>
          </a:prstGeom>
          <a:noFill/>
          <a:ln w="9525">
            <a:noFill/>
            <a:miter lim="800000"/>
            <a:headEnd/>
            <a:tailEnd/>
          </a:ln>
        </p:spPr>
        <p:txBody>
          <a:bodyPr rot="10800000">
            <a:spAutoFit/>
          </a:bodyPr>
          <a:lstStyle/>
          <a:p>
            <a:pPr>
              <a:spcBef>
                <a:spcPct val="50000"/>
              </a:spcBef>
            </a:pPr>
            <a:endParaRPr lang="hu-HU"/>
          </a:p>
        </p:txBody>
      </p:sp>
      <p:sp>
        <p:nvSpPr>
          <p:cNvPr id="35847" name="Text Box 19"/>
          <p:cNvSpPr txBox="1">
            <a:spLocks noChangeArrowheads="1"/>
          </p:cNvSpPr>
          <p:nvPr/>
        </p:nvSpPr>
        <p:spPr bwMode="auto">
          <a:xfrm>
            <a:off x="2124075" y="3644900"/>
            <a:ext cx="1439863" cy="457200"/>
          </a:xfrm>
          <a:prstGeom prst="rect">
            <a:avLst/>
          </a:prstGeom>
          <a:noFill/>
          <a:ln w="9525">
            <a:noFill/>
            <a:miter lim="800000"/>
            <a:headEnd/>
            <a:tailEnd/>
          </a:ln>
        </p:spPr>
        <p:txBody>
          <a:bodyPr>
            <a:spAutoFit/>
          </a:bodyPr>
          <a:lstStyle/>
          <a:p>
            <a:pPr>
              <a:spcBef>
                <a:spcPct val="50000"/>
              </a:spcBef>
            </a:pPr>
            <a:endParaRPr lang="hu-HU"/>
          </a:p>
        </p:txBody>
      </p:sp>
      <p:pic>
        <p:nvPicPr>
          <p:cNvPr id="35848" name="Picture 21"/>
          <p:cNvPicPr>
            <a:picLocks noChangeAspect="1" noChangeArrowheads="1"/>
          </p:cNvPicPr>
          <p:nvPr/>
        </p:nvPicPr>
        <p:blipFill>
          <a:blip r:embed="rId3" cstate="print"/>
          <a:srcRect/>
          <a:stretch>
            <a:fillRect/>
          </a:stretch>
        </p:blipFill>
        <p:spPr bwMode="auto">
          <a:xfrm>
            <a:off x="0" y="2997200"/>
            <a:ext cx="7235825" cy="2952750"/>
          </a:xfrm>
          <a:prstGeom prst="rect">
            <a:avLst/>
          </a:prstGeom>
          <a:noFill/>
          <a:ln w="9525">
            <a:noFill/>
            <a:miter lim="800000"/>
            <a:headEnd/>
            <a:tailEnd/>
          </a:ln>
        </p:spPr>
      </p:pic>
      <p:sp>
        <p:nvSpPr>
          <p:cNvPr id="35849" name="Text Box 22"/>
          <p:cNvSpPr txBox="1">
            <a:spLocks noChangeArrowheads="1"/>
          </p:cNvSpPr>
          <p:nvPr/>
        </p:nvSpPr>
        <p:spPr bwMode="auto">
          <a:xfrm>
            <a:off x="900113" y="1844675"/>
            <a:ext cx="7272337" cy="1187450"/>
          </a:xfrm>
          <a:prstGeom prst="rect">
            <a:avLst/>
          </a:prstGeom>
          <a:noFill/>
          <a:ln w="9525">
            <a:noFill/>
            <a:miter lim="800000"/>
            <a:headEnd/>
            <a:tailEnd/>
          </a:ln>
        </p:spPr>
        <p:txBody>
          <a:bodyPr>
            <a:spAutoFit/>
          </a:bodyPr>
          <a:lstStyle/>
          <a:p>
            <a:pPr>
              <a:spcBef>
                <a:spcPct val="50000"/>
              </a:spcBef>
            </a:pPr>
            <a:r>
              <a:rPr lang="hu-HU"/>
              <a:t>How many days d</a:t>
            </a:r>
            <a:r>
              <a:rPr lang="hu-HU">
                <a:latin typeface="Arial" charset="0"/>
              </a:rPr>
              <a:t>id</a:t>
            </a:r>
            <a:r>
              <a:rPr lang="hu-HU"/>
              <a:t> they physical activity: over the past week: 11,13,15,17 year-old age group</a:t>
            </a:r>
            <a:r>
              <a:rPr lang="hu-HU">
                <a:latin typeface="Arial" charset="0"/>
              </a:rPr>
              <a:t>s</a:t>
            </a:r>
            <a:r>
              <a:rPr lang="hu-HU"/>
              <a:t>, girls and boys (n=7955)</a:t>
            </a:r>
          </a:p>
        </p:txBody>
      </p:sp>
      <p:sp>
        <p:nvSpPr>
          <p:cNvPr id="35850" name="Text Box 23"/>
          <p:cNvSpPr txBox="1">
            <a:spLocks noChangeArrowheads="1"/>
          </p:cNvSpPr>
          <p:nvPr/>
        </p:nvSpPr>
        <p:spPr bwMode="auto">
          <a:xfrm>
            <a:off x="7164388" y="3141663"/>
            <a:ext cx="1657350" cy="2647950"/>
          </a:xfrm>
          <a:prstGeom prst="rect">
            <a:avLst/>
          </a:prstGeom>
          <a:noFill/>
          <a:ln w="9525">
            <a:noFill/>
            <a:miter lim="800000"/>
            <a:headEnd/>
            <a:tailEnd/>
          </a:ln>
        </p:spPr>
        <p:txBody>
          <a:bodyPr>
            <a:spAutoFit/>
          </a:bodyPr>
          <a:lstStyle/>
          <a:p>
            <a:pPr>
              <a:spcBef>
                <a:spcPct val="50000"/>
              </a:spcBef>
            </a:pPr>
            <a:r>
              <a:rPr lang="hu-HU"/>
              <a:t>at least 60 minutes physical activity, at the day, %</a:t>
            </a:r>
          </a:p>
        </p:txBody>
      </p:sp>
      <p:sp>
        <p:nvSpPr>
          <p:cNvPr id="35851" name="Text Box 24"/>
          <p:cNvSpPr txBox="1">
            <a:spLocks noChangeArrowheads="1"/>
          </p:cNvSpPr>
          <p:nvPr/>
        </p:nvSpPr>
        <p:spPr bwMode="auto">
          <a:xfrm>
            <a:off x="1042988" y="6237288"/>
            <a:ext cx="6408737" cy="457200"/>
          </a:xfrm>
          <a:prstGeom prst="rect">
            <a:avLst/>
          </a:prstGeom>
          <a:noFill/>
          <a:ln w="9525">
            <a:noFill/>
            <a:miter lim="800000"/>
            <a:headEnd/>
            <a:tailEnd/>
          </a:ln>
        </p:spPr>
        <p:txBody>
          <a:bodyPr>
            <a:spAutoFit/>
          </a:bodyPr>
          <a:lstStyle/>
          <a:p>
            <a:pPr>
              <a:spcBef>
                <a:spcPct val="50000"/>
              </a:spcBef>
            </a:pPr>
            <a:endParaRPr lang="hu-HU"/>
          </a:p>
        </p:txBody>
      </p:sp>
      <p:sp>
        <p:nvSpPr>
          <p:cNvPr id="35852" name="Text Box 25"/>
          <p:cNvSpPr txBox="1">
            <a:spLocks noChangeArrowheads="1"/>
          </p:cNvSpPr>
          <p:nvPr/>
        </p:nvSpPr>
        <p:spPr bwMode="auto">
          <a:xfrm>
            <a:off x="755650" y="6226175"/>
            <a:ext cx="8388350" cy="336550"/>
          </a:xfrm>
          <a:prstGeom prst="rect">
            <a:avLst/>
          </a:prstGeom>
          <a:noFill/>
          <a:ln w="9525">
            <a:noFill/>
            <a:miter lim="800000"/>
            <a:headEnd/>
            <a:tailEnd/>
          </a:ln>
        </p:spPr>
        <p:txBody>
          <a:bodyPr>
            <a:spAutoFit/>
          </a:bodyPr>
          <a:lstStyle/>
          <a:p>
            <a:pPr>
              <a:spcBef>
                <a:spcPct val="50000"/>
              </a:spcBef>
            </a:pPr>
            <a:r>
              <a:rPr lang="hu-HU" sz="1600" dirty="0" err="1"/>
              <a:t>Source</a:t>
            </a:r>
            <a:r>
              <a:rPr lang="hu-HU" sz="1600" dirty="0"/>
              <a:t>: Serdülőkorú fiatalok egészségmagatartása és életmódja, OGYI, 2011.</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p:txBody>
          <a:bodyPr/>
          <a:lstStyle/>
          <a:p>
            <a:r>
              <a:rPr lang="hu-HU" smtClean="0"/>
              <a:t>Results: tobacco smoking</a:t>
            </a:r>
          </a:p>
        </p:txBody>
      </p:sp>
      <p:sp>
        <p:nvSpPr>
          <p:cNvPr id="36867" name="Rectangle 3"/>
          <p:cNvSpPr>
            <a:spLocks noGrp="1"/>
          </p:cNvSpPr>
          <p:nvPr>
            <p:ph type="body" idx="1"/>
          </p:nvPr>
        </p:nvSpPr>
        <p:spPr/>
        <p:txBody>
          <a:bodyPr/>
          <a:lstStyle/>
          <a:p>
            <a:pPr>
              <a:lnSpc>
                <a:spcPct val="90000"/>
              </a:lnSpc>
            </a:pPr>
            <a:r>
              <a:rPr lang="hu-HU" sz="2200" dirty="0" smtClean="0"/>
              <a:t>The </a:t>
            </a:r>
            <a:r>
              <a:rPr lang="hu-HU" sz="2200" dirty="0" err="1" smtClean="0"/>
              <a:t>age</a:t>
            </a:r>
            <a:r>
              <a:rPr lang="hu-HU" sz="2200" dirty="0" smtClean="0"/>
              <a:t> of </a:t>
            </a:r>
            <a:r>
              <a:rPr lang="hu-HU" sz="2200" dirty="0" err="1" smtClean="0"/>
              <a:t>the</a:t>
            </a:r>
            <a:r>
              <a:rPr lang="hu-HU" sz="2200" dirty="0" smtClean="0"/>
              <a:t> </a:t>
            </a:r>
            <a:r>
              <a:rPr lang="hu-HU" sz="2200" dirty="0" err="1" smtClean="0"/>
              <a:t>first</a:t>
            </a:r>
            <a:r>
              <a:rPr lang="hu-HU" sz="2200" dirty="0" smtClean="0"/>
              <a:t> </a:t>
            </a:r>
            <a:r>
              <a:rPr lang="hu-HU" sz="2200" dirty="0" err="1" smtClean="0"/>
              <a:t>trial</a:t>
            </a:r>
            <a:r>
              <a:rPr lang="hu-HU" sz="2200" dirty="0" smtClean="0"/>
              <a:t> is </a:t>
            </a:r>
            <a:r>
              <a:rPr lang="hu-HU" sz="2200" dirty="0" err="1" smtClean="0"/>
              <a:t>very</a:t>
            </a:r>
            <a:r>
              <a:rPr lang="hu-HU" sz="2200" dirty="0" smtClean="0"/>
              <a:t> </a:t>
            </a:r>
            <a:r>
              <a:rPr lang="hu-HU" sz="2200" dirty="0" err="1" smtClean="0"/>
              <a:t>improtant</a:t>
            </a:r>
            <a:r>
              <a:rPr lang="hu-HU" sz="2200" dirty="0" smtClean="0"/>
              <a:t>: </a:t>
            </a:r>
            <a:r>
              <a:rPr lang="hu-HU" sz="2200" dirty="0" err="1" smtClean="0"/>
              <a:t>the</a:t>
            </a:r>
            <a:r>
              <a:rPr lang="hu-HU" sz="2200" dirty="0" smtClean="0"/>
              <a:t> </a:t>
            </a:r>
            <a:r>
              <a:rPr lang="hu-HU" sz="2200" dirty="0" err="1" smtClean="0"/>
              <a:t>earlier</a:t>
            </a:r>
            <a:r>
              <a:rPr lang="hu-HU" sz="2200" dirty="0" smtClean="0"/>
              <a:t> </a:t>
            </a:r>
            <a:r>
              <a:rPr lang="hu-HU" sz="2200" dirty="0" err="1" smtClean="0"/>
              <a:t>the</a:t>
            </a:r>
            <a:r>
              <a:rPr lang="hu-HU" sz="2200" dirty="0" smtClean="0"/>
              <a:t> </a:t>
            </a:r>
            <a:r>
              <a:rPr lang="hu-HU" sz="2200" dirty="0" err="1" smtClean="0"/>
              <a:t>young</a:t>
            </a:r>
            <a:r>
              <a:rPr lang="hu-HU" sz="2200" dirty="0" smtClean="0"/>
              <a:t> </a:t>
            </a:r>
            <a:r>
              <a:rPr lang="hu-HU" sz="2200" dirty="0" err="1" smtClean="0"/>
              <a:t>people</a:t>
            </a:r>
            <a:r>
              <a:rPr lang="hu-HU" sz="2200" dirty="0" smtClean="0"/>
              <a:t> start </a:t>
            </a:r>
            <a:r>
              <a:rPr lang="hu-HU" sz="2200" dirty="0" err="1" smtClean="0"/>
              <a:t>smoking</a:t>
            </a:r>
            <a:r>
              <a:rPr lang="hu-HU" sz="2200" dirty="0" smtClean="0"/>
              <a:t> </a:t>
            </a:r>
            <a:r>
              <a:rPr lang="hu-HU" sz="2200" dirty="0" err="1" smtClean="0"/>
              <a:t>the</a:t>
            </a:r>
            <a:r>
              <a:rPr lang="hu-HU" sz="2200" dirty="0" smtClean="0"/>
              <a:t> </a:t>
            </a:r>
            <a:r>
              <a:rPr lang="hu-HU" sz="2200" dirty="0" err="1" smtClean="0"/>
              <a:t>greater</a:t>
            </a:r>
            <a:r>
              <a:rPr lang="hu-HU" sz="2200" dirty="0" smtClean="0"/>
              <a:t> </a:t>
            </a:r>
            <a:r>
              <a:rPr lang="hu-HU" sz="2200" dirty="0" err="1" smtClean="0"/>
              <a:t>chance</a:t>
            </a:r>
            <a:r>
              <a:rPr lang="hu-HU" sz="2200" dirty="0" smtClean="0"/>
              <a:t> </a:t>
            </a:r>
            <a:r>
              <a:rPr lang="hu-HU" sz="2200" dirty="0" err="1" smtClean="0"/>
              <a:t>they</a:t>
            </a:r>
            <a:r>
              <a:rPr lang="hu-HU" sz="2200" dirty="0" smtClean="0"/>
              <a:t> </a:t>
            </a:r>
            <a:r>
              <a:rPr lang="hu-HU" sz="2200" dirty="0" err="1" smtClean="0"/>
              <a:t>have</a:t>
            </a:r>
            <a:r>
              <a:rPr lang="hu-HU" sz="2200" dirty="0" smtClean="0"/>
              <a:t> </a:t>
            </a:r>
            <a:r>
              <a:rPr lang="hu-HU" sz="2200" dirty="0" err="1" smtClean="0"/>
              <a:t>got</a:t>
            </a:r>
            <a:r>
              <a:rPr lang="hu-HU" sz="2200" dirty="0" smtClean="0"/>
              <a:t> </a:t>
            </a:r>
            <a:r>
              <a:rPr lang="hu-HU" sz="2200" dirty="0" err="1" smtClean="0"/>
              <a:t>to</a:t>
            </a:r>
            <a:r>
              <a:rPr lang="hu-HU" sz="2200" dirty="0" smtClean="0"/>
              <a:t> </a:t>
            </a:r>
            <a:r>
              <a:rPr lang="hu-HU" sz="2200" dirty="0" err="1" smtClean="0"/>
              <a:t>become</a:t>
            </a:r>
            <a:r>
              <a:rPr lang="hu-HU" sz="2200" dirty="0" smtClean="0"/>
              <a:t>  a </a:t>
            </a:r>
            <a:r>
              <a:rPr lang="hu-HU" sz="2200" dirty="0" err="1" smtClean="0"/>
              <a:t>regular</a:t>
            </a:r>
            <a:r>
              <a:rPr lang="hu-HU" sz="2200" dirty="0" smtClean="0"/>
              <a:t> </a:t>
            </a:r>
            <a:r>
              <a:rPr lang="hu-HU" sz="2200" dirty="0" err="1" smtClean="0"/>
              <a:t>smoker</a:t>
            </a:r>
            <a:r>
              <a:rPr lang="hu-HU" sz="2200" dirty="0" smtClean="0"/>
              <a:t> </a:t>
            </a:r>
            <a:r>
              <a:rPr lang="hu-HU" sz="2200" dirty="0" err="1" smtClean="0"/>
              <a:t>in</a:t>
            </a:r>
            <a:r>
              <a:rPr lang="hu-HU" sz="2200" dirty="0" smtClean="0"/>
              <a:t> </a:t>
            </a:r>
            <a:r>
              <a:rPr lang="hu-HU" sz="2200" dirty="0" err="1" smtClean="0"/>
              <a:t>adulthood</a:t>
            </a:r>
            <a:r>
              <a:rPr lang="hu-HU" sz="2200" dirty="0" smtClean="0">
                <a:latin typeface="Arial" charset="0"/>
              </a:rPr>
              <a:t>.</a:t>
            </a:r>
          </a:p>
          <a:p>
            <a:pPr>
              <a:lnSpc>
                <a:spcPct val="90000"/>
              </a:lnSpc>
            </a:pPr>
            <a:r>
              <a:rPr lang="hu-HU" sz="2200" dirty="0" smtClean="0"/>
              <a:t>Most of </a:t>
            </a:r>
            <a:r>
              <a:rPr lang="hu-HU" sz="2200" dirty="0" err="1" smtClean="0"/>
              <a:t>the</a:t>
            </a:r>
            <a:r>
              <a:rPr lang="hu-HU" sz="2200" dirty="0" smtClean="0"/>
              <a:t> </a:t>
            </a:r>
            <a:r>
              <a:rPr lang="hu-HU" sz="2200" dirty="0" err="1" smtClean="0"/>
              <a:t>students</a:t>
            </a:r>
            <a:r>
              <a:rPr lang="hu-HU" sz="2200" dirty="0" smtClean="0"/>
              <a:t> </a:t>
            </a:r>
            <a:r>
              <a:rPr lang="hu-HU" sz="2200" dirty="0" err="1" smtClean="0"/>
              <a:t>in</a:t>
            </a:r>
            <a:r>
              <a:rPr lang="hu-HU" sz="2200" dirty="0" smtClean="0"/>
              <a:t> </a:t>
            </a:r>
            <a:r>
              <a:rPr lang="hu-HU" sz="2200" dirty="0" err="1" smtClean="0"/>
              <a:t>grade</a:t>
            </a:r>
            <a:r>
              <a:rPr lang="hu-HU" sz="2200" dirty="0" smtClean="0"/>
              <a:t> 9 </a:t>
            </a:r>
            <a:r>
              <a:rPr lang="hu-HU" sz="2200" dirty="0" err="1" smtClean="0"/>
              <a:t>have</a:t>
            </a:r>
            <a:r>
              <a:rPr lang="hu-HU" sz="2200" dirty="0" smtClean="0"/>
              <a:t> </a:t>
            </a:r>
            <a:r>
              <a:rPr lang="hu-HU" sz="2200" dirty="0" err="1" smtClean="0"/>
              <a:t>their</a:t>
            </a:r>
            <a:r>
              <a:rPr lang="hu-HU" sz="2200" dirty="0" smtClean="0"/>
              <a:t> </a:t>
            </a:r>
            <a:r>
              <a:rPr lang="hu-HU" sz="2200" b="1" dirty="0" err="1" smtClean="0">
                <a:solidFill>
                  <a:schemeClr val="tx2"/>
                </a:solidFill>
              </a:rPr>
              <a:t>first</a:t>
            </a:r>
            <a:r>
              <a:rPr lang="hu-HU" sz="2200" b="1" dirty="0" smtClean="0">
                <a:solidFill>
                  <a:schemeClr val="tx2"/>
                </a:solidFill>
              </a:rPr>
              <a:t> </a:t>
            </a:r>
            <a:r>
              <a:rPr lang="hu-HU" sz="2200" b="1" dirty="0" err="1" smtClean="0">
                <a:solidFill>
                  <a:schemeClr val="tx2"/>
                </a:solidFill>
              </a:rPr>
              <a:t>cigarette</a:t>
            </a:r>
            <a:r>
              <a:rPr lang="hu-HU" sz="2200" dirty="0" smtClean="0"/>
              <a:t> </a:t>
            </a:r>
            <a:r>
              <a:rPr lang="hu-HU" sz="2200" dirty="0" err="1" smtClean="0"/>
              <a:t>at</a:t>
            </a:r>
            <a:r>
              <a:rPr lang="hu-HU" sz="2200" dirty="0" smtClean="0"/>
              <a:t> </a:t>
            </a:r>
            <a:r>
              <a:rPr lang="hu-HU" sz="2200" dirty="0" err="1" smtClean="0"/>
              <a:t>the</a:t>
            </a:r>
            <a:r>
              <a:rPr lang="hu-HU" sz="2200" dirty="0" smtClean="0"/>
              <a:t> </a:t>
            </a:r>
            <a:r>
              <a:rPr lang="hu-HU" sz="2200" dirty="0" err="1" smtClean="0"/>
              <a:t>age</a:t>
            </a:r>
            <a:r>
              <a:rPr lang="hu-HU" sz="2200" dirty="0" smtClean="0"/>
              <a:t> of </a:t>
            </a:r>
            <a:r>
              <a:rPr lang="hu-HU" sz="2200" b="1" dirty="0" smtClean="0">
                <a:solidFill>
                  <a:schemeClr val="tx2"/>
                </a:solidFill>
              </a:rPr>
              <a:t>13-14</a:t>
            </a:r>
            <a:r>
              <a:rPr lang="hu-HU" sz="2200" dirty="0" smtClean="0"/>
              <a:t>.</a:t>
            </a:r>
          </a:p>
          <a:p>
            <a:pPr>
              <a:lnSpc>
                <a:spcPct val="90000"/>
              </a:lnSpc>
            </a:pPr>
            <a:r>
              <a:rPr lang="hu-HU" sz="2200" dirty="0" err="1" smtClean="0"/>
              <a:t>Smoke</a:t>
            </a:r>
            <a:r>
              <a:rPr lang="hu-HU" sz="2200" dirty="0" smtClean="0"/>
              <a:t> </a:t>
            </a:r>
            <a:r>
              <a:rPr lang="hu-HU" sz="2200" dirty="0" err="1" smtClean="0"/>
              <a:t>at</a:t>
            </a:r>
            <a:r>
              <a:rPr lang="hu-HU" sz="2200" dirty="0" smtClean="0"/>
              <a:t> </a:t>
            </a:r>
            <a:r>
              <a:rPr lang="hu-HU" sz="2200" dirty="0" err="1" smtClean="0"/>
              <a:t>least</a:t>
            </a:r>
            <a:r>
              <a:rPr lang="hu-HU" sz="2200" dirty="0" smtClean="0"/>
              <a:t> </a:t>
            </a:r>
            <a:r>
              <a:rPr lang="hu-HU" sz="2200" b="1" dirty="0" err="1" smtClean="0">
                <a:solidFill>
                  <a:schemeClr val="tx2"/>
                </a:solidFill>
              </a:rPr>
              <a:t>once</a:t>
            </a:r>
            <a:r>
              <a:rPr lang="hu-HU" sz="2200" b="1" dirty="0" smtClean="0">
                <a:solidFill>
                  <a:schemeClr val="tx2"/>
                </a:solidFill>
              </a:rPr>
              <a:t> a </a:t>
            </a:r>
            <a:r>
              <a:rPr lang="hu-HU" sz="2200" b="1" dirty="0" err="1" smtClean="0">
                <a:solidFill>
                  <a:schemeClr val="tx2"/>
                </a:solidFill>
              </a:rPr>
              <a:t>week</a:t>
            </a:r>
            <a:r>
              <a:rPr lang="hu-HU" sz="2200" dirty="0" smtClean="0"/>
              <a:t>: </a:t>
            </a:r>
            <a:r>
              <a:rPr lang="hu-HU" sz="2200" b="1" dirty="0" smtClean="0">
                <a:solidFill>
                  <a:schemeClr val="tx2"/>
                </a:solidFill>
              </a:rPr>
              <a:t>21%</a:t>
            </a:r>
          </a:p>
          <a:p>
            <a:pPr>
              <a:lnSpc>
                <a:spcPct val="90000"/>
              </a:lnSpc>
            </a:pPr>
            <a:r>
              <a:rPr lang="hu-HU" sz="2200" dirty="0" err="1" smtClean="0"/>
              <a:t>Smoke</a:t>
            </a:r>
            <a:r>
              <a:rPr lang="hu-HU" sz="2200" dirty="0" smtClean="0"/>
              <a:t> </a:t>
            </a:r>
            <a:r>
              <a:rPr lang="hu-HU" sz="2200" dirty="0" err="1" smtClean="0"/>
              <a:t>on</a:t>
            </a:r>
            <a:r>
              <a:rPr lang="hu-HU" sz="2200" dirty="0" smtClean="0"/>
              <a:t> </a:t>
            </a:r>
            <a:r>
              <a:rPr lang="hu-HU" sz="2200" b="1" dirty="0" err="1" smtClean="0">
                <a:solidFill>
                  <a:schemeClr val="tx2"/>
                </a:solidFill>
              </a:rPr>
              <a:t>daily</a:t>
            </a:r>
            <a:r>
              <a:rPr lang="hu-HU" sz="2200" dirty="0" smtClean="0"/>
              <a:t> </a:t>
            </a:r>
            <a:r>
              <a:rPr lang="hu-HU" sz="2200" dirty="0" err="1" smtClean="0"/>
              <a:t>basis</a:t>
            </a:r>
            <a:r>
              <a:rPr lang="hu-HU" sz="2200" dirty="0" smtClean="0"/>
              <a:t>: </a:t>
            </a:r>
            <a:r>
              <a:rPr lang="hu-HU" sz="2200" b="1" dirty="0" smtClean="0">
                <a:solidFill>
                  <a:schemeClr val="tx2"/>
                </a:solidFill>
              </a:rPr>
              <a:t>16.8%</a:t>
            </a:r>
          </a:p>
          <a:p>
            <a:pPr>
              <a:lnSpc>
                <a:spcPct val="90000"/>
              </a:lnSpc>
            </a:pPr>
            <a:r>
              <a:rPr lang="hu-HU" sz="2200" dirty="0" smtClean="0"/>
              <a:t>Daily </a:t>
            </a:r>
            <a:r>
              <a:rPr lang="hu-HU" sz="2200" dirty="0" err="1" smtClean="0"/>
              <a:t>users</a:t>
            </a:r>
            <a:r>
              <a:rPr lang="hu-HU" sz="2200" dirty="0" smtClean="0"/>
              <a:t> </a:t>
            </a:r>
            <a:r>
              <a:rPr lang="hu-HU" sz="2200" dirty="0" err="1" smtClean="0"/>
              <a:t>among</a:t>
            </a:r>
            <a:r>
              <a:rPr lang="hu-HU" sz="2200" dirty="0" smtClean="0"/>
              <a:t> </a:t>
            </a:r>
            <a:r>
              <a:rPr lang="hu-HU" sz="2200" dirty="0" err="1" smtClean="0"/>
              <a:t>current</a:t>
            </a:r>
            <a:r>
              <a:rPr lang="hu-HU" sz="2200" dirty="0" smtClean="0"/>
              <a:t> </a:t>
            </a:r>
            <a:r>
              <a:rPr lang="hu-HU" sz="2200" dirty="0" err="1" smtClean="0"/>
              <a:t>smokers</a:t>
            </a:r>
            <a:r>
              <a:rPr lang="hu-HU" sz="2200" dirty="0" smtClean="0"/>
              <a:t>: 63.4%</a:t>
            </a:r>
          </a:p>
          <a:p>
            <a:pPr>
              <a:lnSpc>
                <a:spcPct val="90000"/>
              </a:lnSpc>
            </a:pPr>
            <a:r>
              <a:rPr lang="hu-HU" sz="2200" dirty="0" err="1" smtClean="0"/>
              <a:t>Significant</a:t>
            </a:r>
            <a:r>
              <a:rPr lang="hu-HU" sz="2200" dirty="0" smtClean="0"/>
              <a:t> </a:t>
            </a:r>
            <a:r>
              <a:rPr lang="hu-HU" sz="2200" dirty="0" err="1" smtClean="0"/>
              <a:t>differences</a:t>
            </a:r>
            <a:r>
              <a:rPr lang="hu-HU" sz="2200" dirty="0" smtClean="0"/>
              <a:t> </a:t>
            </a:r>
            <a:r>
              <a:rPr lang="hu-HU" sz="2200" dirty="0" err="1" smtClean="0"/>
              <a:t>between</a:t>
            </a:r>
            <a:r>
              <a:rPr lang="hu-HU" sz="2200" dirty="0" smtClean="0"/>
              <a:t> </a:t>
            </a:r>
            <a:r>
              <a:rPr lang="hu-HU" sz="2200" dirty="0" err="1" smtClean="0"/>
              <a:t>secondary</a:t>
            </a:r>
            <a:r>
              <a:rPr lang="hu-HU" sz="2200" dirty="0" smtClean="0"/>
              <a:t> </a:t>
            </a:r>
            <a:r>
              <a:rPr lang="hu-HU" sz="2200" dirty="0" err="1" smtClean="0"/>
              <a:t>school-types</a:t>
            </a:r>
            <a:r>
              <a:rPr lang="hu-HU" sz="2200" dirty="0" smtClean="0"/>
              <a:t>: </a:t>
            </a:r>
            <a:r>
              <a:rPr lang="hu-HU" sz="2200" dirty="0" err="1" smtClean="0"/>
              <a:t>indicators</a:t>
            </a:r>
            <a:r>
              <a:rPr lang="hu-HU" sz="2200" dirty="0" smtClean="0"/>
              <a:t> of </a:t>
            </a:r>
            <a:r>
              <a:rPr lang="hu-HU" sz="2200" dirty="0" err="1" smtClean="0"/>
              <a:t>students</a:t>
            </a:r>
            <a:r>
              <a:rPr lang="hu-HU" sz="2200" dirty="0" smtClean="0"/>
              <a:t> </a:t>
            </a:r>
            <a:r>
              <a:rPr lang="hu-HU" sz="2200" dirty="0" err="1" smtClean="0"/>
              <a:t>attending</a:t>
            </a:r>
            <a:r>
              <a:rPr lang="hu-HU" sz="2200" dirty="0" smtClean="0"/>
              <a:t> </a:t>
            </a:r>
            <a:r>
              <a:rPr lang="hu-HU" sz="2200" b="1" dirty="0" err="1" smtClean="0">
                <a:solidFill>
                  <a:schemeClr val="tx2"/>
                </a:solidFill>
              </a:rPr>
              <a:t>vocational</a:t>
            </a:r>
            <a:r>
              <a:rPr lang="hu-HU" sz="2200" b="1" dirty="0" smtClean="0">
                <a:solidFill>
                  <a:schemeClr val="tx2"/>
                </a:solidFill>
              </a:rPr>
              <a:t> </a:t>
            </a:r>
            <a:r>
              <a:rPr lang="hu-HU" sz="2200" b="1" dirty="0" err="1" smtClean="0">
                <a:solidFill>
                  <a:schemeClr val="tx2"/>
                </a:solidFill>
              </a:rPr>
              <a:t>schools</a:t>
            </a:r>
            <a:r>
              <a:rPr lang="hu-HU" sz="2200" dirty="0" smtClean="0"/>
              <a:t> </a:t>
            </a:r>
            <a:r>
              <a:rPr lang="hu-HU" sz="2200" dirty="0" err="1" smtClean="0"/>
              <a:t>are</a:t>
            </a:r>
            <a:r>
              <a:rPr lang="hu-HU" sz="2200" dirty="0" smtClean="0"/>
              <a:t> </a:t>
            </a:r>
            <a:r>
              <a:rPr lang="hu-HU" sz="2200" dirty="0" err="1" smtClean="0"/>
              <a:t>much</a:t>
            </a:r>
            <a:r>
              <a:rPr lang="hu-HU" sz="2200" dirty="0" smtClean="0"/>
              <a:t> less </a:t>
            </a:r>
            <a:r>
              <a:rPr lang="hu-HU" sz="2200" dirty="0" err="1" smtClean="0"/>
              <a:t>favorable</a:t>
            </a:r>
            <a:r>
              <a:rPr lang="hu-HU" sz="2200" dirty="0" smtClean="0"/>
              <a:t> </a:t>
            </a:r>
            <a:r>
              <a:rPr lang="hu-HU" sz="2200" dirty="0" err="1" smtClean="0"/>
              <a:t>than</a:t>
            </a:r>
            <a:r>
              <a:rPr lang="hu-HU" sz="2200" dirty="0" smtClean="0"/>
              <a:t> </a:t>
            </a:r>
            <a:r>
              <a:rPr lang="hu-HU" sz="2200" dirty="0" err="1" smtClean="0"/>
              <a:t>those</a:t>
            </a:r>
            <a:r>
              <a:rPr lang="hu-HU" sz="2200" dirty="0" smtClean="0"/>
              <a:t> of </a:t>
            </a:r>
            <a:r>
              <a:rPr lang="hu-HU" sz="2200" dirty="0" err="1" smtClean="0"/>
              <a:t>students</a:t>
            </a:r>
            <a:r>
              <a:rPr lang="hu-HU" sz="2200" dirty="0" smtClean="0"/>
              <a:t> </a:t>
            </a:r>
            <a:r>
              <a:rPr lang="hu-HU" sz="2200" dirty="0" err="1" smtClean="0"/>
              <a:t>from</a:t>
            </a:r>
            <a:r>
              <a:rPr lang="hu-HU" sz="2200" dirty="0" smtClean="0"/>
              <a:t> </a:t>
            </a:r>
            <a:r>
              <a:rPr lang="hu-HU" sz="2200" dirty="0" err="1" smtClean="0"/>
              <a:t>grammar</a:t>
            </a:r>
            <a:r>
              <a:rPr lang="hu-HU" sz="2200" dirty="0" smtClean="0"/>
              <a:t> </a:t>
            </a:r>
            <a:r>
              <a:rPr lang="hu-HU" sz="2200" dirty="0" err="1" smtClean="0"/>
              <a:t>schools</a:t>
            </a:r>
            <a:r>
              <a:rPr lang="hu-HU" sz="2200" dirty="0" smtClean="0"/>
              <a:t> and </a:t>
            </a:r>
            <a:r>
              <a:rPr lang="hu-HU" sz="2200" dirty="0" err="1" smtClean="0"/>
              <a:t>technical</a:t>
            </a:r>
            <a:r>
              <a:rPr lang="hu-HU" sz="2200" dirty="0" smtClean="0"/>
              <a:t> colleges.</a:t>
            </a:r>
            <a:endParaRPr lang="hu-HU" sz="2200" dirty="0" smtClean="0">
              <a:latin typeface="Arial"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p:nvPr>
        </p:nvSpPr>
        <p:spPr>
          <a:xfrm>
            <a:off x="468313" y="404813"/>
            <a:ext cx="8229600" cy="1143000"/>
          </a:xfrm>
        </p:spPr>
        <p:txBody>
          <a:bodyPr/>
          <a:lstStyle/>
          <a:p>
            <a:r>
              <a:rPr lang="hu-HU" smtClean="0"/>
              <a:t>Results: alcohol consumption</a:t>
            </a:r>
          </a:p>
        </p:txBody>
      </p:sp>
      <p:sp>
        <p:nvSpPr>
          <p:cNvPr id="37891" name="Rectangle 3"/>
          <p:cNvSpPr>
            <a:spLocks noGrp="1"/>
          </p:cNvSpPr>
          <p:nvPr>
            <p:ph type="body" idx="1"/>
          </p:nvPr>
        </p:nvSpPr>
        <p:spPr>
          <a:xfrm>
            <a:off x="395288" y="1916113"/>
            <a:ext cx="8229600" cy="4389437"/>
          </a:xfrm>
        </p:spPr>
        <p:txBody>
          <a:bodyPr/>
          <a:lstStyle/>
          <a:p>
            <a:r>
              <a:rPr lang="hu-HU" sz="2000" dirty="0" err="1" smtClean="0"/>
              <a:t>Have</a:t>
            </a:r>
            <a:r>
              <a:rPr lang="hu-HU" sz="2000" dirty="0" smtClean="0"/>
              <a:t> </a:t>
            </a:r>
            <a:r>
              <a:rPr lang="hu-HU" sz="2000" dirty="0" err="1" smtClean="0"/>
              <a:t>already</a:t>
            </a:r>
            <a:r>
              <a:rPr lang="hu-HU" sz="2000" dirty="0" smtClean="0"/>
              <a:t> </a:t>
            </a:r>
            <a:r>
              <a:rPr lang="hu-HU" sz="2000" dirty="0" err="1" smtClean="0"/>
              <a:t>consumed</a:t>
            </a:r>
            <a:r>
              <a:rPr lang="hu-HU" sz="2000" dirty="0" smtClean="0"/>
              <a:t> </a:t>
            </a:r>
            <a:r>
              <a:rPr lang="hu-HU" sz="2000" dirty="0" err="1" smtClean="0"/>
              <a:t>alcohol</a:t>
            </a:r>
            <a:r>
              <a:rPr lang="hu-HU" sz="2000" dirty="0" smtClean="0"/>
              <a:t> </a:t>
            </a:r>
            <a:r>
              <a:rPr lang="hu-HU" sz="2000" dirty="0" err="1" smtClean="0"/>
              <a:t>at</a:t>
            </a:r>
            <a:r>
              <a:rPr lang="hu-HU" sz="2000" dirty="0" smtClean="0"/>
              <a:t> </a:t>
            </a:r>
            <a:r>
              <a:rPr lang="hu-HU" sz="2000" dirty="0" err="1" smtClean="0"/>
              <a:t>least</a:t>
            </a:r>
            <a:r>
              <a:rPr lang="hu-HU" sz="2000" dirty="0" smtClean="0"/>
              <a:t> </a:t>
            </a:r>
            <a:r>
              <a:rPr lang="hu-HU" sz="2000" b="1" dirty="0" err="1" smtClean="0">
                <a:solidFill>
                  <a:schemeClr val="tx2"/>
                </a:solidFill>
              </a:rPr>
              <a:t>once</a:t>
            </a:r>
            <a:r>
              <a:rPr lang="hu-HU" sz="2000" b="1" dirty="0" smtClean="0">
                <a:solidFill>
                  <a:schemeClr val="tx2"/>
                </a:solidFill>
              </a:rPr>
              <a:t> </a:t>
            </a:r>
            <a:r>
              <a:rPr lang="hu-HU" sz="2000" b="1" dirty="0" err="1" smtClean="0">
                <a:solidFill>
                  <a:schemeClr val="tx2"/>
                </a:solidFill>
              </a:rPr>
              <a:t>in</a:t>
            </a:r>
            <a:r>
              <a:rPr lang="hu-HU" sz="2000" b="1" dirty="0" smtClean="0">
                <a:solidFill>
                  <a:schemeClr val="tx2"/>
                </a:solidFill>
              </a:rPr>
              <a:t> life</a:t>
            </a:r>
            <a:r>
              <a:rPr lang="hu-HU" sz="2000" dirty="0" smtClean="0"/>
              <a:t>: </a:t>
            </a:r>
            <a:r>
              <a:rPr lang="hu-HU" sz="2000" b="1" dirty="0" smtClean="0">
                <a:solidFill>
                  <a:schemeClr val="tx2"/>
                </a:solidFill>
              </a:rPr>
              <a:t>72.2%</a:t>
            </a:r>
            <a:r>
              <a:rPr lang="hu-HU" sz="2000" dirty="0" smtClean="0"/>
              <a:t>: </a:t>
            </a:r>
          </a:p>
          <a:p>
            <a:r>
              <a:rPr lang="hu-HU" sz="2000" b="1" dirty="0" err="1" smtClean="0">
                <a:solidFill>
                  <a:schemeClr val="tx2"/>
                </a:solidFill>
              </a:rPr>
              <a:t>Gender</a:t>
            </a:r>
            <a:r>
              <a:rPr lang="hu-HU" sz="2000" b="1" dirty="0" smtClean="0">
                <a:solidFill>
                  <a:schemeClr val="tx2"/>
                </a:solidFill>
              </a:rPr>
              <a:t> </a:t>
            </a:r>
            <a:r>
              <a:rPr lang="hu-HU" sz="2000" b="1" dirty="0" err="1" smtClean="0">
                <a:solidFill>
                  <a:schemeClr val="tx2"/>
                </a:solidFill>
              </a:rPr>
              <a:t>differences</a:t>
            </a:r>
            <a:r>
              <a:rPr lang="hu-HU" sz="2000" dirty="0" smtClean="0"/>
              <a:t> </a:t>
            </a:r>
            <a:r>
              <a:rPr lang="hu-HU" sz="2000" dirty="0" err="1" smtClean="0"/>
              <a:t>in</a:t>
            </a:r>
            <a:r>
              <a:rPr lang="hu-HU" sz="2000" dirty="0" smtClean="0"/>
              <a:t> </a:t>
            </a:r>
            <a:r>
              <a:rPr lang="hu-HU" sz="2000" dirty="0" err="1" smtClean="0"/>
              <a:t>all</a:t>
            </a:r>
            <a:r>
              <a:rPr lang="hu-HU" sz="2000" dirty="0" smtClean="0"/>
              <a:t> </a:t>
            </a:r>
            <a:r>
              <a:rPr lang="hu-HU" sz="2000" dirty="0" err="1" smtClean="0"/>
              <a:t>ages</a:t>
            </a:r>
            <a:r>
              <a:rPr lang="hu-HU" sz="2000" dirty="0" smtClean="0"/>
              <a:t>: </a:t>
            </a:r>
            <a:r>
              <a:rPr lang="hu-HU" sz="2000" dirty="0" err="1" smtClean="0"/>
              <a:t>number</a:t>
            </a:r>
            <a:r>
              <a:rPr lang="hu-HU" sz="2000" dirty="0" smtClean="0"/>
              <a:t> of </a:t>
            </a:r>
            <a:r>
              <a:rPr lang="hu-HU" sz="2000" dirty="0" err="1" smtClean="0"/>
              <a:t>girls</a:t>
            </a:r>
            <a:r>
              <a:rPr lang="hu-HU" sz="2000" dirty="0" smtClean="0"/>
              <a:t> </a:t>
            </a:r>
            <a:r>
              <a:rPr lang="hu-HU" sz="2000" dirty="0" err="1" smtClean="0"/>
              <a:t>who</a:t>
            </a:r>
            <a:r>
              <a:rPr lang="hu-HU" sz="2000" dirty="0" smtClean="0"/>
              <a:t> </a:t>
            </a:r>
            <a:r>
              <a:rPr lang="hu-HU" sz="2000" dirty="0" err="1" smtClean="0"/>
              <a:t>drink</a:t>
            </a:r>
            <a:r>
              <a:rPr lang="hu-HU" sz="2000" dirty="0" smtClean="0"/>
              <a:t> </a:t>
            </a:r>
            <a:r>
              <a:rPr lang="hu-HU" sz="2000" dirty="0" err="1" smtClean="0"/>
              <a:t>alcohol</a:t>
            </a:r>
            <a:r>
              <a:rPr lang="hu-HU" sz="2000" dirty="0" smtClean="0"/>
              <a:t> </a:t>
            </a:r>
            <a:r>
              <a:rPr lang="hu-HU" sz="2000" dirty="0" err="1" smtClean="0"/>
              <a:t>at</a:t>
            </a:r>
            <a:r>
              <a:rPr lang="hu-HU" sz="2000" dirty="0" smtClean="0"/>
              <a:t> </a:t>
            </a:r>
            <a:r>
              <a:rPr lang="hu-HU" sz="2000" dirty="0" err="1" smtClean="0"/>
              <a:t>least</a:t>
            </a:r>
            <a:r>
              <a:rPr lang="hu-HU" sz="2000" dirty="0" smtClean="0"/>
              <a:t> </a:t>
            </a:r>
            <a:r>
              <a:rPr lang="hu-HU" sz="2000" dirty="0" err="1" smtClean="0"/>
              <a:t>once</a:t>
            </a:r>
            <a:r>
              <a:rPr lang="hu-HU" sz="2000" dirty="0" smtClean="0"/>
              <a:t> a </a:t>
            </a:r>
            <a:r>
              <a:rPr lang="hu-HU" sz="2000" dirty="0" err="1" smtClean="0"/>
              <a:t>week</a:t>
            </a:r>
            <a:r>
              <a:rPr lang="hu-HU" sz="2000" dirty="0" smtClean="0"/>
              <a:t> is </a:t>
            </a:r>
            <a:r>
              <a:rPr lang="hu-HU" sz="2000" dirty="0" err="1" smtClean="0"/>
              <a:t>much</a:t>
            </a:r>
            <a:r>
              <a:rPr lang="hu-HU" sz="2000" dirty="0" smtClean="0"/>
              <a:t> </a:t>
            </a:r>
            <a:r>
              <a:rPr lang="hu-HU" sz="2000" dirty="0" err="1" smtClean="0"/>
              <a:t>lower</a:t>
            </a:r>
            <a:r>
              <a:rPr lang="hu-HU" sz="2000" dirty="0" smtClean="0"/>
              <a:t>, </a:t>
            </a:r>
            <a:r>
              <a:rPr lang="hu-HU" sz="2000" dirty="0" err="1" smtClean="0"/>
              <a:t>than</a:t>
            </a:r>
            <a:r>
              <a:rPr lang="hu-HU" sz="2000" dirty="0" smtClean="0"/>
              <a:t> </a:t>
            </a:r>
            <a:r>
              <a:rPr lang="hu-HU" sz="2000" dirty="0" err="1" smtClean="0"/>
              <a:t>those</a:t>
            </a:r>
            <a:r>
              <a:rPr lang="hu-HU" sz="2000" dirty="0" smtClean="0"/>
              <a:t> of </a:t>
            </a:r>
            <a:r>
              <a:rPr lang="hu-HU" sz="2000" dirty="0" err="1" smtClean="0"/>
              <a:t>boys</a:t>
            </a:r>
            <a:r>
              <a:rPr lang="hu-HU" sz="2000" dirty="0" smtClean="0"/>
              <a:t>.</a:t>
            </a:r>
          </a:p>
          <a:p>
            <a:r>
              <a:rPr lang="hu-HU" sz="2000" dirty="0" err="1" smtClean="0"/>
              <a:t>H</a:t>
            </a:r>
            <a:r>
              <a:rPr lang="hu-HU" sz="2000" dirty="0" err="1" smtClean="0">
                <a:latin typeface="Arial" charset="0"/>
              </a:rPr>
              <a:t>a</a:t>
            </a:r>
            <a:r>
              <a:rPr lang="hu-HU" sz="2000" dirty="0" err="1" smtClean="0"/>
              <a:t>ve</a:t>
            </a:r>
            <a:r>
              <a:rPr lang="hu-HU" sz="2000" dirty="0" smtClean="0"/>
              <a:t> </a:t>
            </a:r>
            <a:r>
              <a:rPr lang="hu-HU" sz="2000" dirty="0" err="1" smtClean="0"/>
              <a:t>never</a:t>
            </a:r>
            <a:r>
              <a:rPr lang="hu-HU" sz="2000" dirty="0" smtClean="0"/>
              <a:t> </a:t>
            </a:r>
            <a:r>
              <a:rPr lang="hu-HU" sz="2000" dirty="0" err="1" smtClean="0"/>
              <a:t>been</a:t>
            </a:r>
            <a:r>
              <a:rPr lang="hu-HU" sz="2000" dirty="0" smtClean="0"/>
              <a:t> </a:t>
            </a:r>
            <a:r>
              <a:rPr lang="hu-HU" sz="2000" dirty="0" err="1" smtClean="0"/>
              <a:t>drunk</a:t>
            </a:r>
            <a:r>
              <a:rPr lang="hu-HU" sz="2000" dirty="0" smtClean="0"/>
              <a:t> </a:t>
            </a:r>
            <a:r>
              <a:rPr lang="hu-HU" sz="2000" dirty="0" err="1" smtClean="0"/>
              <a:t>in</a:t>
            </a:r>
            <a:r>
              <a:rPr lang="hu-HU" sz="2000" dirty="0" smtClean="0"/>
              <a:t> life: 53.1%</a:t>
            </a:r>
          </a:p>
          <a:p>
            <a:r>
              <a:rPr lang="hu-HU" sz="2000" dirty="0" err="1" smtClean="0"/>
              <a:t>Age</a:t>
            </a:r>
            <a:r>
              <a:rPr lang="hu-HU" sz="2000" dirty="0" smtClean="0"/>
              <a:t> of </a:t>
            </a:r>
            <a:r>
              <a:rPr lang="hu-HU" sz="2000" b="1" dirty="0" err="1" smtClean="0">
                <a:solidFill>
                  <a:schemeClr val="tx2"/>
                </a:solidFill>
              </a:rPr>
              <a:t>first</a:t>
            </a:r>
            <a:r>
              <a:rPr lang="hu-HU" sz="2000" b="1" dirty="0" smtClean="0">
                <a:solidFill>
                  <a:schemeClr val="tx2"/>
                </a:solidFill>
              </a:rPr>
              <a:t> </a:t>
            </a:r>
            <a:r>
              <a:rPr lang="hu-HU" sz="2000" b="1" dirty="0" err="1" smtClean="0">
                <a:solidFill>
                  <a:schemeClr val="tx2"/>
                </a:solidFill>
              </a:rPr>
              <a:t>drunkenness</a:t>
            </a:r>
            <a:r>
              <a:rPr lang="hu-HU" sz="2000" dirty="0" smtClean="0"/>
              <a:t> is  </a:t>
            </a:r>
            <a:r>
              <a:rPr lang="hu-HU" sz="2000" dirty="0" err="1" smtClean="0"/>
              <a:t>age</a:t>
            </a:r>
            <a:r>
              <a:rPr lang="hu-HU" sz="2000" dirty="0" smtClean="0"/>
              <a:t> of </a:t>
            </a:r>
            <a:r>
              <a:rPr lang="hu-HU" sz="2000" b="1" dirty="0" smtClean="0">
                <a:solidFill>
                  <a:schemeClr val="tx2"/>
                </a:solidFill>
              </a:rPr>
              <a:t>14</a:t>
            </a:r>
            <a:r>
              <a:rPr lang="hu-HU" sz="2000" dirty="0" smtClean="0"/>
              <a:t> </a:t>
            </a:r>
            <a:r>
              <a:rPr lang="hu-HU" sz="2000" dirty="0" err="1" smtClean="0"/>
              <a:t>among</a:t>
            </a:r>
            <a:r>
              <a:rPr lang="hu-HU" sz="2000" dirty="0" smtClean="0"/>
              <a:t> 9th </a:t>
            </a:r>
            <a:r>
              <a:rPr lang="hu-HU" sz="2000" dirty="0" err="1" smtClean="0"/>
              <a:t>grade</a:t>
            </a:r>
            <a:r>
              <a:rPr lang="hu-HU" sz="2000" dirty="0" smtClean="0"/>
              <a:t> </a:t>
            </a:r>
            <a:r>
              <a:rPr lang="hu-HU" sz="2000" dirty="0" err="1" smtClean="0"/>
              <a:t>boys</a:t>
            </a:r>
            <a:r>
              <a:rPr lang="hu-HU" sz="2000" dirty="0" smtClean="0"/>
              <a:t>, 14 and 15 </a:t>
            </a:r>
            <a:r>
              <a:rPr lang="hu-HU" sz="2000" dirty="0" err="1" smtClean="0"/>
              <a:t>years</a:t>
            </a:r>
            <a:r>
              <a:rPr lang="hu-HU" sz="2000" dirty="0" smtClean="0"/>
              <a:t> </a:t>
            </a:r>
            <a:r>
              <a:rPr lang="hu-HU" sz="2000" dirty="0" err="1" smtClean="0"/>
              <a:t>among</a:t>
            </a:r>
            <a:r>
              <a:rPr lang="hu-HU" sz="2000" dirty="0" smtClean="0"/>
              <a:t> 9th </a:t>
            </a:r>
            <a:r>
              <a:rPr lang="hu-HU" sz="2000" dirty="0" err="1" smtClean="0"/>
              <a:t>grade</a:t>
            </a:r>
            <a:r>
              <a:rPr lang="hu-HU" sz="2000" dirty="0" smtClean="0"/>
              <a:t> </a:t>
            </a:r>
            <a:r>
              <a:rPr lang="hu-HU" sz="2000" dirty="0" err="1" smtClean="0"/>
              <a:t>girls</a:t>
            </a:r>
            <a:r>
              <a:rPr lang="hu-HU" sz="2000" dirty="0" smtClean="0"/>
              <a:t> and </a:t>
            </a:r>
            <a:r>
              <a:rPr lang="hu-HU" sz="2000" b="1" dirty="0" smtClean="0">
                <a:solidFill>
                  <a:schemeClr val="tx2"/>
                </a:solidFill>
              </a:rPr>
              <a:t>16</a:t>
            </a:r>
            <a:r>
              <a:rPr lang="hu-HU" sz="2000" dirty="0" smtClean="0"/>
              <a:t> </a:t>
            </a:r>
            <a:r>
              <a:rPr lang="hu-HU" sz="2000" dirty="0" err="1" smtClean="0"/>
              <a:t>years</a:t>
            </a:r>
            <a:r>
              <a:rPr lang="hu-HU" sz="2000" dirty="0" smtClean="0"/>
              <a:t> </a:t>
            </a:r>
            <a:r>
              <a:rPr lang="hu-HU" sz="2000" dirty="0" err="1" smtClean="0"/>
              <a:t>among</a:t>
            </a:r>
            <a:r>
              <a:rPr lang="hu-HU" sz="2000" dirty="0" smtClean="0"/>
              <a:t> 11th </a:t>
            </a:r>
            <a:r>
              <a:rPr lang="hu-HU" sz="2000" dirty="0" err="1" smtClean="0"/>
              <a:t>grade</a:t>
            </a:r>
            <a:r>
              <a:rPr lang="hu-HU" sz="2000" dirty="0" smtClean="0"/>
              <a:t> </a:t>
            </a:r>
            <a:r>
              <a:rPr lang="hu-HU" sz="2000" dirty="0" err="1" smtClean="0"/>
              <a:t>students</a:t>
            </a:r>
            <a:r>
              <a:rPr lang="hu-HU" sz="2000" dirty="0" smtClean="0"/>
              <a:t>.</a:t>
            </a:r>
          </a:p>
          <a:p>
            <a:r>
              <a:rPr lang="hu-HU" sz="2000" dirty="0" smtClean="0"/>
              <a:t>Most </a:t>
            </a:r>
            <a:r>
              <a:rPr lang="hu-HU" sz="2000" dirty="0" err="1" smtClean="0"/>
              <a:t>respondents</a:t>
            </a:r>
            <a:r>
              <a:rPr lang="hu-HU" sz="2000" dirty="0" smtClean="0"/>
              <a:t> </a:t>
            </a:r>
            <a:r>
              <a:rPr lang="hu-HU" sz="2000" dirty="0" err="1" smtClean="0"/>
              <a:t>first</a:t>
            </a:r>
            <a:r>
              <a:rPr lang="hu-HU" sz="2000" dirty="0" smtClean="0"/>
              <a:t> </a:t>
            </a:r>
            <a:r>
              <a:rPr lang="hu-HU" sz="2000" dirty="0" err="1" smtClean="0"/>
              <a:t>tasted</a:t>
            </a:r>
            <a:r>
              <a:rPr lang="hu-HU" sz="2000" dirty="0" smtClean="0"/>
              <a:t> an </a:t>
            </a:r>
            <a:r>
              <a:rPr lang="hu-HU" sz="2000" dirty="0" err="1" smtClean="0"/>
              <a:t>alcoholic</a:t>
            </a:r>
            <a:r>
              <a:rPr lang="hu-HU" sz="2000" dirty="0" smtClean="0"/>
              <a:t> </a:t>
            </a:r>
            <a:r>
              <a:rPr lang="hu-HU" sz="2000" dirty="0" err="1" smtClean="0"/>
              <a:t>drink</a:t>
            </a:r>
            <a:r>
              <a:rPr lang="hu-HU" sz="2000" dirty="0" smtClean="0"/>
              <a:t> </a:t>
            </a:r>
            <a:r>
              <a:rPr lang="hu-HU" sz="2000" dirty="0" err="1" smtClean="0"/>
              <a:t>around</a:t>
            </a:r>
            <a:r>
              <a:rPr lang="hu-HU" sz="2000" dirty="0" smtClean="0"/>
              <a:t> </a:t>
            </a:r>
            <a:r>
              <a:rPr lang="hu-HU" sz="2000" dirty="0" err="1" smtClean="0"/>
              <a:t>the</a:t>
            </a:r>
            <a:r>
              <a:rPr lang="hu-HU" sz="2000" dirty="0" smtClean="0"/>
              <a:t> </a:t>
            </a:r>
            <a:r>
              <a:rPr lang="hu-HU" sz="2000" dirty="0" err="1" smtClean="0"/>
              <a:t>age</a:t>
            </a:r>
            <a:r>
              <a:rPr lang="hu-HU" sz="2000" dirty="0" smtClean="0"/>
              <a:t> of 14 </a:t>
            </a:r>
            <a:r>
              <a:rPr lang="hu-HU" sz="2000" dirty="0" err="1" smtClean="0"/>
              <a:t>years</a:t>
            </a:r>
            <a:r>
              <a:rPr lang="hu-HU" sz="2000" dirty="0" smtClean="0"/>
              <a:t>, </a:t>
            </a:r>
            <a:r>
              <a:rPr lang="hu-HU" sz="2000" dirty="0" err="1" smtClean="0"/>
              <a:t>boys</a:t>
            </a:r>
            <a:r>
              <a:rPr lang="hu-HU" sz="2000" dirty="0" smtClean="0"/>
              <a:t> </a:t>
            </a:r>
            <a:r>
              <a:rPr lang="hu-HU" sz="2000" dirty="0" err="1" smtClean="0"/>
              <a:t>earlier</a:t>
            </a:r>
            <a:r>
              <a:rPr lang="hu-HU" sz="2000" dirty="0" smtClean="0"/>
              <a:t>  </a:t>
            </a:r>
            <a:r>
              <a:rPr lang="hu-HU" sz="2000" dirty="0" err="1" smtClean="0"/>
              <a:t>than</a:t>
            </a:r>
            <a:r>
              <a:rPr lang="hu-HU" sz="2000" dirty="0" smtClean="0"/>
              <a:t> </a:t>
            </a:r>
            <a:r>
              <a:rPr lang="hu-HU" sz="2000" dirty="0" err="1" smtClean="0"/>
              <a:t>girls</a:t>
            </a:r>
            <a:r>
              <a:rPr lang="hu-HU" sz="2000" dirty="0" smtClean="0"/>
              <a:t>.</a:t>
            </a:r>
          </a:p>
          <a:p>
            <a:r>
              <a:rPr lang="hu-HU" sz="2000" dirty="0" err="1" smtClean="0"/>
              <a:t>Indicators</a:t>
            </a:r>
            <a:r>
              <a:rPr lang="hu-HU" sz="2000" dirty="0" smtClean="0"/>
              <a:t> of </a:t>
            </a:r>
            <a:r>
              <a:rPr lang="hu-HU" sz="2000" dirty="0" err="1" smtClean="0"/>
              <a:t>drinking</a:t>
            </a:r>
            <a:r>
              <a:rPr lang="hu-HU" sz="2000" dirty="0" smtClean="0"/>
              <a:t> </a:t>
            </a:r>
            <a:r>
              <a:rPr lang="hu-HU" sz="2000" dirty="0" err="1" smtClean="0"/>
              <a:t>behaviour</a:t>
            </a:r>
            <a:r>
              <a:rPr lang="hu-HU" sz="2000" dirty="0" smtClean="0"/>
              <a:t> </a:t>
            </a:r>
            <a:r>
              <a:rPr lang="hu-HU" sz="2000" dirty="0" err="1" smtClean="0"/>
              <a:t>are</a:t>
            </a:r>
            <a:r>
              <a:rPr lang="hu-HU" sz="2000" dirty="0" smtClean="0"/>
              <a:t> </a:t>
            </a:r>
            <a:r>
              <a:rPr lang="hu-HU" sz="2000" dirty="0" err="1" smtClean="0"/>
              <a:t>much</a:t>
            </a:r>
            <a:r>
              <a:rPr lang="hu-HU" sz="2000" dirty="0" smtClean="0"/>
              <a:t> </a:t>
            </a:r>
            <a:r>
              <a:rPr lang="hu-HU" sz="2000" dirty="0" err="1" smtClean="0"/>
              <a:t>higher</a:t>
            </a:r>
            <a:r>
              <a:rPr lang="hu-HU" sz="2000" dirty="0" smtClean="0"/>
              <a:t> </a:t>
            </a:r>
            <a:r>
              <a:rPr lang="hu-HU" sz="2000" dirty="0" err="1" smtClean="0"/>
              <a:t>among</a:t>
            </a:r>
            <a:r>
              <a:rPr lang="hu-HU" sz="2000" dirty="0" smtClean="0"/>
              <a:t> </a:t>
            </a:r>
            <a:r>
              <a:rPr lang="hu-HU" sz="2000" b="1" dirty="0" err="1" smtClean="0">
                <a:solidFill>
                  <a:schemeClr val="tx2"/>
                </a:solidFill>
              </a:rPr>
              <a:t>vocational</a:t>
            </a:r>
            <a:r>
              <a:rPr lang="hu-HU" sz="2000" b="1" dirty="0" smtClean="0">
                <a:solidFill>
                  <a:schemeClr val="tx2"/>
                </a:solidFill>
              </a:rPr>
              <a:t> </a:t>
            </a:r>
            <a:r>
              <a:rPr lang="hu-HU" sz="2000" b="1" dirty="0" err="1" smtClean="0">
                <a:solidFill>
                  <a:schemeClr val="tx2"/>
                </a:solidFill>
              </a:rPr>
              <a:t>school</a:t>
            </a:r>
            <a:r>
              <a:rPr lang="hu-HU" sz="2000" b="1" dirty="0" smtClean="0">
                <a:solidFill>
                  <a:schemeClr val="tx2"/>
                </a:solidFill>
              </a:rPr>
              <a:t> </a:t>
            </a:r>
            <a:r>
              <a:rPr lang="hu-HU" sz="2000" b="1" dirty="0" err="1" smtClean="0">
                <a:solidFill>
                  <a:schemeClr val="tx2"/>
                </a:solidFill>
              </a:rPr>
              <a:t>students</a:t>
            </a:r>
            <a:r>
              <a:rPr lang="hu-HU" sz="2000" dirty="0" smtClean="0"/>
              <a:t> </a:t>
            </a:r>
            <a:r>
              <a:rPr lang="hu-HU" sz="2000" dirty="0" err="1" smtClean="0"/>
              <a:t>than</a:t>
            </a:r>
            <a:r>
              <a:rPr lang="hu-HU" sz="2000" dirty="0" smtClean="0"/>
              <a:t> </a:t>
            </a:r>
            <a:r>
              <a:rPr lang="hu-HU" sz="2000" dirty="0" err="1" smtClean="0"/>
              <a:t>those</a:t>
            </a:r>
            <a:r>
              <a:rPr lang="hu-HU" sz="2000" dirty="0" smtClean="0"/>
              <a:t> </a:t>
            </a:r>
            <a:r>
              <a:rPr lang="hu-HU" sz="2000" dirty="0" err="1" smtClean="0"/>
              <a:t>of</a:t>
            </a:r>
            <a:r>
              <a:rPr lang="hu-HU" sz="2000" dirty="0" smtClean="0"/>
              <a:t> </a:t>
            </a:r>
            <a:r>
              <a:rPr lang="hu-HU" sz="2000" dirty="0" err="1" smtClean="0"/>
              <a:t>students</a:t>
            </a:r>
            <a:r>
              <a:rPr lang="hu-HU" sz="2000" dirty="0" smtClean="0"/>
              <a:t> </a:t>
            </a:r>
            <a:r>
              <a:rPr lang="hu-HU" sz="2000" dirty="0" err="1" smtClean="0"/>
              <a:t>from</a:t>
            </a:r>
            <a:r>
              <a:rPr lang="hu-HU" sz="2000" dirty="0" smtClean="0"/>
              <a:t> </a:t>
            </a:r>
            <a:r>
              <a:rPr lang="hu-HU" sz="2000" dirty="0" err="1" smtClean="0"/>
              <a:t>grammar</a:t>
            </a:r>
            <a:r>
              <a:rPr lang="hu-HU" sz="2000" dirty="0" smtClean="0"/>
              <a:t> </a:t>
            </a:r>
            <a:r>
              <a:rPr lang="hu-HU" sz="2000" dirty="0" err="1" smtClean="0"/>
              <a:t>schools</a:t>
            </a:r>
            <a:r>
              <a:rPr lang="hu-HU" sz="2000" dirty="0" smtClean="0"/>
              <a:t> and </a:t>
            </a:r>
            <a:r>
              <a:rPr lang="hu-HU" sz="2000" dirty="0" err="1" smtClean="0"/>
              <a:t>technical</a:t>
            </a:r>
            <a:r>
              <a:rPr lang="hu-HU" sz="2000" dirty="0" smtClean="0"/>
              <a:t> colleges.</a:t>
            </a:r>
          </a:p>
          <a:p>
            <a:r>
              <a:rPr lang="hu-HU" sz="2000" dirty="0" smtClean="0"/>
              <a:t>The </a:t>
            </a:r>
            <a:r>
              <a:rPr lang="hu-HU" sz="2000" dirty="0" err="1" smtClean="0"/>
              <a:t>shares</a:t>
            </a:r>
            <a:r>
              <a:rPr lang="hu-HU" sz="2000" dirty="0" smtClean="0"/>
              <a:t> of </a:t>
            </a:r>
            <a:r>
              <a:rPr lang="hu-HU" sz="2000" dirty="0" err="1" smtClean="0"/>
              <a:t>alcohol</a:t>
            </a:r>
            <a:r>
              <a:rPr lang="hu-HU" sz="2000" dirty="0" smtClean="0"/>
              <a:t> </a:t>
            </a:r>
            <a:r>
              <a:rPr lang="hu-HU" sz="2000" dirty="0" err="1" smtClean="0"/>
              <a:t>consumption</a:t>
            </a:r>
            <a:r>
              <a:rPr lang="hu-HU" sz="2000" dirty="0" smtClean="0"/>
              <a:t> </a:t>
            </a:r>
            <a:r>
              <a:rPr lang="hu-HU" sz="2000" dirty="0" err="1" smtClean="0"/>
              <a:t>by</a:t>
            </a:r>
            <a:r>
              <a:rPr lang="hu-HU" sz="2000" dirty="0" smtClean="0"/>
              <a:t>  </a:t>
            </a:r>
            <a:r>
              <a:rPr lang="hu-HU" sz="2000" dirty="0" err="1" smtClean="0"/>
              <a:t>young</a:t>
            </a:r>
            <a:r>
              <a:rPr lang="hu-HU" sz="2000" dirty="0" smtClean="0"/>
              <a:t> </a:t>
            </a:r>
            <a:r>
              <a:rPr lang="hu-HU" sz="2000" dirty="0" err="1" smtClean="0"/>
              <a:t>people</a:t>
            </a:r>
            <a:r>
              <a:rPr lang="hu-HU" sz="2000" dirty="0" smtClean="0"/>
              <a:t> </a:t>
            </a:r>
            <a:r>
              <a:rPr lang="hu-HU" sz="2000" dirty="0" err="1" smtClean="0"/>
              <a:t>in</a:t>
            </a:r>
            <a:r>
              <a:rPr lang="hu-HU" sz="2000" dirty="0" smtClean="0"/>
              <a:t> Hungary show an </a:t>
            </a:r>
            <a:r>
              <a:rPr lang="hu-HU" sz="2000" dirty="0" err="1" smtClean="0"/>
              <a:t>average</a:t>
            </a:r>
            <a:r>
              <a:rPr lang="hu-HU" sz="2000" dirty="0" smtClean="0"/>
              <a:t> </a:t>
            </a:r>
            <a:r>
              <a:rPr lang="hu-HU" sz="2000" dirty="0" err="1" smtClean="0"/>
              <a:t>number</a:t>
            </a:r>
            <a:r>
              <a:rPr lang="hu-HU" sz="2000" dirty="0" smtClean="0"/>
              <a:t> </a:t>
            </a:r>
            <a:r>
              <a:rPr lang="hu-HU" sz="2000" dirty="0" err="1" smtClean="0"/>
              <a:t>in</a:t>
            </a:r>
            <a:r>
              <a:rPr lang="hu-HU" sz="2000" dirty="0" smtClean="0"/>
              <a:t> </a:t>
            </a:r>
            <a:r>
              <a:rPr lang="hu-HU" sz="2000" dirty="0" err="1" smtClean="0"/>
              <a:t>comparison</a:t>
            </a:r>
            <a:r>
              <a:rPr lang="hu-HU" sz="2000" dirty="0" smtClean="0"/>
              <a:t> </a:t>
            </a:r>
            <a:r>
              <a:rPr lang="hu-HU" sz="2000" dirty="0" err="1" smtClean="0"/>
              <a:t>with</a:t>
            </a:r>
            <a:r>
              <a:rPr lang="hu-HU" sz="2000" dirty="0" smtClean="0"/>
              <a:t> </a:t>
            </a:r>
            <a:r>
              <a:rPr lang="hu-HU" sz="2000" dirty="0" err="1" smtClean="0"/>
              <a:t>other</a:t>
            </a:r>
            <a:r>
              <a:rPr lang="hu-HU" sz="2000" dirty="0" smtClean="0"/>
              <a:t> European </a:t>
            </a:r>
            <a:r>
              <a:rPr lang="hu-HU" sz="2000" dirty="0" err="1" smtClean="0"/>
              <a:t>countries</a:t>
            </a:r>
            <a:r>
              <a:rPr lang="hu-HU" sz="2000" dirty="0" smtClean="0"/>
              <a:t>.</a:t>
            </a:r>
          </a:p>
          <a:p>
            <a:endParaRPr lang="hu-HU" sz="2000"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a:xfrm>
            <a:off x="0" y="0"/>
            <a:ext cx="8229600" cy="1143000"/>
          </a:xfrm>
        </p:spPr>
        <p:txBody>
          <a:bodyPr/>
          <a:lstStyle/>
          <a:p>
            <a:r>
              <a:rPr lang="hu-HU" sz="4600" smtClean="0"/>
              <a:t>Results: illegal drog consumption</a:t>
            </a:r>
          </a:p>
        </p:txBody>
      </p:sp>
      <p:sp>
        <p:nvSpPr>
          <p:cNvPr id="38915" name="Rectangle 3"/>
          <p:cNvSpPr>
            <a:spLocks noGrp="1"/>
          </p:cNvSpPr>
          <p:nvPr>
            <p:ph type="body" idx="1"/>
          </p:nvPr>
        </p:nvSpPr>
        <p:spPr>
          <a:xfrm>
            <a:off x="250825" y="1052513"/>
            <a:ext cx="8229600" cy="4389437"/>
          </a:xfrm>
        </p:spPr>
        <p:txBody>
          <a:bodyPr/>
          <a:lstStyle/>
          <a:p>
            <a:r>
              <a:rPr lang="hu-HU" dirty="0" smtClean="0"/>
              <a:t>9th and 11th </a:t>
            </a:r>
            <a:r>
              <a:rPr lang="hu-HU" dirty="0" err="1" smtClean="0"/>
              <a:t>grad</a:t>
            </a:r>
            <a:r>
              <a:rPr lang="hu-HU" dirty="0" smtClean="0"/>
              <a:t> </a:t>
            </a:r>
            <a:r>
              <a:rPr lang="hu-HU" dirty="0" err="1" smtClean="0"/>
              <a:t>students</a:t>
            </a:r>
            <a:r>
              <a:rPr lang="hu-HU" dirty="0" smtClean="0"/>
              <a:t>: </a:t>
            </a:r>
            <a:r>
              <a:rPr lang="hu-HU" b="1" dirty="0" smtClean="0">
                <a:solidFill>
                  <a:schemeClr val="tx2"/>
                </a:solidFill>
              </a:rPr>
              <a:t>30.7%</a:t>
            </a:r>
            <a:r>
              <a:rPr lang="hu-HU" dirty="0" smtClean="0"/>
              <a:t> has </a:t>
            </a:r>
            <a:r>
              <a:rPr lang="hu-HU" dirty="0" err="1" smtClean="0"/>
              <a:t>already</a:t>
            </a:r>
            <a:r>
              <a:rPr lang="hu-HU" dirty="0" smtClean="0"/>
              <a:t> </a:t>
            </a:r>
            <a:r>
              <a:rPr lang="hu-HU" b="1" dirty="0" err="1" smtClean="0">
                <a:solidFill>
                  <a:schemeClr val="tx2"/>
                </a:solidFill>
              </a:rPr>
              <a:t>tried</a:t>
            </a:r>
            <a:r>
              <a:rPr lang="hu-HU" dirty="0" smtClean="0"/>
              <a:t> </a:t>
            </a:r>
            <a:r>
              <a:rPr lang="hu-HU" dirty="0" err="1" smtClean="0"/>
              <a:t>illegal</a:t>
            </a:r>
            <a:r>
              <a:rPr lang="hu-HU" dirty="0" smtClean="0"/>
              <a:t> </a:t>
            </a:r>
            <a:r>
              <a:rPr lang="hu-HU" dirty="0" err="1" smtClean="0"/>
              <a:t>drogs</a:t>
            </a:r>
            <a:r>
              <a:rPr lang="hu-HU" dirty="0" smtClean="0"/>
              <a:t>, </a:t>
            </a:r>
            <a:r>
              <a:rPr lang="hu-HU" dirty="0" err="1" smtClean="0"/>
              <a:t>or</a:t>
            </a:r>
            <a:r>
              <a:rPr lang="hu-HU" dirty="0" smtClean="0"/>
              <a:t> </a:t>
            </a:r>
            <a:r>
              <a:rPr lang="hu-HU" dirty="0" err="1" smtClean="0"/>
              <a:t>abused</a:t>
            </a:r>
            <a:r>
              <a:rPr lang="hu-HU" dirty="0" smtClean="0"/>
              <a:t> </a:t>
            </a:r>
            <a:r>
              <a:rPr lang="hu-HU" dirty="0" err="1" smtClean="0"/>
              <a:t>medicines</a:t>
            </a:r>
            <a:r>
              <a:rPr lang="hu-HU" dirty="0" smtClean="0"/>
              <a:t> </a:t>
            </a:r>
            <a:r>
              <a:rPr lang="hu-HU" dirty="0" err="1" smtClean="0"/>
              <a:t>or</a:t>
            </a:r>
            <a:r>
              <a:rPr lang="hu-HU" dirty="0" smtClean="0"/>
              <a:t> </a:t>
            </a:r>
            <a:r>
              <a:rPr lang="hu-HU" dirty="0" err="1" smtClean="0"/>
              <a:t>inhalants</a:t>
            </a:r>
            <a:r>
              <a:rPr lang="hu-HU" dirty="0" smtClean="0"/>
              <a:t> </a:t>
            </a:r>
            <a:r>
              <a:rPr lang="hu-HU" dirty="0" err="1" smtClean="0"/>
              <a:t>in</a:t>
            </a:r>
            <a:r>
              <a:rPr lang="hu-HU" dirty="0" smtClean="0"/>
              <a:t> </a:t>
            </a:r>
            <a:r>
              <a:rPr lang="hu-HU" dirty="0" err="1" smtClean="0"/>
              <a:t>their</a:t>
            </a:r>
            <a:r>
              <a:rPr lang="hu-HU" dirty="0" smtClean="0"/>
              <a:t> life.</a:t>
            </a:r>
          </a:p>
          <a:p>
            <a:r>
              <a:rPr lang="hu-HU" dirty="0" smtClean="0"/>
              <a:t>Most </a:t>
            </a:r>
            <a:r>
              <a:rPr lang="hu-HU" dirty="0" err="1" smtClean="0"/>
              <a:t>students</a:t>
            </a:r>
            <a:r>
              <a:rPr lang="hu-HU" dirty="0" smtClean="0"/>
              <a:t>: </a:t>
            </a:r>
            <a:r>
              <a:rPr lang="hu-HU" dirty="0" err="1" smtClean="0"/>
              <a:t>experimental</a:t>
            </a:r>
            <a:r>
              <a:rPr lang="hu-HU" dirty="0" smtClean="0"/>
              <a:t> </a:t>
            </a:r>
            <a:r>
              <a:rPr lang="hu-HU" dirty="0" err="1" smtClean="0"/>
              <a:t>drug</a:t>
            </a:r>
            <a:r>
              <a:rPr lang="hu-HU" dirty="0" smtClean="0"/>
              <a:t> </a:t>
            </a:r>
            <a:r>
              <a:rPr lang="hu-HU" dirty="0" err="1" smtClean="0"/>
              <a:t>users</a:t>
            </a:r>
            <a:r>
              <a:rPr lang="hu-HU" dirty="0" smtClean="0"/>
              <a:t>.</a:t>
            </a:r>
          </a:p>
          <a:p>
            <a:r>
              <a:rPr lang="hu-HU" b="1" dirty="0" smtClean="0">
                <a:solidFill>
                  <a:schemeClr val="tx2"/>
                </a:solidFill>
              </a:rPr>
              <a:t>Cannabis</a:t>
            </a:r>
            <a:r>
              <a:rPr lang="hu-HU" dirty="0" smtClean="0"/>
              <a:t> is </a:t>
            </a:r>
            <a:r>
              <a:rPr lang="hu-HU" dirty="0" err="1" smtClean="0"/>
              <a:t>the</a:t>
            </a:r>
            <a:r>
              <a:rPr lang="hu-HU" dirty="0" smtClean="0"/>
              <a:t> most </a:t>
            </a:r>
            <a:r>
              <a:rPr lang="hu-HU" dirty="0" err="1" smtClean="0"/>
              <a:t>popular</a:t>
            </a:r>
            <a:r>
              <a:rPr lang="hu-HU" dirty="0" smtClean="0"/>
              <a:t>  drog, </a:t>
            </a:r>
            <a:r>
              <a:rPr lang="hu-HU" dirty="0" err="1" smtClean="0"/>
              <a:t>the</a:t>
            </a:r>
            <a:r>
              <a:rPr lang="hu-HU" dirty="0" smtClean="0"/>
              <a:t> </a:t>
            </a:r>
            <a:r>
              <a:rPr lang="hu-HU" dirty="0" err="1" smtClean="0"/>
              <a:t>second</a:t>
            </a:r>
            <a:r>
              <a:rPr lang="hu-HU" dirty="0" smtClean="0"/>
              <a:t> most </a:t>
            </a:r>
            <a:r>
              <a:rPr lang="hu-HU" dirty="0" err="1" smtClean="0"/>
              <a:t>popular</a:t>
            </a:r>
            <a:r>
              <a:rPr lang="hu-HU" dirty="0" smtClean="0"/>
              <a:t> </a:t>
            </a:r>
            <a:r>
              <a:rPr lang="hu-HU" dirty="0" err="1" smtClean="0"/>
              <a:t>substance</a:t>
            </a:r>
            <a:r>
              <a:rPr lang="hu-HU" dirty="0" smtClean="0"/>
              <a:t> </a:t>
            </a:r>
            <a:r>
              <a:rPr lang="hu-HU" dirty="0" err="1" smtClean="0"/>
              <a:t>use</a:t>
            </a:r>
            <a:r>
              <a:rPr lang="hu-HU" dirty="0" smtClean="0"/>
              <a:t> is </a:t>
            </a:r>
            <a:r>
              <a:rPr lang="hu-HU" b="1" dirty="0" err="1" smtClean="0">
                <a:solidFill>
                  <a:schemeClr val="tx2"/>
                </a:solidFill>
              </a:rPr>
              <a:t>abuse</a:t>
            </a:r>
            <a:r>
              <a:rPr lang="hu-HU" b="1" dirty="0" smtClean="0">
                <a:solidFill>
                  <a:schemeClr val="tx2"/>
                </a:solidFill>
              </a:rPr>
              <a:t> of </a:t>
            </a:r>
            <a:r>
              <a:rPr lang="hu-HU" b="1" dirty="0" err="1" smtClean="0">
                <a:solidFill>
                  <a:schemeClr val="tx2"/>
                </a:solidFill>
              </a:rPr>
              <a:t>medicine</a:t>
            </a:r>
            <a:r>
              <a:rPr lang="hu-HU" dirty="0" smtClean="0"/>
              <a:t>.</a:t>
            </a:r>
          </a:p>
          <a:p>
            <a:r>
              <a:rPr lang="hu-HU" dirty="0" err="1" smtClean="0"/>
              <a:t>Last</a:t>
            </a:r>
            <a:r>
              <a:rPr lang="hu-HU" dirty="0" smtClean="0"/>
              <a:t> </a:t>
            </a:r>
            <a:r>
              <a:rPr lang="hu-HU" dirty="0" err="1" smtClean="0"/>
              <a:t>year</a:t>
            </a:r>
            <a:r>
              <a:rPr lang="hu-HU" dirty="0" smtClean="0"/>
              <a:t> </a:t>
            </a:r>
            <a:r>
              <a:rPr lang="hu-HU" dirty="0" err="1" smtClean="0"/>
              <a:t>prevalence</a:t>
            </a:r>
            <a:r>
              <a:rPr lang="hu-HU" dirty="0" smtClean="0"/>
              <a:t> of cannabis </a:t>
            </a:r>
            <a:r>
              <a:rPr lang="hu-HU" dirty="0" err="1" smtClean="0"/>
              <a:t>use</a:t>
            </a:r>
            <a:r>
              <a:rPr lang="hu-HU" dirty="0" smtClean="0"/>
              <a:t> is 15.8% </a:t>
            </a:r>
            <a:r>
              <a:rPr lang="hu-HU" dirty="0" err="1" smtClean="0"/>
              <a:t>in</a:t>
            </a:r>
            <a:r>
              <a:rPr lang="hu-HU" dirty="0" smtClean="0"/>
              <a:t> </a:t>
            </a:r>
            <a:r>
              <a:rPr lang="hu-HU" dirty="0" err="1" smtClean="0"/>
              <a:t>the</a:t>
            </a:r>
            <a:r>
              <a:rPr lang="hu-HU" dirty="0" smtClean="0"/>
              <a:t> </a:t>
            </a:r>
            <a:r>
              <a:rPr lang="hu-HU" dirty="0" err="1" smtClean="0"/>
              <a:t>whole</a:t>
            </a:r>
            <a:r>
              <a:rPr lang="hu-HU" dirty="0" smtClean="0"/>
              <a:t> </a:t>
            </a:r>
            <a:r>
              <a:rPr lang="hu-HU" dirty="0" err="1" smtClean="0"/>
              <a:t>sample</a:t>
            </a:r>
            <a:r>
              <a:rPr lang="hu-HU" dirty="0" smtClean="0"/>
              <a:t>.</a:t>
            </a:r>
          </a:p>
          <a:p>
            <a:r>
              <a:rPr lang="hu-HU" sz="2400" dirty="0" err="1" smtClean="0"/>
              <a:t>Indicators</a:t>
            </a:r>
            <a:r>
              <a:rPr lang="hu-HU" sz="2400" dirty="0" smtClean="0"/>
              <a:t> of </a:t>
            </a:r>
            <a:r>
              <a:rPr lang="hu-HU" sz="2400" dirty="0" err="1" smtClean="0"/>
              <a:t>the</a:t>
            </a:r>
            <a:r>
              <a:rPr lang="hu-HU" sz="2400" dirty="0" smtClean="0"/>
              <a:t> </a:t>
            </a:r>
            <a:r>
              <a:rPr lang="hu-HU" sz="2400" dirty="0" err="1" smtClean="0"/>
              <a:t>drug</a:t>
            </a:r>
            <a:r>
              <a:rPr lang="hu-HU" sz="2400" dirty="0" smtClean="0"/>
              <a:t> </a:t>
            </a:r>
            <a:r>
              <a:rPr lang="hu-HU" sz="2400" dirty="0" err="1" smtClean="0"/>
              <a:t>using</a:t>
            </a:r>
            <a:r>
              <a:rPr lang="hu-HU" sz="2400" dirty="0" smtClean="0"/>
              <a:t> </a:t>
            </a:r>
            <a:r>
              <a:rPr lang="hu-HU" sz="2400" dirty="0" err="1" smtClean="0"/>
              <a:t>are</a:t>
            </a:r>
            <a:r>
              <a:rPr lang="hu-HU" sz="2400" dirty="0" smtClean="0"/>
              <a:t> </a:t>
            </a:r>
            <a:r>
              <a:rPr lang="hu-HU" sz="2400" dirty="0" err="1" smtClean="0"/>
              <a:t>much</a:t>
            </a:r>
            <a:r>
              <a:rPr lang="hu-HU" sz="2400" dirty="0" smtClean="0"/>
              <a:t> </a:t>
            </a:r>
            <a:r>
              <a:rPr lang="hu-HU" sz="2400" dirty="0" err="1" smtClean="0"/>
              <a:t>higher</a:t>
            </a:r>
            <a:r>
              <a:rPr lang="hu-HU" sz="2400" dirty="0" smtClean="0"/>
              <a:t> </a:t>
            </a:r>
            <a:r>
              <a:rPr lang="hu-HU" sz="2400" dirty="0" err="1" smtClean="0"/>
              <a:t>among</a:t>
            </a:r>
            <a:r>
              <a:rPr lang="hu-HU" sz="2400" dirty="0" smtClean="0"/>
              <a:t> </a:t>
            </a:r>
            <a:r>
              <a:rPr lang="hu-HU" sz="2400" b="1" dirty="0" err="1" smtClean="0">
                <a:solidFill>
                  <a:schemeClr val="tx2"/>
                </a:solidFill>
              </a:rPr>
              <a:t>vocational</a:t>
            </a:r>
            <a:r>
              <a:rPr lang="hu-HU" sz="2400" b="1" dirty="0" smtClean="0">
                <a:solidFill>
                  <a:schemeClr val="tx2"/>
                </a:solidFill>
              </a:rPr>
              <a:t> </a:t>
            </a:r>
            <a:r>
              <a:rPr lang="hu-HU" sz="2400" b="1" dirty="0" err="1" smtClean="0">
                <a:solidFill>
                  <a:schemeClr val="tx2"/>
                </a:solidFill>
              </a:rPr>
              <a:t>school</a:t>
            </a:r>
            <a:r>
              <a:rPr lang="hu-HU" sz="2400" b="1" dirty="0" smtClean="0">
                <a:solidFill>
                  <a:schemeClr val="tx2"/>
                </a:solidFill>
              </a:rPr>
              <a:t> </a:t>
            </a:r>
            <a:r>
              <a:rPr lang="hu-HU" sz="2400" b="1" dirty="0" err="1" smtClean="0">
                <a:solidFill>
                  <a:schemeClr val="tx2"/>
                </a:solidFill>
              </a:rPr>
              <a:t>students</a:t>
            </a:r>
            <a:r>
              <a:rPr lang="hu-HU" sz="2400" dirty="0" smtClean="0"/>
              <a:t> </a:t>
            </a:r>
            <a:r>
              <a:rPr lang="hu-HU" sz="2400" dirty="0" err="1" smtClean="0"/>
              <a:t>than</a:t>
            </a:r>
            <a:r>
              <a:rPr lang="hu-HU" sz="2400" dirty="0" smtClean="0"/>
              <a:t> </a:t>
            </a:r>
            <a:r>
              <a:rPr lang="hu-HU" sz="2400" dirty="0" err="1" smtClean="0"/>
              <a:t>those</a:t>
            </a:r>
            <a:r>
              <a:rPr lang="hu-HU" sz="2400" dirty="0" smtClean="0"/>
              <a:t> </a:t>
            </a:r>
            <a:r>
              <a:rPr lang="hu-HU" sz="2400" dirty="0" err="1" smtClean="0"/>
              <a:t>of</a:t>
            </a:r>
            <a:r>
              <a:rPr lang="hu-HU" sz="2400" dirty="0" smtClean="0"/>
              <a:t> </a:t>
            </a:r>
            <a:r>
              <a:rPr lang="hu-HU" sz="2400" dirty="0" err="1" smtClean="0"/>
              <a:t>students</a:t>
            </a:r>
            <a:r>
              <a:rPr lang="hu-HU" sz="2400" dirty="0" smtClean="0"/>
              <a:t> </a:t>
            </a:r>
            <a:r>
              <a:rPr lang="hu-HU" sz="2400" dirty="0" err="1" smtClean="0"/>
              <a:t>from</a:t>
            </a:r>
            <a:r>
              <a:rPr lang="hu-HU" sz="2400" dirty="0" smtClean="0"/>
              <a:t> </a:t>
            </a:r>
            <a:r>
              <a:rPr lang="hu-HU" sz="2400" dirty="0" err="1" smtClean="0"/>
              <a:t>grammar</a:t>
            </a:r>
            <a:r>
              <a:rPr lang="hu-HU" sz="2400" dirty="0" smtClean="0"/>
              <a:t> and </a:t>
            </a:r>
            <a:r>
              <a:rPr lang="hu-HU" sz="2400" dirty="0" err="1" smtClean="0"/>
              <a:t>technical</a:t>
            </a:r>
            <a:r>
              <a:rPr lang="hu-HU" sz="2400" dirty="0" smtClean="0"/>
              <a:t> </a:t>
            </a:r>
            <a:r>
              <a:rPr lang="hu-HU" sz="2400" dirty="0" err="1" smtClean="0"/>
              <a:t>schools</a:t>
            </a:r>
            <a:r>
              <a:rPr lang="hu-HU" sz="2400" dirty="0" smtClean="0"/>
              <a:t>.</a:t>
            </a:r>
          </a:p>
          <a:p>
            <a:r>
              <a:rPr lang="hu-HU" sz="2400" dirty="0" err="1" smtClean="0"/>
              <a:t>Results</a:t>
            </a:r>
            <a:r>
              <a:rPr lang="hu-HU" sz="2400" dirty="0" smtClean="0"/>
              <a:t> show </a:t>
            </a:r>
            <a:r>
              <a:rPr lang="hu-HU" sz="2400" dirty="0" err="1" smtClean="0"/>
              <a:t>higher</a:t>
            </a:r>
            <a:r>
              <a:rPr lang="hu-HU" sz="2400" dirty="0" smtClean="0"/>
              <a:t> </a:t>
            </a:r>
            <a:r>
              <a:rPr lang="hu-HU" sz="2400" dirty="0" err="1" smtClean="0"/>
              <a:t>prevalence</a:t>
            </a:r>
            <a:r>
              <a:rPr lang="hu-HU" sz="2400" dirty="0" smtClean="0"/>
              <a:t> of cannabis </a:t>
            </a:r>
            <a:r>
              <a:rPr lang="hu-HU" sz="2400" dirty="0" err="1" smtClean="0"/>
              <a:t>use</a:t>
            </a:r>
            <a:r>
              <a:rPr lang="hu-HU" sz="2400" dirty="0" smtClean="0"/>
              <a:t> </a:t>
            </a:r>
            <a:r>
              <a:rPr lang="hu-HU" sz="2400" dirty="0" err="1" smtClean="0"/>
              <a:t>in</a:t>
            </a:r>
            <a:r>
              <a:rPr lang="hu-HU" sz="2400" dirty="0" smtClean="0"/>
              <a:t> </a:t>
            </a:r>
            <a:r>
              <a:rPr lang="hu-HU" sz="2400" dirty="0" err="1" smtClean="0"/>
              <a:t>secondary</a:t>
            </a:r>
            <a:r>
              <a:rPr lang="hu-HU" sz="2400" dirty="0" smtClean="0"/>
              <a:t> </a:t>
            </a:r>
            <a:r>
              <a:rPr lang="hu-HU" sz="2400" dirty="0" err="1" smtClean="0"/>
              <a:t>school</a:t>
            </a:r>
            <a:r>
              <a:rPr lang="hu-HU" sz="2400" dirty="0" smtClean="0"/>
              <a:t> </a:t>
            </a:r>
            <a:r>
              <a:rPr lang="hu-HU" sz="2400" dirty="0" err="1" smtClean="0"/>
              <a:t>students</a:t>
            </a:r>
            <a:r>
              <a:rPr lang="hu-HU" sz="2400" dirty="0" smtClean="0"/>
              <a:t>, </a:t>
            </a:r>
            <a:r>
              <a:rPr lang="hu-HU" sz="2400" dirty="0" err="1" smtClean="0"/>
              <a:t>comparing</a:t>
            </a:r>
            <a:r>
              <a:rPr lang="hu-HU" sz="2400" dirty="0" smtClean="0"/>
              <a:t> </a:t>
            </a:r>
            <a:r>
              <a:rPr lang="hu-HU" sz="2400" dirty="0" err="1" smtClean="0"/>
              <a:t>to</a:t>
            </a:r>
            <a:r>
              <a:rPr lang="hu-HU" sz="2400" dirty="0" smtClean="0"/>
              <a:t> </a:t>
            </a:r>
            <a:r>
              <a:rPr lang="hu-HU" sz="2400" dirty="0" err="1" smtClean="0"/>
              <a:t>previous</a:t>
            </a:r>
            <a:r>
              <a:rPr lang="hu-HU" sz="2400" dirty="0" smtClean="0"/>
              <a:t> </a:t>
            </a:r>
            <a:r>
              <a:rPr lang="hu-HU" sz="2400" dirty="0" err="1" smtClean="0"/>
              <a:t>surveys</a:t>
            </a:r>
            <a:r>
              <a:rPr lang="hu-HU" sz="2400" dirty="0" smtClean="0"/>
              <a:t>.</a:t>
            </a:r>
          </a:p>
          <a:p>
            <a:endParaRPr lang="hu-HU" sz="2400"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a:xfrm>
            <a:off x="395288" y="0"/>
            <a:ext cx="8229600" cy="1143000"/>
          </a:xfrm>
        </p:spPr>
        <p:txBody>
          <a:bodyPr/>
          <a:lstStyle/>
          <a:p>
            <a:r>
              <a:rPr lang="hu-HU" sz="4600" smtClean="0"/>
              <a:t>Results: illegal drog consumption</a:t>
            </a:r>
          </a:p>
        </p:txBody>
      </p:sp>
      <p:pic>
        <p:nvPicPr>
          <p:cNvPr id="39939" name="Picture 4"/>
          <p:cNvPicPr>
            <a:picLocks noGrp="1" noChangeAspect="1" noChangeArrowheads="1"/>
          </p:cNvPicPr>
          <p:nvPr>
            <p:ph type="body" idx="1"/>
          </p:nvPr>
        </p:nvPicPr>
        <p:blipFill>
          <a:blip r:embed="rId2" cstate="print"/>
          <a:srcRect/>
          <a:stretch>
            <a:fillRect/>
          </a:stretch>
        </p:blipFill>
        <p:spPr>
          <a:xfrm>
            <a:off x="1187450" y="3213100"/>
            <a:ext cx="7956550" cy="1793875"/>
          </a:xfrm>
        </p:spPr>
      </p:pic>
      <p:sp>
        <p:nvSpPr>
          <p:cNvPr id="39940" name="Text Box 6"/>
          <p:cNvSpPr txBox="1">
            <a:spLocks noChangeArrowheads="1"/>
          </p:cNvSpPr>
          <p:nvPr/>
        </p:nvSpPr>
        <p:spPr bwMode="auto">
          <a:xfrm>
            <a:off x="3635375" y="5229225"/>
            <a:ext cx="2016125" cy="457200"/>
          </a:xfrm>
          <a:prstGeom prst="rect">
            <a:avLst/>
          </a:prstGeom>
          <a:noFill/>
          <a:ln w="9525">
            <a:noFill/>
            <a:miter lim="800000"/>
            <a:headEnd/>
            <a:tailEnd/>
          </a:ln>
        </p:spPr>
        <p:txBody>
          <a:bodyPr>
            <a:spAutoFit/>
          </a:bodyPr>
          <a:lstStyle/>
          <a:p>
            <a:pPr>
              <a:spcBef>
                <a:spcPct val="50000"/>
              </a:spcBef>
            </a:pPr>
            <a:endParaRPr lang="hu-HU"/>
          </a:p>
        </p:txBody>
      </p:sp>
      <p:sp>
        <p:nvSpPr>
          <p:cNvPr id="39941" name="Text Box 7"/>
          <p:cNvSpPr txBox="1">
            <a:spLocks noChangeArrowheads="1"/>
          </p:cNvSpPr>
          <p:nvPr/>
        </p:nvSpPr>
        <p:spPr bwMode="auto">
          <a:xfrm>
            <a:off x="1331913" y="4868863"/>
            <a:ext cx="2232025" cy="1187450"/>
          </a:xfrm>
          <a:prstGeom prst="rect">
            <a:avLst/>
          </a:prstGeom>
          <a:noFill/>
          <a:ln w="9525">
            <a:noFill/>
            <a:miter lim="800000"/>
            <a:headEnd/>
            <a:tailEnd/>
          </a:ln>
        </p:spPr>
        <p:txBody>
          <a:bodyPr>
            <a:spAutoFit/>
          </a:bodyPr>
          <a:lstStyle/>
          <a:p>
            <a:pPr>
              <a:spcBef>
                <a:spcPct val="50000"/>
              </a:spcBef>
            </a:pPr>
            <a:r>
              <a:rPr lang="hu-HU"/>
              <a:t>Social-recreational user</a:t>
            </a:r>
          </a:p>
        </p:txBody>
      </p:sp>
      <p:sp>
        <p:nvSpPr>
          <p:cNvPr id="39942" name="Text Box 9"/>
          <p:cNvSpPr txBox="1">
            <a:spLocks noChangeArrowheads="1"/>
          </p:cNvSpPr>
          <p:nvPr/>
        </p:nvSpPr>
        <p:spPr bwMode="auto">
          <a:xfrm>
            <a:off x="3635375" y="5084763"/>
            <a:ext cx="1944688" cy="822325"/>
          </a:xfrm>
          <a:prstGeom prst="rect">
            <a:avLst/>
          </a:prstGeom>
          <a:noFill/>
          <a:ln w="9525">
            <a:noFill/>
            <a:miter lim="800000"/>
            <a:headEnd/>
            <a:tailEnd/>
          </a:ln>
        </p:spPr>
        <p:txBody>
          <a:bodyPr>
            <a:spAutoFit/>
          </a:bodyPr>
          <a:lstStyle/>
          <a:p>
            <a:pPr>
              <a:spcBef>
                <a:spcPct val="50000"/>
              </a:spcBef>
            </a:pPr>
            <a:r>
              <a:rPr lang="hu-HU"/>
              <a:t>Situational user</a:t>
            </a:r>
          </a:p>
        </p:txBody>
      </p:sp>
      <p:sp>
        <p:nvSpPr>
          <p:cNvPr id="39943" name="Text Box 11"/>
          <p:cNvSpPr txBox="1">
            <a:spLocks noChangeArrowheads="1"/>
          </p:cNvSpPr>
          <p:nvPr/>
        </p:nvSpPr>
        <p:spPr bwMode="auto">
          <a:xfrm>
            <a:off x="6084888" y="5084763"/>
            <a:ext cx="2159000" cy="822325"/>
          </a:xfrm>
          <a:prstGeom prst="rect">
            <a:avLst/>
          </a:prstGeom>
          <a:noFill/>
          <a:ln w="9525">
            <a:noFill/>
            <a:miter lim="800000"/>
            <a:headEnd/>
            <a:tailEnd/>
          </a:ln>
        </p:spPr>
        <p:txBody>
          <a:bodyPr>
            <a:spAutoFit/>
          </a:bodyPr>
          <a:lstStyle/>
          <a:p>
            <a:pPr>
              <a:spcBef>
                <a:spcPct val="50000"/>
              </a:spcBef>
            </a:pPr>
            <a:r>
              <a:rPr lang="hu-HU"/>
              <a:t>Intensive user</a:t>
            </a:r>
          </a:p>
        </p:txBody>
      </p:sp>
      <p:sp>
        <p:nvSpPr>
          <p:cNvPr id="39944" name="Text Box 12"/>
          <p:cNvSpPr txBox="1">
            <a:spLocks noChangeArrowheads="1"/>
          </p:cNvSpPr>
          <p:nvPr/>
        </p:nvSpPr>
        <p:spPr bwMode="auto">
          <a:xfrm>
            <a:off x="1042988" y="1773238"/>
            <a:ext cx="6842125" cy="1200329"/>
          </a:xfrm>
          <a:prstGeom prst="rect">
            <a:avLst/>
          </a:prstGeom>
          <a:noFill/>
          <a:ln w="9525">
            <a:noFill/>
            <a:miter lim="800000"/>
            <a:headEnd/>
            <a:tailEnd/>
          </a:ln>
        </p:spPr>
        <p:txBody>
          <a:bodyPr>
            <a:spAutoFit/>
          </a:bodyPr>
          <a:lstStyle/>
          <a:p>
            <a:pPr>
              <a:spcBef>
                <a:spcPct val="50000"/>
              </a:spcBef>
            </a:pPr>
            <a:r>
              <a:rPr lang="hu-HU" dirty="0"/>
              <a:t>Cannabis </a:t>
            </a:r>
            <a:r>
              <a:rPr lang="hu-HU" dirty="0" err="1"/>
              <a:t>use</a:t>
            </a:r>
            <a:r>
              <a:rPr lang="hu-HU" dirty="0"/>
              <a:t> </a:t>
            </a:r>
            <a:r>
              <a:rPr lang="hu-HU" dirty="0" err="1"/>
              <a:t>prevalence</a:t>
            </a:r>
            <a:r>
              <a:rPr lang="hu-HU" dirty="0"/>
              <a:t> </a:t>
            </a:r>
            <a:r>
              <a:rPr lang="hu-HU" dirty="0" err="1"/>
              <a:t>in</a:t>
            </a:r>
            <a:r>
              <a:rPr lang="hu-HU" dirty="0"/>
              <a:t> </a:t>
            </a:r>
            <a:r>
              <a:rPr lang="hu-HU" dirty="0" err="1"/>
              <a:t>the</a:t>
            </a:r>
            <a:r>
              <a:rPr lang="hu-HU" dirty="0"/>
              <a:t> </a:t>
            </a:r>
            <a:r>
              <a:rPr lang="hu-HU" dirty="0" err="1"/>
              <a:t>last</a:t>
            </a:r>
            <a:r>
              <a:rPr lang="hu-HU" dirty="0"/>
              <a:t> </a:t>
            </a:r>
            <a:r>
              <a:rPr lang="hu-HU" dirty="0" err="1"/>
              <a:t>month</a:t>
            </a:r>
            <a:r>
              <a:rPr lang="hu-HU" dirty="0"/>
              <a:t> </a:t>
            </a:r>
            <a:r>
              <a:rPr lang="hu-HU" dirty="0" err="1"/>
              <a:t>among</a:t>
            </a:r>
            <a:r>
              <a:rPr lang="hu-HU" dirty="0"/>
              <a:t> </a:t>
            </a:r>
            <a:r>
              <a:rPr lang="hu-HU" dirty="0" err="1"/>
              <a:t>the</a:t>
            </a:r>
            <a:r>
              <a:rPr lang="hu-HU" dirty="0"/>
              <a:t> </a:t>
            </a:r>
            <a:r>
              <a:rPr lang="hu-HU" dirty="0" err="1"/>
              <a:t>different</a:t>
            </a:r>
            <a:r>
              <a:rPr lang="hu-HU" dirty="0"/>
              <a:t>  </a:t>
            </a:r>
            <a:r>
              <a:rPr lang="hu-HU" dirty="0" err="1"/>
              <a:t>type</a:t>
            </a:r>
            <a:r>
              <a:rPr lang="hu-HU" dirty="0"/>
              <a:t> of </a:t>
            </a:r>
            <a:r>
              <a:rPr lang="hu-HU" dirty="0" err="1"/>
              <a:t>drug</a:t>
            </a:r>
            <a:r>
              <a:rPr lang="hu-HU" dirty="0"/>
              <a:t> </a:t>
            </a:r>
            <a:r>
              <a:rPr lang="hu-HU" dirty="0" err="1" smtClean="0"/>
              <a:t>users</a:t>
            </a:r>
            <a:r>
              <a:rPr lang="hu-HU" dirty="0" smtClean="0"/>
              <a:t> </a:t>
            </a:r>
            <a:r>
              <a:rPr lang="hu-HU" dirty="0" err="1"/>
              <a:t>among</a:t>
            </a:r>
            <a:r>
              <a:rPr lang="hu-HU" dirty="0"/>
              <a:t> </a:t>
            </a:r>
            <a:r>
              <a:rPr lang="hu-HU" dirty="0" err="1"/>
              <a:t>the</a:t>
            </a:r>
            <a:r>
              <a:rPr lang="hu-HU" dirty="0"/>
              <a:t> 9th and 11th </a:t>
            </a:r>
            <a:r>
              <a:rPr lang="hu-HU" dirty="0" err="1"/>
              <a:t>grade</a:t>
            </a:r>
            <a:r>
              <a:rPr lang="hu-HU" dirty="0"/>
              <a:t> </a:t>
            </a:r>
            <a:r>
              <a:rPr lang="hu-HU" dirty="0" err="1"/>
              <a:t>pupils</a:t>
            </a:r>
            <a:endParaRPr lang="hu-HU" dirty="0"/>
          </a:p>
        </p:txBody>
      </p:sp>
      <p:sp>
        <p:nvSpPr>
          <p:cNvPr id="39945" name="Text Box 13"/>
          <p:cNvSpPr txBox="1">
            <a:spLocks noChangeArrowheads="1"/>
          </p:cNvSpPr>
          <p:nvPr/>
        </p:nvSpPr>
        <p:spPr bwMode="auto">
          <a:xfrm>
            <a:off x="0" y="3644900"/>
            <a:ext cx="1116013" cy="1552575"/>
          </a:xfrm>
          <a:prstGeom prst="rect">
            <a:avLst/>
          </a:prstGeom>
          <a:noFill/>
          <a:ln w="9525">
            <a:noFill/>
            <a:miter lim="800000"/>
            <a:headEnd/>
            <a:tailEnd/>
          </a:ln>
        </p:spPr>
        <p:txBody>
          <a:bodyPr>
            <a:spAutoFit/>
          </a:bodyPr>
          <a:lstStyle/>
          <a:p>
            <a:pPr>
              <a:spcBef>
                <a:spcPct val="50000"/>
              </a:spcBef>
            </a:pPr>
            <a:r>
              <a:rPr lang="hu-HU"/>
              <a:t>Rate of the users (%)</a:t>
            </a:r>
          </a:p>
        </p:txBody>
      </p:sp>
      <p:sp>
        <p:nvSpPr>
          <p:cNvPr id="39946" name="Text Box 14"/>
          <p:cNvSpPr txBox="1">
            <a:spLocks noChangeArrowheads="1"/>
          </p:cNvSpPr>
          <p:nvPr/>
        </p:nvSpPr>
        <p:spPr bwMode="auto">
          <a:xfrm>
            <a:off x="900113" y="6021388"/>
            <a:ext cx="8243887" cy="1158875"/>
          </a:xfrm>
          <a:prstGeom prst="rect">
            <a:avLst/>
          </a:prstGeom>
          <a:noFill/>
          <a:ln w="9525">
            <a:noFill/>
            <a:miter lim="800000"/>
            <a:headEnd/>
            <a:tailEnd/>
          </a:ln>
        </p:spPr>
        <p:txBody>
          <a:bodyPr>
            <a:spAutoFit/>
          </a:bodyPr>
          <a:lstStyle/>
          <a:p>
            <a:pPr>
              <a:spcBef>
                <a:spcPct val="50000"/>
              </a:spcBef>
            </a:pPr>
            <a:r>
              <a:rPr lang="hu-HU" sz="2000"/>
              <a:t>Source: Serdülőkorú fiatalok egészségmagatartása és életmódja, OGYI, 2011.</a:t>
            </a:r>
          </a:p>
          <a:p>
            <a:pPr>
              <a:spcBef>
                <a:spcPct val="50000"/>
              </a:spcBef>
            </a:pPr>
            <a:endParaRPr lang="hu-HU" sz="20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idx="4294967295"/>
          </p:nvPr>
        </p:nvSpPr>
        <p:spPr>
          <a:xfrm>
            <a:off x="395288" y="0"/>
            <a:ext cx="8229600" cy="1143000"/>
          </a:xfrm>
        </p:spPr>
        <p:txBody>
          <a:bodyPr/>
          <a:lstStyle/>
          <a:p>
            <a:pPr eaLnBrk="1" hangingPunct="1"/>
            <a:r>
              <a:rPr lang="hu-HU" smtClean="0"/>
              <a:t>The regions of Hungary</a:t>
            </a:r>
          </a:p>
        </p:txBody>
      </p:sp>
      <p:pic>
        <p:nvPicPr>
          <p:cNvPr id="7171" name="Picture 3"/>
          <p:cNvPicPr>
            <a:picLocks noGrp="1" noChangeAspect="1" noChangeArrowheads="1"/>
          </p:cNvPicPr>
          <p:nvPr>
            <p:ph type="body" idx="4294967295"/>
          </p:nvPr>
        </p:nvPicPr>
        <p:blipFill>
          <a:blip r:embed="rId3" cstate="print"/>
          <a:srcRect/>
          <a:stretch>
            <a:fillRect/>
          </a:stretch>
        </p:blipFill>
        <p:spPr>
          <a:xfrm>
            <a:off x="2627313" y="1016000"/>
            <a:ext cx="6516687" cy="5354638"/>
          </a:xfrm>
        </p:spPr>
      </p:pic>
      <p:sp>
        <p:nvSpPr>
          <p:cNvPr id="7172" name="Text Box 4"/>
          <p:cNvSpPr txBox="1">
            <a:spLocks noChangeArrowheads="1"/>
          </p:cNvSpPr>
          <p:nvPr/>
        </p:nvSpPr>
        <p:spPr bwMode="auto">
          <a:xfrm>
            <a:off x="323850" y="1196975"/>
            <a:ext cx="3168650" cy="457200"/>
          </a:xfrm>
          <a:prstGeom prst="rect">
            <a:avLst/>
          </a:prstGeom>
          <a:noFill/>
          <a:ln w="9525">
            <a:noFill/>
            <a:miter lim="800000"/>
            <a:headEnd/>
            <a:tailEnd/>
          </a:ln>
        </p:spPr>
        <p:txBody>
          <a:bodyPr>
            <a:spAutoFit/>
          </a:bodyPr>
          <a:lstStyle/>
          <a:p>
            <a:pPr>
              <a:spcBef>
                <a:spcPct val="50000"/>
              </a:spcBef>
            </a:pPr>
            <a:endParaRPr lang="hu-HU"/>
          </a:p>
        </p:txBody>
      </p:sp>
      <p:sp>
        <p:nvSpPr>
          <p:cNvPr id="7173" name="Text Box 6"/>
          <p:cNvSpPr txBox="1">
            <a:spLocks noChangeArrowheads="1"/>
          </p:cNvSpPr>
          <p:nvPr/>
        </p:nvSpPr>
        <p:spPr bwMode="auto">
          <a:xfrm>
            <a:off x="468313" y="1279525"/>
            <a:ext cx="3167062" cy="457200"/>
          </a:xfrm>
          <a:prstGeom prst="rect">
            <a:avLst/>
          </a:prstGeom>
          <a:noFill/>
          <a:ln w="9525">
            <a:noFill/>
            <a:miter lim="800000"/>
            <a:headEnd/>
            <a:tailEnd/>
          </a:ln>
        </p:spPr>
        <p:txBody>
          <a:bodyPr>
            <a:spAutoFit/>
          </a:bodyPr>
          <a:lstStyle/>
          <a:p>
            <a:endParaRPr lang="hu-HU"/>
          </a:p>
        </p:txBody>
      </p:sp>
      <p:sp>
        <p:nvSpPr>
          <p:cNvPr id="7174" name="Text Box 7"/>
          <p:cNvSpPr txBox="1">
            <a:spLocks noChangeArrowheads="1"/>
          </p:cNvSpPr>
          <p:nvPr/>
        </p:nvSpPr>
        <p:spPr bwMode="auto">
          <a:xfrm>
            <a:off x="395288" y="1341438"/>
            <a:ext cx="4392612" cy="1311275"/>
          </a:xfrm>
          <a:prstGeom prst="rect">
            <a:avLst/>
          </a:prstGeom>
          <a:noFill/>
          <a:ln w="9525">
            <a:noFill/>
            <a:miter lim="800000"/>
            <a:headEnd/>
            <a:tailEnd/>
          </a:ln>
        </p:spPr>
        <p:txBody>
          <a:bodyPr>
            <a:spAutoFit/>
          </a:bodyPr>
          <a:lstStyle/>
          <a:p>
            <a:r>
              <a:rPr lang="hu-HU" sz="2000" dirty="0"/>
              <a:t>20 </a:t>
            </a:r>
            <a:r>
              <a:rPr lang="hu-HU" sz="2000" dirty="0" err="1"/>
              <a:t>regions</a:t>
            </a:r>
            <a:r>
              <a:rPr lang="hu-HU" sz="2000" dirty="0"/>
              <a:t> </a:t>
            </a:r>
            <a:r>
              <a:rPr lang="hu-HU" sz="2000" dirty="0" err="1"/>
              <a:t>which</a:t>
            </a:r>
            <a:r>
              <a:rPr lang="hu-HU" sz="2000" dirty="0"/>
              <a:t> </a:t>
            </a:r>
            <a:r>
              <a:rPr lang="hu-HU" sz="2000" dirty="0" err="1"/>
              <a:t>are</a:t>
            </a:r>
            <a:r>
              <a:rPr lang="hu-HU" sz="2000" dirty="0"/>
              <a:t> </a:t>
            </a:r>
            <a:r>
              <a:rPr lang="hu-HU" sz="2000" dirty="0" err="1"/>
              <a:t>the</a:t>
            </a:r>
            <a:r>
              <a:rPr lang="hu-HU" sz="2000" dirty="0"/>
              <a:t> 19</a:t>
            </a:r>
            <a:r>
              <a:rPr lang="hu-HU" sz="2000" b="1" dirty="0">
                <a:solidFill>
                  <a:schemeClr val="tx2"/>
                </a:solidFill>
              </a:rPr>
              <a:t> </a:t>
            </a:r>
            <a:r>
              <a:rPr lang="hu-HU" sz="2000" b="1" dirty="0" err="1">
                <a:solidFill>
                  <a:schemeClr val="tx2"/>
                </a:solidFill>
                <a:hlinkClick r:id="rId4" tooltip="County"/>
              </a:rPr>
              <a:t>counties</a:t>
            </a:r>
            <a:r>
              <a:rPr lang="hu-HU" sz="2000" dirty="0"/>
              <a:t> and </a:t>
            </a:r>
            <a:r>
              <a:rPr lang="hu-HU" sz="2000" dirty="0" err="1"/>
              <a:t>the</a:t>
            </a:r>
            <a:r>
              <a:rPr lang="hu-HU" sz="2000" dirty="0"/>
              <a:t> </a:t>
            </a:r>
            <a:r>
              <a:rPr lang="hu-HU" sz="2000" dirty="0" err="1"/>
              <a:t>capital</a:t>
            </a:r>
            <a:r>
              <a:rPr lang="hu-HU" sz="2000" dirty="0"/>
              <a:t> city  </a:t>
            </a:r>
            <a:r>
              <a:rPr lang="hu-HU" sz="2000" dirty="0">
                <a:hlinkClick r:id="rId5" tooltip="Budapest"/>
              </a:rPr>
              <a:t>Budapest</a:t>
            </a:r>
            <a:endParaRPr lang="hu-HU" sz="2000" dirty="0"/>
          </a:p>
          <a:p>
            <a:r>
              <a:rPr lang="hu-HU" sz="2000" dirty="0"/>
              <a:t>23 </a:t>
            </a:r>
            <a:r>
              <a:rPr lang="hu-HU" sz="2000" dirty="0" err="1"/>
              <a:t>towns</a:t>
            </a:r>
            <a:r>
              <a:rPr lang="hu-HU" sz="2000" dirty="0"/>
              <a:t> </a:t>
            </a:r>
            <a:r>
              <a:rPr lang="hu-HU" sz="2000" dirty="0" err="1"/>
              <a:t>with</a:t>
            </a:r>
            <a:r>
              <a:rPr lang="hu-HU" sz="2000" dirty="0"/>
              <a:t> </a:t>
            </a:r>
            <a:r>
              <a:rPr lang="hu-HU" sz="2000" dirty="0" err="1"/>
              <a:t>county's</a:t>
            </a:r>
            <a:r>
              <a:rPr lang="hu-HU" sz="2000" dirty="0"/>
              <a:t> </a:t>
            </a:r>
            <a:r>
              <a:rPr lang="hu-HU" sz="2000" dirty="0" err="1"/>
              <a:t>rights</a:t>
            </a:r>
            <a:endParaRPr lang="hu-HU" sz="2000" dirty="0"/>
          </a:p>
        </p:txBody>
      </p:sp>
      <p:sp>
        <p:nvSpPr>
          <p:cNvPr id="7175" name="Text Box 8"/>
          <p:cNvSpPr txBox="1">
            <a:spLocks noChangeArrowheads="1"/>
          </p:cNvSpPr>
          <p:nvPr/>
        </p:nvSpPr>
        <p:spPr bwMode="auto">
          <a:xfrm>
            <a:off x="0" y="3141663"/>
            <a:ext cx="2484438" cy="1768475"/>
          </a:xfrm>
          <a:prstGeom prst="rect">
            <a:avLst/>
          </a:prstGeom>
          <a:noFill/>
          <a:ln w="9525">
            <a:noFill/>
            <a:miter lim="800000"/>
            <a:headEnd/>
            <a:tailEnd/>
          </a:ln>
        </p:spPr>
        <p:txBody>
          <a:bodyPr>
            <a:spAutoFit/>
          </a:bodyPr>
          <a:lstStyle/>
          <a:p>
            <a:pPr>
              <a:spcBef>
                <a:spcPct val="50000"/>
              </a:spcBef>
            </a:pPr>
            <a:r>
              <a:rPr lang="hu-HU" sz="2000">
                <a:solidFill>
                  <a:schemeClr val="hlink"/>
                </a:solidFill>
              </a:rPr>
              <a:t>Total area</a:t>
            </a:r>
            <a:r>
              <a:rPr lang="hu-HU" sz="2000"/>
              <a:t>: </a:t>
            </a:r>
          </a:p>
          <a:p>
            <a:pPr>
              <a:spcBef>
                <a:spcPct val="50000"/>
              </a:spcBef>
            </a:pPr>
            <a:r>
              <a:rPr lang="hu-HU" sz="2000"/>
              <a:t>93030 km</a:t>
            </a:r>
            <a:r>
              <a:rPr lang="en-US" sz="2000"/>
              <a:t>²</a:t>
            </a:r>
            <a:endParaRPr lang="hu-HU" sz="2000"/>
          </a:p>
          <a:p>
            <a:pPr>
              <a:spcBef>
                <a:spcPct val="50000"/>
              </a:spcBef>
            </a:pPr>
            <a:r>
              <a:rPr lang="hu-HU" sz="2000">
                <a:solidFill>
                  <a:schemeClr val="hlink"/>
                </a:solidFill>
              </a:rPr>
              <a:t>Population</a:t>
            </a:r>
            <a:r>
              <a:rPr lang="hu-HU" sz="2000"/>
              <a:t>:</a:t>
            </a:r>
          </a:p>
          <a:p>
            <a:pPr>
              <a:spcBef>
                <a:spcPct val="50000"/>
              </a:spcBef>
            </a:pPr>
            <a:r>
              <a:rPr lang="hu-HU" sz="2000"/>
              <a:t>9 942 000</a:t>
            </a:r>
            <a:endParaRPr lang="en-US" sz="200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p:txBody>
          <a:bodyPr/>
          <a:lstStyle/>
          <a:p>
            <a:r>
              <a:rPr lang="hu-HU" smtClean="0"/>
              <a:t>Results: sexual behavior</a:t>
            </a:r>
          </a:p>
        </p:txBody>
      </p:sp>
      <p:sp>
        <p:nvSpPr>
          <p:cNvPr id="40963" name="Rectangle 3"/>
          <p:cNvSpPr>
            <a:spLocks noGrp="1"/>
          </p:cNvSpPr>
          <p:nvPr>
            <p:ph type="body" idx="1"/>
          </p:nvPr>
        </p:nvSpPr>
        <p:spPr/>
        <p:txBody>
          <a:bodyPr/>
          <a:lstStyle/>
          <a:p>
            <a:r>
              <a:rPr lang="hu-HU" dirty="0" smtClean="0"/>
              <a:t>40.6% of </a:t>
            </a:r>
            <a:r>
              <a:rPr lang="hu-HU" dirty="0" err="1" smtClean="0"/>
              <a:t>the</a:t>
            </a:r>
            <a:r>
              <a:rPr lang="hu-HU" dirty="0" smtClean="0"/>
              <a:t> </a:t>
            </a:r>
            <a:r>
              <a:rPr lang="hu-HU" dirty="0" err="1" smtClean="0"/>
              <a:t>pupils</a:t>
            </a:r>
            <a:r>
              <a:rPr lang="hu-HU" dirty="0" smtClean="0"/>
              <a:t> </a:t>
            </a:r>
            <a:r>
              <a:rPr lang="hu-HU" dirty="0" err="1" smtClean="0"/>
              <a:t>of</a:t>
            </a:r>
            <a:r>
              <a:rPr lang="hu-HU" dirty="0" smtClean="0"/>
              <a:t> 9th and 11th </a:t>
            </a:r>
            <a:r>
              <a:rPr lang="hu-HU" dirty="0" err="1" smtClean="0"/>
              <a:t>grade</a:t>
            </a:r>
            <a:r>
              <a:rPr lang="hu-HU" dirty="0" smtClean="0"/>
              <a:t> </a:t>
            </a:r>
            <a:r>
              <a:rPr lang="hu-HU" dirty="0" err="1" smtClean="0"/>
              <a:t>have</a:t>
            </a:r>
            <a:r>
              <a:rPr lang="hu-HU" dirty="0" smtClean="0"/>
              <a:t> had </a:t>
            </a:r>
            <a:r>
              <a:rPr lang="hu-HU" dirty="0" err="1" smtClean="0"/>
              <a:t>sexual</a:t>
            </a:r>
            <a:r>
              <a:rPr lang="hu-HU" dirty="0" smtClean="0"/>
              <a:t> </a:t>
            </a:r>
            <a:r>
              <a:rPr lang="hu-HU" dirty="0" err="1" smtClean="0"/>
              <a:t>intercourse</a:t>
            </a:r>
            <a:endParaRPr lang="hu-HU" dirty="0" smtClean="0"/>
          </a:p>
          <a:p>
            <a:pPr>
              <a:buFont typeface="Wingdings 2" pitchFamily="18" charset="2"/>
              <a:buNone/>
            </a:pPr>
            <a:endParaRPr lang="hu-HU" dirty="0" smtClean="0"/>
          </a:p>
        </p:txBody>
      </p:sp>
      <p:pic>
        <p:nvPicPr>
          <p:cNvPr id="40964" name="Picture 4"/>
          <p:cNvPicPr>
            <a:picLocks noChangeAspect="1" noChangeArrowheads="1"/>
          </p:cNvPicPr>
          <p:nvPr/>
        </p:nvPicPr>
        <p:blipFill>
          <a:blip r:embed="rId2" cstate="print"/>
          <a:srcRect/>
          <a:stretch>
            <a:fillRect/>
          </a:stretch>
        </p:blipFill>
        <p:spPr bwMode="auto">
          <a:xfrm>
            <a:off x="1547813" y="3933825"/>
            <a:ext cx="5657850" cy="1871663"/>
          </a:xfrm>
          <a:prstGeom prst="rect">
            <a:avLst/>
          </a:prstGeom>
          <a:noFill/>
          <a:ln w="9525">
            <a:noFill/>
            <a:miter lim="800000"/>
            <a:headEnd/>
            <a:tailEnd/>
          </a:ln>
        </p:spPr>
      </p:pic>
      <p:sp>
        <p:nvSpPr>
          <p:cNvPr id="40965" name="Text Box 5"/>
          <p:cNvSpPr txBox="1">
            <a:spLocks noChangeArrowheads="1"/>
          </p:cNvSpPr>
          <p:nvPr/>
        </p:nvSpPr>
        <p:spPr bwMode="auto">
          <a:xfrm>
            <a:off x="2411413" y="5373688"/>
            <a:ext cx="1800225" cy="457200"/>
          </a:xfrm>
          <a:prstGeom prst="rect">
            <a:avLst/>
          </a:prstGeom>
          <a:noFill/>
          <a:ln w="9525">
            <a:noFill/>
            <a:miter lim="800000"/>
            <a:headEnd/>
            <a:tailEnd/>
          </a:ln>
        </p:spPr>
        <p:txBody>
          <a:bodyPr>
            <a:spAutoFit/>
          </a:bodyPr>
          <a:lstStyle/>
          <a:p>
            <a:pPr>
              <a:spcBef>
                <a:spcPct val="50000"/>
              </a:spcBef>
            </a:pPr>
            <a:endParaRPr lang="hu-HU"/>
          </a:p>
        </p:txBody>
      </p:sp>
      <p:sp>
        <p:nvSpPr>
          <p:cNvPr id="40966" name="Text Box 6"/>
          <p:cNvSpPr txBox="1">
            <a:spLocks noChangeArrowheads="1"/>
          </p:cNvSpPr>
          <p:nvPr/>
        </p:nvSpPr>
        <p:spPr bwMode="auto">
          <a:xfrm>
            <a:off x="2268538" y="5734050"/>
            <a:ext cx="2016125" cy="396875"/>
          </a:xfrm>
          <a:prstGeom prst="rect">
            <a:avLst/>
          </a:prstGeom>
          <a:noFill/>
          <a:ln w="9525">
            <a:noFill/>
            <a:miter lim="800000"/>
            <a:headEnd/>
            <a:tailEnd/>
          </a:ln>
        </p:spPr>
        <p:txBody>
          <a:bodyPr>
            <a:spAutoFit/>
          </a:bodyPr>
          <a:lstStyle/>
          <a:p>
            <a:pPr>
              <a:spcBef>
                <a:spcPct val="50000"/>
              </a:spcBef>
            </a:pPr>
            <a:r>
              <a:rPr lang="hu-HU" sz="2000">
                <a:latin typeface="Constantia" pitchFamily="18" charset="0"/>
              </a:rPr>
              <a:t>9th grade</a:t>
            </a:r>
          </a:p>
        </p:txBody>
      </p:sp>
      <p:sp>
        <p:nvSpPr>
          <p:cNvPr id="40967" name="Text Box 7"/>
          <p:cNvSpPr txBox="1">
            <a:spLocks noChangeArrowheads="1"/>
          </p:cNvSpPr>
          <p:nvPr/>
        </p:nvSpPr>
        <p:spPr bwMode="auto">
          <a:xfrm>
            <a:off x="4932363" y="5805488"/>
            <a:ext cx="1655762" cy="396875"/>
          </a:xfrm>
          <a:prstGeom prst="rect">
            <a:avLst/>
          </a:prstGeom>
          <a:noFill/>
          <a:ln w="9525">
            <a:noFill/>
            <a:miter lim="800000"/>
            <a:headEnd/>
            <a:tailEnd/>
          </a:ln>
        </p:spPr>
        <p:txBody>
          <a:bodyPr>
            <a:spAutoFit/>
          </a:bodyPr>
          <a:lstStyle/>
          <a:p>
            <a:pPr>
              <a:spcBef>
                <a:spcPct val="50000"/>
              </a:spcBef>
            </a:pPr>
            <a:r>
              <a:rPr lang="hu-HU" sz="2000">
                <a:latin typeface="Constantia" pitchFamily="18" charset="0"/>
              </a:rPr>
              <a:t>11th grade</a:t>
            </a:r>
          </a:p>
        </p:txBody>
      </p:sp>
      <p:sp>
        <p:nvSpPr>
          <p:cNvPr id="40968" name="Text Box 8"/>
          <p:cNvSpPr txBox="1">
            <a:spLocks noChangeArrowheads="1"/>
          </p:cNvSpPr>
          <p:nvPr/>
        </p:nvSpPr>
        <p:spPr bwMode="auto">
          <a:xfrm>
            <a:off x="1619250" y="2997200"/>
            <a:ext cx="5832475" cy="701675"/>
          </a:xfrm>
          <a:prstGeom prst="rect">
            <a:avLst/>
          </a:prstGeom>
          <a:noFill/>
          <a:ln w="9525">
            <a:noFill/>
            <a:miter lim="800000"/>
            <a:headEnd/>
            <a:tailEnd/>
          </a:ln>
        </p:spPr>
        <p:txBody>
          <a:bodyPr>
            <a:spAutoFit/>
          </a:bodyPr>
          <a:lstStyle/>
          <a:p>
            <a:pPr>
              <a:spcBef>
                <a:spcPct val="50000"/>
              </a:spcBef>
            </a:pPr>
            <a:r>
              <a:rPr lang="hu-HU" sz="2000" dirty="0">
                <a:latin typeface="Constantia" pitchFamily="18" charset="0"/>
              </a:rPr>
              <a:t>The </a:t>
            </a:r>
            <a:r>
              <a:rPr lang="hu-HU" sz="2000" dirty="0" err="1">
                <a:latin typeface="Constantia" pitchFamily="18" charset="0"/>
              </a:rPr>
              <a:t>pupils</a:t>
            </a:r>
            <a:r>
              <a:rPr lang="hu-HU" sz="2000" dirty="0">
                <a:latin typeface="Constantia" pitchFamily="18" charset="0"/>
              </a:rPr>
              <a:t> </a:t>
            </a:r>
            <a:r>
              <a:rPr lang="hu-HU" sz="2000" dirty="0" err="1">
                <a:latin typeface="Constantia" pitchFamily="18" charset="0"/>
              </a:rPr>
              <a:t>who</a:t>
            </a:r>
            <a:r>
              <a:rPr lang="hu-HU" sz="2000" dirty="0">
                <a:latin typeface="Constantia" pitchFamily="18" charset="0"/>
              </a:rPr>
              <a:t> </a:t>
            </a:r>
            <a:r>
              <a:rPr lang="hu-HU" sz="2000" dirty="0" err="1" smtClean="0">
                <a:latin typeface="Constantia" pitchFamily="18" charset="0"/>
              </a:rPr>
              <a:t>have</a:t>
            </a:r>
            <a:r>
              <a:rPr lang="hu-HU" sz="2000" dirty="0" smtClean="0">
                <a:latin typeface="Constantia" pitchFamily="18" charset="0"/>
              </a:rPr>
              <a:t> </a:t>
            </a:r>
            <a:r>
              <a:rPr lang="hu-HU" sz="2000" dirty="0" err="1" smtClean="0">
                <a:latin typeface="Constantia" pitchFamily="18" charset="0"/>
              </a:rPr>
              <a:t>already</a:t>
            </a:r>
            <a:r>
              <a:rPr lang="hu-HU" sz="2000" dirty="0" smtClean="0">
                <a:latin typeface="Constantia" pitchFamily="18" charset="0"/>
              </a:rPr>
              <a:t> had </a:t>
            </a:r>
            <a:r>
              <a:rPr lang="hu-HU" sz="2000" dirty="0" err="1">
                <a:latin typeface="Constantia" pitchFamily="18" charset="0"/>
              </a:rPr>
              <a:t>sexual</a:t>
            </a:r>
            <a:r>
              <a:rPr lang="hu-HU" sz="2000" dirty="0">
                <a:latin typeface="Constantia" pitchFamily="18" charset="0"/>
              </a:rPr>
              <a:t> </a:t>
            </a:r>
            <a:r>
              <a:rPr lang="hu-HU" sz="2000" dirty="0" err="1">
                <a:latin typeface="Constantia" pitchFamily="18" charset="0"/>
              </a:rPr>
              <a:t>intercourse</a:t>
            </a:r>
            <a:r>
              <a:rPr lang="hu-HU" sz="2000" dirty="0">
                <a:latin typeface="Constantia" pitchFamily="18" charset="0"/>
              </a:rPr>
              <a:t> (N=4552)</a:t>
            </a:r>
          </a:p>
        </p:txBody>
      </p:sp>
      <p:sp>
        <p:nvSpPr>
          <p:cNvPr id="40969" name="Text Box 9"/>
          <p:cNvSpPr txBox="1">
            <a:spLocks noChangeArrowheads="1"/>
          </p:cNvSpPr>
          <p:nvPr/>
        </p:nvSpPr>
        <p:spPr bwMode="auto">
          <a:xfrm>
            <a:off x="323850" y="4292600"/>
            <a:ext cx="1152525" cy="1008063"/>
          </a:xfrm>
          <a:prstGeom prst="rect">
            <a:avLst/>
          </a:prstGeom>
          <a:noFill/>
          <a:ln w="9525">
            <a:noFill/>
            <a:miter lim="800000"/>
            <a:headEnd/>
            <a:tailEnd/>
          </a:ln>
        </p:spPr>
        <p:txBody>
          <a:bodyPr>
            <a:spAutoFit/>
          </a:bodyPr>
          <a:lstStyle/>
          <a:p>
            <a:pPr>
              <a:spcBef>
                <a:spcPct val="50000"/>
              </a:spcBef>
            </a:pPr>
            <a:r>
              <a:rPr lang="hu-HU" sz="2000">
                <a:latin typeface="Constantia" pitchFamily="18" charset="0"/>
              </a:rPr>
              <a:t>Sexually active pupils%</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a:xfrm>
            <a:off x="468313" y="549275"/>
            <a:ext cx="8229600" cy="1143000"/>
          </a:xfrm>
        </p:spPr>
        <p:txBody>
          <a:bodyPr/>
          <a:lstStyle/>
          <a:p>
            <a:r>
              <a:rPr lang="hu-HU" smtClean="0"/>
              <a:t>Results: sexual behavior</a:t>
            </a:r>
          </a:p>
        </p:txBody>
      </p:sp>
      <p:sp>
        <p:nvSpPr>
          <p:cNvPr id="41987" name="Rectangle 3"/>
          <p:cNvSpPr>
            <a:spLocks noGrp="1"/>
          </p:cNvSpPr>
          <p:nvPr>
            <p:ph type="body" idx="1"/>
          </p:nvPr>
        </p:nvSpPr>
        <p:spPr/>
        <p:txBody>
          <a:bodyPr/>
          <a:lstStyle/>
          <a:p>
            <a:r>
              <a:rPr lang="hu-HU" dirty="0" err="1" smtClean="0"/>
              <a:t>Beginning</a:t>
            </a:r>
            <a:r>
              <a:rPr lang="hu-HU" dirty="0" smtClean="0"/>
              <a:t> of </a:t>
            </a:r>
            <a:r>
              <a:rPr lang="hu-HU" dirty="0" err="1" smtClean="0"/>
              <a:t>sexual</a:t>
            </a:r>
            <a:r>
              <a:rPr lang="hu-HU" dirty="0" smtClean="0"/>
              <a:t> </a:t>
            </a:r>
            <a:r>
              <a:rPr lang="hu-HU" dirty="0" err="1" smtClean="0"/>
              <a:t>activity</a:t>
            </a:r>
            <a:r>
              <a:rPr lang="hu-HU" dirty="0" smtClean="0"/>
              <a:t> </a:t>
            </a:r>
            <a:r>
              <a:rPr lang="hu-HU" dirty="0" err="1" smtClean="0"/>
              <a:t>shows</a:t>
            </a:r>
            <a:r>
              <a:rPr lang="hu-HU" dirty="0" smtClean="0"/>
              <a:t> </a:t>
            </a:r>
            <a:r>
              <a:rPr lang="hu-HU" b="1" dirty="0" err="1" smtClean="0">
                <a:solidFill>
                  <a:schemeClr val="tx2"/>
                </a:solidFill>
              </a:rPr>
              <a:t>acceleration</a:t>
            </a:r>
            <a:r>
              <a:rPr lang="hu-HU" dirty="0" smtClean="0"/>
              <a:t>: 50 % of </a:t>
            </a:r>
            <a:r>
              <a:rPr lang="hu-HU" dirty="0" err="1" smtClean="0"/>
              <a:t>sexually</a:t>
            </a:r>
            <a:r>
              <a:rPr lang="hu-HU" dirty="0" smtClean="0"/>
              <a:t> </a:t>
            </a:r>
            <a:r>
              <a:rPr lang="hu-HU" dirty="0" err="1" smtClean="0"/>
              <a:t>experienced</a:t>
            </a:r>
            <a:r>
              <a:rPr lang="hu-HU" dirty="0" smtClean="0"/>
              <a:t>  </a:t>
            </a:r>
            <a:r>
              <a:rPr lang="hu-HU" dirty="0" err="1" smtClean="0"/>
              <a:t>children</a:t>
            </a:r>
            <a:r>
              <a:rPr lang="hu-HU" dirty="0" smtClean="0"/>
              <a:t> </a:t>
            </a:r>
            <a:r>
              <a:rPr lang="hu-HU" dirty="0" err="1" smtClean="0"/>
              <a:t>attending</a:t>
            </a:r>
            <a:r>
              <a:rPr lang="hu-HU" dirty="0" smtClean="0"/>
              <a:t> </a:t>
            </a:r>
            <a:r>
              <a:rPr lang="hu-HU" dirty="0" err="1" smtClean="0"/>
              <a:t>grade</a:t>
            </a:r>
            <a:r>
              <a:rPr lang="hu-HU" dirty="0" smtClean="0"/>
              <a:t> 9 </a:t>
            </a:r>
            <a:r>
              <a:rPr lang="hu-HU" dirty="0" err="1" smtClean="0"/>
              <a:t>started</a:t>
            </a:r>
            <a:r>
              <a:rPr lang="hu-HU" dirty="0" smtClean="0"/>
              <a:t> </a:t>
            </a:r>
            <a:r>
              <a:rPr lang="hu-HU" dirty="0" err="1" smtClean="0"/>
              <a:t>sexual</a:t>
            </a:r>
            <a:r>
              <a:rPr lang="hu-HU" dirty="0" smtClean="0"/>
              <a:t> </a:t>
            </a:r>
            <a:r>
              <a:rPr lang="hu-HU" dirty="0" err="1" smtClean="0"/>
              <a:t>activity</a:t>
            </a:r>
            <a:r>
              <a:rPr lang="hu-HU" dirty="0" smtClean="0"/>
              <a:t> </a:t>
            </a:r>
            <a:r>
              <a:rPr lang="hu-HU" dirty="0" err="1" smtClean="0"/>
              <a:t>at</a:t>
            </a:r>
            <a:r>
              <a:rPr lang="hu-HU" dirty="0" smtClean="0"/>
              <a:t> </a:t>
            </a:r>
            <a:r>
              <a:rPr lang="hu-HU" dirty="0" err="1" smtClean="0"/>
              <a:t>the</a:t>
            </a:r>
            <a:r>
              <a:rPr lang="hu-HU" dirty="0" smtClean="0"/>
              <a:t> </a:t>
            </a:r>
            <a:r>
              <a:rPr lang="hu-HU" dirty="0" err="1" smtClean="0"/>
              <a:t>age</a:t>
            </a:r>
            <a:r>
              <a:rPr lang="hu-HU" dirty="0" smtClean="0"/>
              <a:t> of 14 </a:t>
            </a:r>
            <a:r>
              <a:rPr lang="hu-HU" dirty="0" err="1" smtClean="0"/>
              <a:t>or</a:t>
            </a:r>
            <a:r>
              <a:rPr lang="hu-HU" dirty="0" smtClean="0"/>
              <a:t> </a:t>
            </a:r>
            <a:r>
              <a:rPr lang="hu-HU" dirty="0" err="1" smtClean="0"/>
              <a:t>before</a:t>
            </a:r>
            <a:r>
              <a:rPr lang="hu-HU" dirty="0" smtClean="0"/>
              <a:t>, </a:t>
            </a:r>
            <a:r>
              <a:rPr lang="hu-HU" dirty="0" err="1" smtClean="0"/>
              <a:t>while</a:t>
            </a:r>
            <a:r>
              <a:rPr lang="hu-HU" dirty="0" smtClean="0"/>
              <a:t>  </a:t>
            </a:r>
            <a:r>
              <a:rPr lang="hu-HU" dirty="0" err="1" smtClean="0"/>
              <a:t>just</a:t>
            </a:r>
            <a:r>
              <a:rPr lang="hu-HU" dirty="0" smtClean="0"/>
              <a:t> 20% of </a:t>
            </a:r>
            <a:r>
              <a:rPr lang="hu-HU" dirty="0" err="1" smtClean="0"/>
              <a:t>students</a:t>
            </a:r>
            <a:r>
              <a:rPr lang="hu-HU" dirty="0" smtClean="0"/>
              <a:t> </a:t>
            </a:r>
            <a:r>
              <a:rPr lang="hu-HU" dirty="0" err="1" smtClean="0"/>
              <a:t>of</a:t>
            </a:r>
            <a:r>
              <a:rPr lang="hu-HU" dirty="0" smtClean="0"/>
              <a:t> </a:t>
            </a:r>
            <a:r>
              <a:rPr lang="hu-HU" dirty="0" err="1" smtClean="0"/>
              <a:t>grade</a:t>
            </a:r>
            <a:r>
              <a:rPr lang="hu-HU" dirty="0" smtClean="0"/>
              <a:t> 11 </a:t>
            </a:r>
            <a:r>
              <a:rPr lang="hu-HU" dirty="0" err="1" smtClean="0"/>
              <a:t>started</a:t>
            </a:r>
            <a:r>
              <a:rPr lang="hu-HU" dirty="0" smtClean="0"/>
              <a:t> sex </a:t>
            </a:r>
            <a:r>
              <a:rPr lang="hu-HU" dirty="0" err="1" smtClean="0"/>
              <a:t>at</a:t>
            </a:r>
            <a:r>
              <a:rPr lang="hu-HU" dirty="0" smtClean="0"/>
              <a:t> </a:t>
            </a:r>
            <a:r>
              <a:rPr lang="hu-HU" dirty="0" err="1" smtClean="0"/>
              <a:t>this</a:t>
            </a:r>
            <a:r>
              <a:rPr lang="hu-HU" dirty="0" smtClean="0"/>
              <a:t> </a:t>
            </a:r>
            <a:r>
              <a:rPr lang="hu-HU" dirty="0" err="1" smtClean="0"/>
              <a:t>age</a:t>
            </a:r>
            <a:r>
              <a:rPr lang="hu-HU" dirty="0" smtClean="0"/>
              <a:t>.</a:t>
            </a:r>
          </a:p>
          <a:p>
            <a:r>
              <a:rPr lang="hu-HU" dirty="0" err="1" smtClean="0"/>
              <a:t>Compared</a:t>
            </a:r>
            <a:r>
              <a:rPr lang="hu-HU" dirty="0" smtClean="0"/>
              <a:t> </a:t>
            </a:r>
            <a:r>
              <a:rPr lang="hu-HU" dirty="0" err="1" smtClean="0"/>
              <a:t>to</a:t>
            </a:r>
            <a:r>
              <a:rPr lang="hu-HU" dirty="0" smtClean="0"/>
              <a:t> </a:t>
            </a:r>
            <a:r>
              <a:rPr lang="hu-HU" dirty="0" err="1" smtClean="0"/>
              <a:t>the</a:t>
            </a:r>
            <a:r>
              <a:rPr lang="hu-HU" dirty="0" smtClean="0"/>
              <a:t> 2006 </a:t>
            </a:r>
            <a:r>
              <a:rPr lang="hu-HU" dirty="0" err="1" smtClean="0"/>
              <a:t>data</a:t>
            </a:r>
            <a:r>
              <a:rPr lang="hu-HU" dirty="0" smtClean="0"/>
              <a:t> a </a:t>
            </a:r>
            <a:r>
              <a:rPr lang="hu-HU" dirty="0" err="1" smtClean="0"/>
              <a:t>slight</a:t>
            </a:r>
            <a:r>
              <a:rPr lang="hu-HU" dirty="0" smtClean="0"/>
              <a:t> </a:t>
            </a:r>
            <a:r>
              <a:rPr lang="hu-HU" dirty="0" err="1" smtClean="0"/>
              <a:t>increase</a:t>
            </a:r>
            <a:r>
              <a:rPr lang="hu-HU" dirty="0" smtClean="0"/>
              <a:t> </a:t>
            </a:r>
            <a:r>
              <a:rPr lang="hu-HU" dirty="0" err="1" smtClean="0"/>
              <a:t>was</a:t>
            </a:r>
            <a:r>
              <a:rPr lang="hu-HU" dirty="0" smtClean="0"/>
              <a:t> </a:t>
            </a:r>
            <a:r>
              <a:rPr lang="hu-HU" dirty="0" err="1" smtClean="0"/>
              <a:t>observed</a:t>
            </a:r>
            <a:r>
              <a:rPr lang="hu-HU" dirty="0" smtClean="0"/>
              <a:t> </a:t>
            </a:r>
            <a:r>
              <a:rPr lang="hu-HU" dirty="0" err="1" smtClean="0"/>
              <a:t>in</a:t>
            </a:r>
            <a:r>
              <a:rPr lang="hu-HU" dirty="0" smtClean="0"/>
              <a:t> </a:t>
            </a:r>
            <a:r>
              <a:rPr lang="hu-HU" dirty="0" err="1" smtClean="0"/>
              <a:t>the</a:t>
            </a:r>
            <a:r>
              <a:rPr lang="hu-HU" dirty="0" smtClean="0"/>
              <a:t> </a:t>
            </a:r>
            <a:r>
              <a:rPr lang="hu-HU" dirty="0" err="1" smtClean="0"/>
              <a:t>rate</a:t>
            </a:r>
            <a:r>
              <a:rPr lang="hu-HU" dirty="0" smtClean="0"/>
              <a:t> of </a:t>
            </a:r>
            <a:r>
              <a:rPr lang="hu-HU" dirty="0" err="1" smtClean="0"/>
              <a:t>children</a:t>
            </a:r>
            <a:r>
              <a:rPr lang="hu-HU" dirty="0" smtClean="0"/>
              <a:t> </a:t>
            </a:r>
            <a:r>
              <a:rPr lang="hu-HU" dirty="0" err="1" smtClean="0"/>
              <a:t>obtaining</a:t>
            </a:r>
            <a:r>
              <a:rPr lang="hu-HU" dirty="0" smtClean="0"/>
              <a:t> </a:t>
            </a:r>
            <a:r>
              <a:rPr lang="hu-HU" dirty="0" err="1" smtClean="0"/>
              <a:t>their</a:t>
            </a:r>
            <a:r>
              <a:rPr lang="hu-HU" dirty="0" smtClean="0"/>
              <a:t> </a:t>
            </a:r>
            <a:r>
              <a:rPr lang="hu-HU" dirty="0" err="1" smtClean="0"/>
              <a:t>first</a:t>
            </a:r>
            <a:r>
              <a:rPr lang="hu-HU" dirty="0" smtClean="0"/>
              <a:t> </a:t>
            </a:r>
            <a:r>
              <a:rPr lang="hu-HU" dirty="0" err="1" smtClean="0"/>
              <a:t>sexual</a:t>
            </a:r>
            <a:r>
              <a:rPr lang="hu-HU" dirty="0" smtClean="0"/>
              <a:t> </a:t>
            </a:r>
            <a:r>
              <a:rPr lang="hu-HU" dirty="0" err="1" smtClean="0"/>
              <a:t>experience</a:t>
            </a:r>
            <a:r>
              <a:rPr lang="hu-HU" dirty="0" smtClean="0"/>
              <a:t>  </a:t>
            </a:r>
            <a:r>
              <a:rPr lang="hu-HU" dirty="0" err="1" smtClean="0"/>
              <a:t>at</a:t>
            </a:r>
            <a:r>
              <a:rPr lang="hu-HU" dirty="0" smtClean="0"/>
              <a:t> </a:t>
            </a:r>
            <a:r>
              <a:rPr lang="hu-HU" dirty="0" err="1" smtClean="0"/>
              <a:t>the</a:t>
            </a:r>
            <a:r>
              <a:rPr lang="hu-HU" dirty="0" smtClean="0"/>
              <a:t> </a:t>
            </a:r>
            <a:r>
              <a:rPr lang="hu-HU" dirty="0" err="1" smtClean="0"/>
              <a:t>age</a:t>
            </a:r>
            <a:r>
              <a:rPr lang="hu-HU" dirty="0" smtClean="0"/>
              <a:t> of 11 </a:t>
            </a:r>
            <a:r>
              <a:rPr lang="hu-HU" dirty="0" err="1" smtClean="0"/>
              <a:t>or</a:t>
            </a:r>
            <a:r>
              <a:rPr lang="hu-HU" dirty="0" smtClean="0"/>
              <a:t> </a:t>
            </a:r>
            <a:r>
              <a:rPr lang="hu-HU" dirty="0" err="1" smtClean="0"/>
              <a:t>before</a:t>
            </a:r>
            <a:endParaRPr lang="hu-HU" dirty="0" smtClean="0"/>
          </a:p>
          <a:p>
            <a:endParaRPr lang="hu-HU"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p:nvPr>
        </p:nvSpPr>
        <p:spPr/>
        <p:txBody>
          <a:bodyPr/>
          <a:lstStyle/>
          <a:p>
            <a:r>
              <a:rPr lang="hu-HU" smtClean="0"/>
              <a:t>Results: subjective well-being</a:t>
            </a:r>
          </a:p>
        </p:txBody>
      </p:sp>
      <p:sp>
        <p:nvSpPr>
          <p:cNvPr id="43011" name="Rectangle 3"/>
          <p:cNvSpPr>
            <a:spLocks noGrp="1"/>
          </p:cNvSpPr>
          <p:nvPr>
            <p:ph type="body" idx="1"/>
          </p:nvPr>
        </p:nvSpPr>
        <p:spPr/>
        <p:txBody>
          <a:bodyPr/>
          <a:lstStyle/>
          <a:p>
            <a:pPr>
              <a:lnSpc>
                <a:spcPct val="90000"/>
              </a:lnSpc>
              <a:buFont typeface="Wingdings 2" pitchFamily="18" charset="2"/>
              <a:buNone/>
            </a:pPr>
            <a:r>
              <a:rPr lang="hu-HU" smtClean="0"/>
              <a:t>HBSC Symptom Checklist</a:t>
            </a:r>
          </a:p>
          <a:p>
            <a:pPr>
              <a:lnSpc>
                <a:spcPct val="90000"/>
              </a:lnSpc>
            </a:pPr>
            <a:r>
              <a:rPr lang="hu-HU" smtClean="0"/>
              <a:t>Girls had higher scores than boys</a:t>
            </a:r>
          </a:p>
          <a:p>
            <a:pPr>
              <a:lnSpc>
                <a:spcPct val="90000"/>
              </a:lnSpc>
            </a:pPr>
            <a:r>
              <a:rPr lang="hu-HU" smtClean="0"/>
              <a:t>Among girls scores increased with age</a:t>
            </a:r>
          </a:p>
          <a:p>
            <a:pPr>
              <a:lnSpc>
                <a:spcPct val="90000"/>
              </a:lnSpc>
            </a:pPr>
            <a:r>
              <a:rPr lang="hu-HU" smtClean="0"/>
              <a:t>Frequent (more times a week) </a:t>
            </a:r>
            <a:r>
              <a:rPr lang="hu-HU" b="1" smtClean="0">
                <a:solidFill>
                  <a:schemeClr val="tx2"/>
                </a:solidFill>
              </a:rPr>
              <a:t>psychological symptoms</a:t>
            </a:r>
            <a:r>
              <a:rPr lang="hu-HU" smtClean="0"/>
              <a:t> more pronounced among girls and older students:</a:t>
            </a:r>
          </a:p>
          <a:p>
            <a:pPr>
              <a:lnSpc>
                <a:spcPct val="90000"/>
              </a:lnSpc>
              <a:buFont typeface="Wingdings 2" pitchFamily="18" charset="2"/>
              <a:buNone/>
            </a:pPr>
            <a:r>
              <a:rPr lang="hu-HU" smtClean="0"/>
              <a:t>Irritable bad temper</a:t>
            </a:r>
          </a:p>
          <a:p>
            <a:pPr>
              <a:lnSpc>
                <a:spcPct val="90000"/>
              </a:lnSpc>
              <a:buFont typeface="Wingdings 2" pitchFamily="18" charset="2"/>
              <a:buNone/>
            </a:pPr>
            <a:r>
              <a:rPr lang="hu-HU" smtClean="0"/>
              <a:t>Feeling low</a:t>
            </a:r>
          </a:p>
          <a:p>
            <a:pPr>
              <a:lnSpc>
                <a:spcPct val="90000"/>
              </a:lnSpc>
              <a:buFont typeface="Wingdings 2" pitchFamily="18" charset="2"/>
              <a:buNone/>
            </a:pPr>
            <a:r>
              <a:rPr lang="hu-HU" smtClean="0"/>
              <a:t>Nervous</a:t>
            </a:r>
          </a:p>
          <a:p>
            <a:pPr>
              <a:lnSpc>
                <a:spcPct val="90000"/>
              </a:lnSpc>
              <a:buFont typeface="Wingdings 2" pitchFamily="18" charset="2"/>
              <a:buNone/>
            </a:pPr>
            <a:r>
              <a:rPr lang="hu-HU" smtClean="0"/>
              <a:t>Pain symptoms: frequent backache</a:t>
            </a:r>
          </a:p>
          <a:p>
            <a:pPr>
              <a:lnSpc>
                <a:spcPct val="90000"/>
              </a:lnSpc>
              <a:buFont typeface="Wingdings 2" pitchFamily="18" charset="2"/>
              <a:buNone/>
            </a:pPr>
            <a:endParaRPr lang="hu-HU" smtClean="0"/>
          </a:p>
          <a:p>
            <a:pPr>
              <a:lnSpc>
                <a:spcPct val="90000"/>
              </a:lnSpc>
              <a:buFont typeface="Wingdings 2" pitchFamily="18" charset="2"/>
              <a:buNone/>
            </a:pPr>
            <a:endParaRPr lang="hu-HU" smtClean="0"/>
          </a:p>
          <a:p>
            <a:pPr>
              <a:lnSpc>
                <a:spcPct val="90000"/>
              </a:lnSpc>
              <a:buFont typeface="Wingdings 2" pitchFamily="18" charset="2"/>
              <a:buNone/>
            </a:pPr>
            <a:endParaRPr lang="hu-HU" smtClean="0"/>
          </a:p>
          <a:p>
            <a:pPr>
              <a:lnSpc>
                <a:spcPct val="90000"/>
              </a:lnSpc>
              <a:buFont typeface="Wingdings 2" pitchFamily="18" charset="2"/>
              <a:buNone/>
            </a:pPr>
            <a:endParaRPr lang="hu-HU" smtClean="0"/>
          </a:p>
          <a:p>
            <a:pPr>
              <a:lnSpc>
                <a:spcPct val="90000"/>
              </a:lnSpc>
              <a:buFont typeface="Wingdings 2" pitchFamily="18" charset="2"/>
              <a:buNone/>
            </a:pPr>
            <a:endParaRPr lang="hu-HU"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p:txBody>
          <a:bodyPr/>
          <a:lstStyle/>
          <a:p>
            <a:r>
              <a:rPr lang="hu-HU" smtClean="0"/>
              <a:t>Results: subjective well-being</a:t>
            </a:r>
          </a:p>
        </p:txBody>
      </p:sp>
      <p:sp>
        <p:nvSpPr>
          <p:cNvPr id="44035" name="Rectangle 3"/>
          <p:cNvSpPr>
            <a:spLocks noGrp="1"/>
          </p:cNvSpPr>
          <p:nvPr>
            <p:ph type="body" idx="1"/>
          </p:nvPr>
        </p:nvSpPr>
        <p:spPr/>
        <p:txBody>
          <a:bodyPr/>
          <a:lstStyle/>
          <a:p>
            <a:r>
              <a:rPr lang="hu-HU" b="1" dirty="0" err="1" smtClean="0">
                <a:solidFill>
                  <a:schemeClr val="tx2"/>
                </a:solidFill>
              </a:rPr>
              <a:t>Frequent</a:t>
            </a:r>
            <a:r>
              <a:rPr lang="hu-HU" b="1" dirty="0" smtClean="0">
                <a:solidFill>
                  <a:schemeClr val="tx2"/>
                </a:solidFill>
              </a:rPr>
              <a:t> </a:t>
            </a:r>
            <a:r>
              <a:rPr lang="hu-HU" b="1" dirty="0" err="1" smtClean="0">
                <a:solidFill>
                  <a:schemeClr val="tx2"/>
                </a:solidFill>
              </a:rPr>
              <a:t>somatic</a:t>
            </a:r>
            <a:r>
              <a:rPr lang="hu-HU" b="1" dirty="0" smtClean="0">
                <a:solidFill>
                  <a:schemeClr val="tx2"/>
                </a:solidFill>
              </a:rPr>
              <a:t> </a:t>
            </a:r>
            <a:r>
              <a:rPr lang="hu-HU" b="1" dirty="0" err="1" smtClean="0">
                <a:solidFill>
                  <a:schemeClr val="tx2"/>
                </a:solidFill>
              </a:rPr>
              <a:t>symptoms</a:t>
            </a:r>
            <a:r>
              <a:rPr lang="hu-HU" dirty="0" smtClean="0"/>
              <a:t>:</a:t>
            </a:r>
          </a:p>
          <a:p>
            <a:pPr>
              <a:buFont typeface="Wingdings 2" pitchFamily="18" charset="2"/>
              <a:buNone/>
            </a:pPr>
            <a:r>
              <a:rPr lang="hu-HU" dirty="0" err="1" smtClean="0"/>
              <a:t>Sleeping</a:t>
            </a:r>
            <a:r>
              <a:rPr lang="hu-HU" dirty="0" smtClean="0"/>
              <a:t> </a:t>
            </a:r>
            <a:r>
              <a:rPr lang="hu-HU" dirty="0" err="1" smtClean="0"/>
              <a:t>problems</a:t>
            </a:r>
            <a:endParaRPr lang="hu-HU" dirty="0" smtClean="0"/>
          </a:p>
          <a:p>
            <a:pPr>
              <a:buFont typeface="Wingdings 2" pitchFamily="18" charset="2"/>
              <a:buNone/>
            </a:pPr>
            <a:r>
              <a:rPr lang="hu-HU" dirty="0" err="1" smtClean="0"/>
              <a:t>Pain</a:t>
            </a:r>
            <a:r>
              <a:rPr lang="hu-HU" dirty="0" smtClean="0"/>
              <a:t> </a:t>
            </a:r>
            <a:r>
              <a:rPr lang="hu-HU" dirty="0" err="1" smtClean="0"/>
              <a:t>in</a:t>
            </a:r>
            <a:r>
              <a:rPr lang="hu-HU" dirty="0" smtClean="0"/>
              <a:t> </a:t>
            </a:r>
            <a:r>
              <a:rPr lang="hu-HU" dirty="0" err="1" smtClean="0"/>
              <a:t>the</a:t>
            </a:r>
            <a:r>
              <a:rPr lang="hu-HU" dirty="0" smtClean="0"/>
              <a:t> </a:t>
            </a:r>
            <a:r>
              <a:rPr lang="hu-HU" dirty="0" err="1" smtClean="0"/>
              <a:t>head</a:t>
            </a:r>
            <a:r>
              <a:rPr lang="hu-HU" dirty="0" smtClean="0"/>
              <a:t>, </a:t>
            </a:r>
            <a:r>
              <a:rPr lang="hu-HU" dirty="0" err="1" smtClean="0"/>
              <a:t>stomach</a:t>
            </a:r>
            <a:r>
              <a:rPr lang="hu-HU" dirty="0" smtClean="0"/>
              <a:t>, back</a:t>
            </a:r>
          </a:p>
          <a:p>
            <a:pPr>
              <a:buFont typeface="Wingdings 2" pitchFamily="18" charset="2"/>
              <a:buNone/>
            </a:pPr>
            <a:r>
              <a:rPr lang="hu-HU" dirty="0" err="1" smtClean="0"/>
              <a:t>Tiredness</a:t>
            </a:r>
            <a:r>
              <a:rPr lang="hu-HU" dirty="0" smtClean="0"/>
              <a:t> (50% of </a:t>
            </a:r>
            <a:r>
              <a:rPr lang="hu-HU" dirty="0" err="1" smtClean="0"/>
              <a:t>the</a:t>
            </a:r>
            <a:r>
              <a:rPr lang="hu-HU" dirty="0" smtClean="0"/>
              <a:t> </a:t>
            </a:r>
            <a:r>
              <a:rPr lang="hu-HU" dirty="0" err="1" smtClean="0"/>
              <a:t>students</a:t>
            </a:r>
            <a:r>
              <a:rPr lang="hu-HU" dirty="0" smtClean="0"/>
              <a:t> </a:t>
            </a:r>
            <a:r>
              <a:rPr lang="hu-HU" dirty="0" err="1" smtClean="0"/>
              <a:t>in</a:t>
            </a:r>
            <a:r>
              <a:rPr lang="hu-HU" dirty="0" smtClean="0"/>
              <a:t> 11th </a:t>
            </a:r>
            <a:r>
              <a:rPr lang="hu-HU" dirty="0" err="1" smtClean="0"/>
              <a:t>grade</a:t>
            </a:r>
            <a:r>
              <a:rPr lang="hu-HU" dirty="0" smtClean="0"/>
              <a:t>)</a:t>
            </a:r>
          </a:p>
          <a:p>
            <a:r>
              <a:rPr lang="hu-HU" b="1" dirty="0" smtClean="0">
                <a:solidFill>
                  <a:schemeClr val="tx2"/>
                </a:solidFill>
              </a:rPr>
              <a:t>General life </a:t>
            </a:r>
            <a:r>
              <a:rPr lang="hu-HU" b="1" dirty="0" err="1" smtClean="0">
                <a:solidFill>
                  <a:schemeClr val="tx2"/>
                </a:solidFill>
              </a:rPr>
              <a:t>satisfaction</a:t>
            </a:r>
            <a:r>
              <a:rPr lang="hu-HU" dirty="0" smtClean="0"/>
              <a:t>: </a:t>
            </a:r>
          </a:p>
          <a:p>
            <a:pPr>
              <a:buFont typeface="Wingdings 2" pitchFamily="18" charset="2"/>
              <a:buNone/>
            </a:pPr>
            <a:r>
              <a:rPr lang="hu-HU" dirty="0" err="1" smtClean="0"/>
              <a:t>Significant</a:t>
            </a:r>
            <a:r>
              <a:rPr lang="hu-HU" dirty="0" smtClean="0"/>
              <a:t> </a:t>
            </a:r>
            <a:r>
              <a:rPr lang="hu-HU" dirty="0" err="1" smtClean="0"/>
              <a:t>decline</a:t>
            </a:r>
            <a:r>
              <a:rPr lang="hu-HU" dirty="0" smtClean="0"/>
              <a:t> </a:t>
            </a:r>
            <a:r>
              <a:rPr lang="hu-HU" dirty="0" err="1" smtClean="0"/>
              <a:t>in</a:t>
            </a:r>
            <a:r>
              <a:rPr lang="hu-HU" dirty="0" smtClean="0"/>
              <a:t> </a:t>
            </a:r>
            <a:r>
              <a:rPr lang="hu-HU" dirty="0" err="1" smtClean="0"/>
              <a:t>levels</a:t>
            </a:r>
            <a:r>
              <a:rPr lang="hu-HU" dirty="0" smtClean="0"/>
              <a:t> of life </a:t>
            </a:r>
            <a:r>
              <a:rPr lang="hu-HU" dirty="0" err="1" smtClean="0"/>
              <a:t>satisfaction</a:t>
            </a:r>
            <a:r>
              <a:rPr lang="hu-HU" dirty="0" smtClean="0"/>
              <a:t> </a:t>
            </a:r>
            <a:r>
              <a:rPr lang="hu-HU" dirty="0" err="1" smtClean="0"/>
              <a:t>between</a:t>
            </a:r>
            <a:endParaRPr lang="hu-HU" dirty="0" smtClean="0"/>
          </a:p>
          <a:p>
            <a:pPr>
              <a:buFont typeface="Wingdings 2" pitchFamily="18" charset="2"/>
              <a:buNone/>
            </a:pPr>
            <a:r>
              <a:rPr lang="hu-HU" dirty="0" err="1" smtClean="0"/>
              <a:t>grade</a:t>
            </a:r>
            <a:r>
              <a:rPr lang="hu-HU" dirty="0" smtClean="0"/>
              <a:t> 5 and 11. </a:t>
            </a:r>
          </a:p>
          <a:p>
            <a:pPr>
              <a:buFont typeface="Wingdings 2" pitchFamily="18" charset="2"/>
              <a:buNone/>
            </a:pPr>
            <a:endParaRPr lang="hu-HU" dirty="0" smtClean="0"/>
          </a:p>
          <a:p>
            <a:pPr>
              <a:buFont typeface="Wingdings 2" pitchFamily="18" charset="2"/>
              <a:buNone/>
            </a:pPr>
            <a:endParaRPr lang="hu-HU"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p:nvPr>
        </p:nvSpPr>
        <p:spPr>
          <a:xfrm>
            <a:off x="539750" y="0"/>
            <a:ext cx="8229600" cy="1143000"/>
          </a:xfrm>
        </p:spPr>
        <p:txBody>
          <a:bodyPr/>
          <a:lstStyle/>
          <a:p>
            <a:r>
              <a:rPr lang="hu-HU" smtClean="0"/>
              <a:t>Results: subjective well-being</a:t>
            </a:r>
          </a:p>
        </p:txBody>
      </p:sp>
      <p:pic>
        <p:nvPicPr>
          <p:cNvPr id="45059" name="Picture 4"/>
          <p:cNvPicPr>
            <a:picLocks noGrp="1" noChangeAspect="1" noChangeArrowheads="1"/>
          </p:cNvPicPr>
          <p:nvPr>
            <p:ph type="body" idx="1"/>
          </p:nvPr>
        </p:nvPicPr>
        <p:blipFill>
          <a:blip r:embed="rId2" cstate="print"/>
          <a:srcRect/>
          <a:stretch>
            <a:fillRect/>
          </a:stretch>
        </p:blipFill>
        <p:spPr>
          <a:xfrm>
            <a:off x="1763713" y="3246438"/>
            <a:ext cx="6532562" cy="1765300"/>
          </a:xfrm>
        </p:spPr>
      </p:pic>
      <p:sp>
        <p:nvSpPr>
          <p:cNvPr id="45060" name="Text Box 6"/>
          <p:cNvSpPr txBox="1">
            <a:spLocks noChangeArrowheads="1"/>
          </p:cNvSpPr>
          <p:nvPr/>
        </p:nvSpPr>
        <p:spPr bwMode="auto">
          <a:xfrm>
            <a:off x="179388" y="1196975"/>
            <a:ext cx="8713787" cy="1917700"/>
          </a:xfrm>
          <a:prstGeom prst="rect">
            <a:avLst/>
          </a:prstGeom>
          <a:noFill/>
          <a:ln w="9525">
            <a:noFill/>
            <a:miter lim="800000"/>
            <a:headEnd/>
            <a:tailEnd/>
          </a:ln>
        </p:spPr>
        <p:txBody>
          <a:bodyPr>
            <a:spAutoFit/>
          </a:bodyPr>
          <a:lstStyle/>
          <a:p>
            <a:pPr>
              <a:buFontTx/>
              <a:buChar char="•"/>
            </a:pPr>
            <a:r>
              <a:rPr lang="hu-HU" b="1">
                <a:solidFill>
                  <a:schemeClr val="tx2"/>
                </a:solidFill>
                <a:latin typeface="Constantia" pitchFamily="18" charset="0"/>
              </a:rPr>
              <a:t>Depression</a:t>
            </a:r>
          </a:p>
          <a:p>
            <a:r>
              <a:rPr lang="hu-HU">
                <a:latin typeface="Constantia" pitchFamily="18" charset="0"/>
              </a:rPr>
              <a:t>Scores on shortened version of Child Depression Scale, gender differences (N=4944)</a:t>
            </a:r>
          </a:p>
          <a:p>
            <a:r>
              <a:rPr lang="hu-HU">
                <a:latin typeface="Constantia" pitchFamily="18" charset="0"/>
              </a:rPr>
              <a:t>Four or more points may indicate depressive mood</a:t>
            </a:r>
          </a:p>
          <a:p>
            <a:r>
              <a:rPr lang="hu-HU">
                <a:latin typeface="Constantia" pitchFamily="18" charset="0"/>
              </a:rPr>
              <a:t>Girls scored significantly higher than boys</a:t>
            </a:r>
          </a:p>
        </p:txBody>
      </p:sp>
      <p:sp>
        <p:nvSpPr>
          <p:cNvPr id="45061" name="Text Box 7"/>
          <p:cNvSpPr txBox="1">
            <a:spLocks noChangeArrowheads="1"/>
          </p:cNvSpPr>
          <p:nvPr/>
        </p:nvSpPr>
        <p:spPr bwMode="auto">
          <a:xfrm>
            <a:off x="2195513" y="4941888"/>
            <a:ext cx="1223962" cy="396875"/>
          </a:xfrm>
          <a:prstGeom prst="rect">
            <a:avLst/>
          </a:prstGeom>
          <a:noFill/>
          <a:ln w="9525">
            <a:noFill/>
            <a:miter lim="800000"/>
            <a:headEnd/>
            <a:tailEnd/>
          </a:ln>
        </p:spPr>
        <p:txBody>
          <a:bodyPr>
            <a:spAutoFit/>
          </a:bodyPr>
          <a:lstStyle/>
          <a:p>
            <a:pPr>
              <a:spcBef>
                <a:spcPct val="50000"/>
              </a:spcBef>
            </a:pPr>
            <a:r>
              <a:rPr lang="hu-HU" sz="2000">
                <a:latin typeface="Constantia" pitchFamily="18" charset="0"/>
              </a:rPr>
              <a:t>O-1 point</a:t>
            </a:r>
          </a:p>
        </p:txBody>
      </p:sp>
      <p:sp>
        <p:nvSpPr>
          <p:cNvPr id="45062" name="Text Box 8"/>
          <p:cNvSpPr txBox="1">
            <a:spLocks noChangeArrowheads="1"/>
          </p:cNvSpPr>
          <p:nvPr/>
        </p:nvSpPr>
        <p:spPr bwMode="auto">
          <a:xfrm>
            <a:off x="4356100" y="4941888"/>
            <a:ext cx="1368425" cy="396875"/>
          </a:xfrm>
          <a:prstGeom prst="rect">
            <a:avLst/>
          </a:prstGeom>
          <a:noFill/>
          <a:ln w="9525">
            <a:noFill/>
            <a:miter lim="800000"/>
            <a:headEnd/>
            <a:tailEnd/>
          </a:ln>
        </p:spPr>
        <p:txBody>
          <a:bodyPr>
            <a:spAutoFit/>
          </a:bodyPr>
          <a:lstStyle/>
          <a:p>
            <a:pPr>
              <a:spcBef>
                <a:spcPct val="50000"/>
              </a:spcBef>
            </a:pPr>
            <a:r>
              <a:rPr lang="hu-HU" sz="2000">
                <a:latin typeface="Constantia" pitchFamily="18" charset="0"/>
              </a:rPr>
              <a:t>2-3 point</a:t>
            </a:r>
          </a:p>
        </p:txBody>
      </p:sp>
      <p:sp>
        <p:nvSpPr>
          <p:cNvPr id="45063" name="Text Box 9"/>
          <p:cNvSpPr txBox="1">
            <a:spLocks noChangeArrowheads="1"/>
          </p:cNvSpPr>
          <p:nvPr/>
        </p:nvSpPr>
        <p:spPr bwMode="auto">
          <a:xfrm>
            <a:off x="6443663" y="4941888"/>
            <a:ext cx="1584325" cy="396875"/>
          </a:xfrm>
          <a:prstGeom prst="rect">
            <a:avLst/>
          </a:prstGeom>
          <a:noFill/>
          <a:ln w="9525">
            <a:noFill/>
            <a:miter lim="800000"/>
            <a:headEnd/>
            <a:tailEnd/>
          </a:ln>
        </p:spPr>
        <p:txBody>
          <a:bodyPr>
            <a:spAutoFit/>
          </a:bodyPr>
          <a:lstStyle/>
          <a:p>
            <a:pPr>
              <a:spcBef>
                <a:spcPct val="50000"/>
              </a:spcBef>
            </a:pPr>
            <a:r>
              <a:rPr lang="hu-HU" sz="2000">
                <a:latin typeface="Constantia" pitchFamily="18" charset="0"/>
              </a:rPr>
              <a:t>4-16 point</a:t>
            </a:r>
          </a:p>
        </p:txBody>
      </p:sp>
      <p:sp>
        <p:nvSpPr>
          <p:cNvPr id="45064" name="Text Box 10"/>
          <p:cNvSpPr txBox="1">
            <a:spLocks noChangeArrowheads="1"/>
          </p:cNvSpPr>
          <p:nvPr/>
        </p:nvSpPr>
        <p:spPr bwMode="auto">
          <a:xfrm>
            <a:off x="3059113" y="5445125"/>
            <a:ext cx="3168650" cy="701675"/>
          </a:xfrm>
          <a:prstGeom prst="rect">
            <a:avLst/>
          </a:prstGeom>
          <a:noFill/>
          <a:ln w="9525">
            <a:noFill/>
            <a:miter lim="800000"/>
            <a:headEnd/>
            <a:tailEnd/>
          </a:ln>
        </p:spPr>
        <p:txBody>
          <a:bodyPr>
            <a:spAutoFit/>
          </a:bodyPr>
          <a:lstStyle/>
          <a:p>
            <a:pPr>
              <a:spcBef>
                <a:spcPct val="50000"/>
              </a:spcBef>
            </a:pPr>
            <a:r>
              <a:rPr lang="hu-HU" sz="2000" dirty="0" err="1" smtClean="0">
                <a:latin typeface="Constantia" pitchFamily="18" charset="0"/>
              </a:rPr>
              <a:t>Scores</a:t>
            </a:r>
            <a:r>
              <a:rPr lang="hu-HU" sz="2000" dirty="0" smtClean="0">
                <a:latin typeface="Constantia" pitchFamily="18" charset="0"/>
              </a:rPr>
              <a:t> </a:t>
            </a:r>
            <a:r>
              <a:rPr lang="hu-HU" sz="2000" dirty="0" err="1">
                <a:latin typeface="Constantia" pitchFamily="18" charset="0"/>
              </a:rPr>
              <a:t>reached</a:t>
            </a:r>
            <a:r>
              <a:rPr lang="hu-HU" sz="2000" dirty="0">
                <a:latin typeface="Constantia" pitchFamily="18" charset="0"/>
              </a:rPr>
              <a:t> </a:t>
            </a:r>
            <a:r>
              <a:rPr lang="hu-HU" sz="2000" dirty="0" err="1">
                <a:latin typeface="Constantia" pitchFamily="18" charset="0"/>
              </a:rPr>
              <a:t>on</a:t>
            </a:r>
            <a:r>
              <a:rPr lang="hu-HU" sz="2000" dirty="0">
                <a:latin typeface="Constantia" pitchFamily="18" charset="0"/>
              </a:rPr>
              <a:t> </a:t>
            </a:r>
            <a:r>
              <a:rPr lang="hu-HU" sz="2000" dirty="0" err="1">
                <a:latin typeface="Constantia" pitchFamily="18" charset="0"/>
              </a:rPr>
              <a:t>Child</a:t>
            </a:r>
            <a:r>
              <a:rPr lang="hu-HU" sz="2000" dirty="0">
                <a:latin typeface="Constantia" pitchFamily="18" charset="0"/>
              </a:rPr>
              <a:t> </a:t>
            </a:r>
            <a:r>
              <a:rPr lang="hu-HU" sz="2000" dirty="0" err="1">
                <a:latin typeface="Constantia" pitchFamily="18" charset="0"/>
              </a:rPr>
              <a:t>Depression</a:t>
            </a:r>
            <a:r>
              <a:rPr lang="hu-HU" sz="2000" dirty="0">
                <a:latin typeface="Constantia" pitchFamily="18" charset="0"/>
              </a:rPr>
              <a:t> </a:t>
            </a:r>
            <a:r>
              <a:rPr lang="hu-HU" sz="2000" dirty="0" err="1">
                <a:latin typeface="Constantia" pitchFamily="18" charset="0"/>
              </a:rPr>
              <a:t>Scale</a:t>
            </a:r>
            <a:endParaRPr lang="hu-HU" sz="2000" dirty="0">
              <a:latin typeface="Constantia" pitchFamily="18" charset="0"/>
            </a:endParaRPr>
          </a:p>
        </p:txBody>
      </p:sp>
      <p:sp>
        <p:nvSpPr>
          <p:cNvPr id="45065" name="Text Box 11"/>
          <p:cNvSpPr txBox="1">
            <a:spLocks noChangeArrowheads="1"/>
          </p:cNvSpPr>
          <p:nvPr/>
        </p:nvSpPr>
        <p:spPr bwMode="auto">
          <a:xfrm>
            <a:off x="179388" y="3573463"/>
            <a:ext cx="1512887" cy="1311275"/>
          </a:xfrm>
          <a:prstGeom prst="rect">
            <a:avLst/>
          </a:prstGeom>
          <a:noFill/>
          <a:ln w="9525">
            <a:noFill/>
            <a:miter lim="800000"/>
            <a:headEnd/>
            <a:tailEnd/>
          </a:ln>
        </p:spPr>
        <p:txBody>
          <a:bodyPr>
            <a:spAutoFit/>
          </a:bodyPr>
          <a:lstStyle/>
          <a:p>
            <a:pPr>
              <a:spcBef>
                <a:spcPct val="50000"/>
              </a:spcBef>
            </a:pPr>
            <a:r>
              <a:rPr lang="hu-HU" sz="2000">
                <a:latin typeface="Constantia" pitchFamily="18" charset="0"/>
              </a:rPr>
              <a:t>Proportion of the students (%)</a:t>
            </a:r>
          </a:p>
        </p:txBody>
      </p:sp>
      <p:sp>
        <p:nvSpPr>
          <p:cNvPr id="45066" name="Text Box 12"/>
          <p:cNvSpPr txBox="1">
            <a:spLocks noChangeArrowheads="1"/>
          </p:cNvSpPr>
          <p:nvPr/>
        </p:nvSpPr>
        <p:spPr bwMode="auto">
          <a:xfrm>
            <a:off x="539750" y="3933825"/>
            <a:ext cx="184150" cy="457200"/>
          </a:xfrm>
          <a:prstGeom prst="rect">
            <a:avLst/>
          </a:prstGeom>
          <a:noFill/>
          <a:ln w="9525">
            <a:noFill/>
            <a:miter lim="800000"/>
            <a:headEnd/>
            <a:tailEnd/>
          </a:ln>
        </p:spPr>
        <p:txBody>
          <a:bodyPr wrap="none">
            <a:spAutoFit/>
          </a:bodyPr>
          <a:lstStyle/>
          <a:p>
            <a:endParaRPr lang="hu-HU"/>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p:nvPr>
        </p:nvSpPr>
        <p:spPr/>
        <p:txBody>
          <a:bodyPr/>
          <a:lstStyle/>
          <a:p>
            <a:r>
              <a:rPr lang="hu-HU" sz="4600" smtClean="0"/>
              <a:t>Results: school, bullying, peer relations</a:t>
            </a:r>
          </a:p>
        </p:txBody>
      </p:sp>
      <p:sp>
        <p:nvSpPr>
          <p:cNvPr id="46083" name="Rectangle 3"/>
          <p:cNvSpPr>
            <a:spLocks noGrp="1"/>
          </p:cNvSpPr>
          <p:nvPr>
            <p:ph type="body" idx="1"/>
          </p:nvPr>
        </p:nvSpPr>
        <p:spPr/>
        <p:txBody>
          <a:bodyPr/>
          <a:lstStyle/>
          <a:p>
            <a:r>
              <a:rPr lang="hu-HU" sz="2400" b="1" dirty="0" err="1" smtClean="0">
                <a:solidFill>
                  <a:schemeClr val="tx2"/>
                </a:solidFill>
              </a:rPr>
              <a:t>Liking</a:t>
            </a:r>
            <a:r>
              <a:rPr lang="hu-HU" sz="2400" b="1" dirty="0" smtClean="0">
                <a:solidFill>
                  <a:schemeClr val="tx2"/>
                </a:solidFill>
              </a:rPr>
              <a:t> </a:t>
            </a:r>
            <a:r>
              <a:rPr lang="hu-HU" sz="2400" b="1" dirty="0" err="1" smtClean="0">
                <a:solidFill>
                  <a:schemeClr val="tx2"/>
                </a:solidFill>
              </a:rPr>
              <a:t>the</a:t>
            </a:r>
            <a:r>
              <a:rPr lang="hu-HU" sz="2400" b="1" dirty="0" smtClean="0">
                <a:solidFill>
                  <a:schemeClr val="tx2"/>
                </a:solidFill>
              </a:rPr>
              <a:t> </a:t>
            </a:r>
            <a:r>
              <a:rPr lang="hu-HU" sz="2400" b="1" dirty="0" err="1" smtClean="0">
                <a:solidFill>
                  <a:schemeClr val="tx2"/>
                </a:solidFill>
              </a:rPr>
              <a:t>school</a:t>
            </a:r>
            <a:r>
              <a:rPr lang="hu-HU" sz="2400" dirty="0" smtClean="0"/>
              <a:t>: </a:t>
            </a:r>
            <a:r>
              <a:rPr lang="hu-HU" sz="2400" dirty="0" err="1" smtClean="0"/>
              <a:t>among</a:t>
            </a:r>
            <a:r>
              <a:rPr lang="hu-HU" sz="2400" dirty="0" smtClean="0"/>
              <a:t> </a:t>
            </a:r>
            <a:r>
              <a:rPr lang="hu-HU" sz="2400" dirty="0" err="1" smtClean="0"/>
              <a:t>students</a:t>
            </a:r>
            <a:r>
              <a:rPr lang="hu-HU" sz="2400" dirty="0" smtClean="0"/>
              <a:t> </a:t>
            </a:r>
            <a:r>
              <a:rPr lang="hu-HU" sz="2400" dirty="0" err="1" smtClean="0"/>
              <a:t>attending</a:t>
            </a:r>
            <a:r>
              <a:rPr lang="hu-HU" sz="2400" dirty="0" smtClean="0"/>
              <a:t> </a:t>
            </a:r>
            <a:r>
              <a:rPr lang="hu-HU" sz="2400" dirty="0" err="1" smtClean="0"/>
              <a:t>vocational</a:t>
            </a:r>
            <a:r>
              <a:rPr lang="hu-HU" sz="2400" dirty="0" smtClean="0"/>
              <a:t> </a:t>
            </a:r>
            <a:r>
              <a:rPr lang="hu-HU" sz="2400" dirty="0" err="1" smtClean="0"/>
              <a:t>schools</a:t>
            </a:r>
            <a:r>
              <a:rPr lang="hu-HU" sz="2400" dirty="0" smtClean="0"/>
              <a:t>  </a:t>
            </a:r>
            <a:r>
              <a:rPr lang="hu-HU" sz="2400" dirty="0" err="1" smtClean="0"/>
              <a:t>significantly</a:t>
            </a:r>
            <a:r>
              <a:rPr lang="hu-HU" sz="2400" dirty="0" smtClean="0"/>
              <a:t> less </a:t>
            </a:r>
            <a:r>
              <a:rPr lang="hu-HU" sz="2400" dirty="0" err="1" smtClean="0"/>
              <a:t>respondents</a:t>
            </a:r>
            <a:r>
              <a:rPr lang="hu-HU" sz="2400" dirty="0" smtClean="0"/>
              <a:t> </a:t>
            </a:r>
            <a:r>
              <a:rPr lang="hu-HU" sz="2400" dirty="0" err="1" smtClean="0"/>
              <a:t>like</a:t>
            </a:r>
            <a:r>
              <a:rPr lang="hu-HU" sz="2400" dirty="0" smtClean="0"/>
              <a:t> </a:t>
            </a:r>
            <a:r>
              <a:rPr lang="hu-HU" sz="2400" dirty="0" err="1" smtClean="0"/>
              <a:t>their</a:t>
            </a:r>
            <a:r>
              <a:rPr lang="hu-HU" sz="2400" dirty="0" smtClean="0"/>
              <a:t> </a:t>
            </a:r>
            <a:r>
              <a:rPr lang="hu-HU" sz="2400" dirty="0" err="1" smtClean="0"/>
              <a:t>school</a:t>
            </a:r>
            <a:r>
              <a:rPr lang="hu-HU" sz="2400" dirty="0" smtClean="0"/>
              <a:t> </a:t>
            </a:r>
            <a:r>
              <a:rPr lang="hu-HU" sz="2400" dirty="0" err="1" smtClean="0"/>
              <a:t>very</a:t>
            </a:r>
            <a:r>
              <a:rPr lang="hu-HU" sz="2400" dirty="0" smtClean="0"/>
              <a:t> </a:t>
            </a:r>
            <a:r>
              <a:rPr lang="hu-HU" sz="2400" dirty="0" err="1" smtClean="0"/>
              <a:t>much</a:t>
            </a:r>
            <a:r>
              <a:rPr lang="hu-HU" sz="2400" dirty="0" smtClean="0"/>
              <a:t> </a:t>
            </a:r>
            <a:r>
              <a:rPr lang="hu-HU" sz="2400" dirty="0" err="1" smtClean="0"/>
              <a:t>than</a:t>
            </a:r>
            <a:r>
              <a:rPr lang="hu-HU" sz="2400" dirty="0" smtClean="0"/>
              <a:t> </a:t>
            </a:r>
            <a:r>
              <a:rPr lang="hu-HU" sz="2400" dirty="0" err="1" smtClean="0"/>
              <a:t>among</a:t>
            </a:r>
            <a:r>
              <a:rPr lang="hu-HU" sz="2400" dirty="0" smtClean="0"/>
              <a:t> </a:t>
            </a:r>
            <a:r>
              <a:rPr lang="hu-HU" sz="2400" dirty="0" err="1" smtClean="0"/>
              <a:t>students</a:t>
            </a:r>
            <a:r>
              <a:rPr lang="hu-HU" sz="2400" dirty="0" smtClean="0"/>
              <a:t> of </a:t>
            </a:r>
            <a:r>
              <a:rPr lang="hu-HU" sz="2400" dirty="0" err="1" smtClean="0"/>
              <a:t>grammar</a:t>
            </a:r>
            <a:r>
              <a:rPr lang="hu-HU" sz="2400" dirty="0" smtClean="0"/>
              <a:t> and </a:t>
            </a:r>
            <a:r>
              <a:rPr lang="hu-HU" sz="2400" dirty="0" err="1" smtClean="0"/>
              <a:t>technical</a:t>
            </a:r>
            <a:r>
              <a:rPr lang="hu-HU" sz="2400" dirty="0" smtClean="0"/>
              <a:t> </a:t>
            </a:r>
            <a:r>
              <a:rPr lang="hu-HU" sz="2400" dirty="0" err="1" smtClean="0"/>
              <a:t>schools</a:t>
            </a:r>
            <a:r>
              <a:rPr lang="hu-HU" sz="2400" dirty="0" smtClean="0"/>
              <a:t> .</a:t>
            </a:r>
          </a:p>
          <a:p>
            <a:r>
              <a:rPr lang="hu-HU" sz="2400" b="1" dirty="0" err="1" smtClean="0">
                <a:solidFill>
                  <a:schemeClr val="tx2"/>
                </a:solidFill>
              </a:rPr>
              <a:t>Bullying</a:t>
            </a:r>
            <a:r>
              <a:rPr lang="hu-HU" sz="2400" dirty="0" smtClean="0"/>
              <a:t>: </a:t>
            </a:r>
            <a:r>
              <a:rPr lang="hu-HU" sz="2400" dirty="0" err="1" smtClean="0"/>
              <a:t>two-third</a:t>
            </a:r>
            <a:r>
              <a:rPr lang="hu-HU" sz="2400" dirty="0" smtClean="0"/>
              <a:t> of </a:t>
            </a:r>
            <a:r>
              <a:rPr lang="hu-HU" sz="2400" dirty="0" err="1" smtClean="0"/>
              <a:t>the</a:t>
            </a:r>
            <a:r>
              <a:rPr lang="hu-HU" sz="2400" dirty="0" smtClean="0"/>
              <a:t> </a:t>
            </a:r>
            <a:r>
              <a:rPr lang="hu-HU" sz="2400" dirty="0" err="1" smtClean="0"/>
              <a:t>students</a:t>
            </a:r>
            <a:r>
              <a:rPr lang="hu-HU" sz="2400" dirty="0" smtClean="0"/>
              <a:t> </a:t>
            </a:r>
            <a:r>
              <a:rPr lang="hu-HU" sz="2400" dirty="0" err="1" smtClean="0"/>
              <a:t>are</a:t>
            </a:r>
            <a:r>
              <a:rPr lang="hu-HU" sz="2400" dirty="0" smtClean="0"/>
              <a:t> </a:t>
            </a:r>
            <a:r>
              <a:rPr lang="hu-HU" sz="2400" dirty="0" err="1" smtClean="0"/>
              <a:t>not</a:t>
            </a:r>
            <a:r>
              <a:rPr lang="hu-HU" sz="2400" dirty="0" smtClean="0"/>
              <a:t> </a:t>
            </a:r>
            <a:r>
              <a:rPr lang="hu-HU" sz="2400" dirty="0" err="1" smtClean="0"/>
              <a:t>exposed</a:t>
            </a:r>
            <a:r>
              <a:rPr lang="hu-HU" sz="2400" dirty="0" smtClean="0"/>
              <a:t> </a:t>
            </a:r>
            <a:r>
              <a:rPr lang="hu-HU" sz="2400" dirty="0" err="1" smtClean="0"/>
              <a:t>to</a:t>
            </a:r>
            <a:r>
              <a:rPr lang="hu-HU" sz="2400" dirty="0" smtClean="0"/>
              <a:t> </a:t>
            </a:r>
            <a:r>
              <a:rPr lang="hu-HU" sz="2400" dirty="0" err="1" smtClean="0"/>
              <a:t>bullying</a:t>
            </a:r>
            <a:r>
              <a:rPr lang="hu-HU" sz="2400" dirty="0" smtClean="0"/>
              <a:t>, 15 % </a:t>
            </a:r>
            <a:r>
              <a:rPr lang="hu-HU" sz="2400" dirty="0" err="1" smtClean="0"/>
              <a:t>are</a:t>
            </a:r>
            <a:r>
              <a:rPr lang="hu-HU" sz="2400" dirty="0" smtClean="0"/>
              <a:t> </a:t>
            </a:r>
            <a:r>
              <a:rPr lang="hu-HU" sz="2400" dirty="0" err="1" smtClean="0"/>
              <a:t>perpetrators</a:t>
            </a:r>
            <a:r>
              <a:rPr lang="hu-HU" sz="2400" dirty="0" smtClean="0"/>
              <a:t>, 13% </a:t>
            </a:r>
            <a:r>
              <a:rPr lang="hu-HU" sz="2400" dirty="0" err="1" smtClean="0"/>
              <a:t>are</a:t>
            </a:r>
            <a:r>
              <a:rPr lang="hu-HU" sz="2400" dirty="0" smtClean="0"/>
              <a:t> </a:t>
            </a:r>
            <a:r>
              <a:rPr lang="hu-HU" sz="2400" dirty="0" err="1" smtClean="0"/>
              <a:t>victims</a:t>
            </a:r>
            <a:r>
              <a:rPr lang="hu-HU" sz="2400" dirty="0" smtClean="0"/>
              <a:t>, 10% </a:t>
            </a:r>
            <a:r>
              <a:rPr lang="hu-HU" sz="2400" dirty="0" err="1" smtClean="0"/>
              <a:t>are</a:t>
            </a:r>
            <a:r>
              <a:rPr lang="hu-HU" sz="2400" dirty="0" smtClean="0"/>
              <a:t> </a:t>
            </a:r>
            <a:r>
              <a:rPr lang="hu-HU" sz="2400" dirty="0" err="1" smtClean="0"/>
              <a:t>both</a:t>
            </a:r>
            <a:r>
              <a:rPr lang="hu-HU" sz="2400" dirty="0" smtClean="0"/>
              <a:t> </a:t>
            </a:r>
            <a:r>
              <a:rPr lang="hu-HU" sz="2400" dirty="0" err="1" smtClean="0"/>
              <a:t>participating</a:t>
            </a:r>
            <a:r>
              <a:rPr lang="hu-HU" sz="2400" dirty="0" smtClean="0"/>
              <a:t> </a:t>
            </a:r>
            <a:r>
              <a:rPr lang="hu-HU" sz="2400" dirty="0" err="1" smtClean="0"/>
              <a:t>in</a:t>
            </a:r>
            <a:r>
              <a:rPr lang="hu-HU" sz="2400" dirty="0" smtClean="0"/>
              <a:t> and </a:t>
            </a:r>
            <a:r>
              <a:rPr lang="hu-HU" sz="2400" dirty="0" err="1" smtClean="0"/>
              <a:t>suffering</a:t>
            </a:r>
            <a:r>
              <a:rPr lang="hu-HU" sz="2400" dirty="0" smtClean="0"/>
              <a:t> </a:t>
            </a:r>
            <a:r>
              <a:rPr lang="hu-HU" sz="2400" dirty="0" err="1" smtClean="0"/>
              <a:t>bullying</a:t>
            </a:r>
            <a:r>
              <a:rPr lang="hu-HU" sz="2400" dirty="0" smtClean="0"/>
              <a:t>.</a:t>
            </a:r>
          </a:p>
          <a:p>
            <a:r>
              <a:rPr lang="hu-HU" sz="2400" b="1" dirty="0" smtClean="0">
                <a:solidFill>
                  <a:schemeClr val="tx2"/>
                </a:solidFill>
              </a:rPr>
              <a:t>More </a:t>
            </a:r>
            <a:r>
              <a:rPr lang="hu-HU" sz="2400" b="1" dirty="0" err="1" smtClean="0">
                <a:solidFill>
                  <a:schemeClr val="tx2"/>
                </a:solidFill>
              </a:rPr>
              <a:t>boys</a:t>
            </a:r>
            <a:r>
              <a:rPr lang="hu-HU" sz="2400" dirty="0" smtClean="0"/>
              <a:t> </a:t>
            </a:r>
            <a:r>
              <a:rPr lang="hu-HU" sz="2400" dirty="0" err="1" smtClean="0"/>
              <a:t>are</a:t>
            </a:r>
            <a:r>
              <a:rPr lang="hu-HU" sz="2400" dirty="0" smtClean="0"/>
              <a:t> </a:t>
            </a:r>
            <a:r>
              <a:rPr lang="hu-HU" sz="2400" dirty="0" err="1" smtClean="0"/>
              <a:t>perpetrators</a:t>
            </a:r>
            <a:r>
              <a:rPr lang="hu-HU" sz="2400" dirty="0" smtClean="0"/>
              <a:t>, </a:t>
            </a:r>
            <a:r>
              <a:rPr lang="hu-HU" sz="2400" dirty="0" err="1" smtClean="0"/>
              <a:t>bully-victims</a:t>
            </a:r>
            <a:r>
              <a:rPr lang="hu-HU" sz="2400" dirty="0" smtClean="0"/>
              <a:t> and </a:t>
            </a:r>
            <a:r>
              <a:rPr lang="hu-HU" sz="2400" dirty="0" err="1" smtClean="0"/>
              <a:t>those</a:t>
            </a:r>
            <a:r>
              <a:rPr lang="hu-HU" sz="2400" dirty="0" smtClean="0"/>
              <a:t> </a:t>
            </a:r>
            <a:r>
              <a:rPr lang="hu-HU" sz="2400" dirty="0" err="1" smtClean="0"/>
              <a:t>who</a:t>
            </a:r>
            <a:r>
              <a:rPr lang="hu-HU" sz="2400" dirty="0" smtClean="0"/>
              <a:t> </a:t>
            </a:r>
            <a:r>
              <a:rPr lang="hu-HU" sz="2400" dirty="0" err="1" smtClean="0"/>
              <a:t>are</a:t>
            </a:r>
            <a:r>
              <a:rPr lang="hu-HU" sz="2400" dirty="0" smtClean="0"/>
              <a:t> </a:t>
            </a:r>
            <a:r>
              <a:rPr lang="hu-HU" sz="2400" dirty="0" err="1" smtClean="0"/>
              <a:t>not</a:t>
            </a:r>
            <a:r>
              <a:rPr lang="hu-HU" sz="2400" dirty="0" smtClean="0"/>
              <a:t> </a:t>
            </a:r>
            <a:r>
              <a:rPr lang="hu-HU" sz="2400" dirty="0" err="1" smtClean="0"/>
              <a:t>exposed</a:t>
            </a:r>
            <a:r>
              <a:rPr lang="hu-HU" sz="2400" dirty="0" smtClean="0"/>
              <a:t> </a:t>
            </a:r>
            <a:r>
              <a:rPr lang="hu-HU" sz="2400" dirty="0" err="1" smtClean="0"/>
              <a:t>to</a:t>
            </a:r>
            <a:r>
              <a:rPr lang="hu-HU" sz="2400" dirty="0" smtClean="0"/>
              <a:t> </a:t>
            </a:r>
            <a:r>
              <a:rPr lang="hu-HU" sz="2400" dirty="0" err="1" smtClean="0"/>
              <a:t>bullying</a:t>
            </a:r>
            <a:r>
              <a:rPr lang="hu-HU" sz="2400" dirty="0" smtClean="0"/>
              <a:t> </a:t>
            </a:r>
            <a:r>
              <a:rPr lang="hu-HU" sz="2400" dirty="0" err="1" smtClean="0"/>
              <a:t>at</a:t>
            </a:r>
            <a:r>
              <a:rPr lang="hu-HU" sz="2400" dirty="0" smtClean="0"/>
              <a:t> </a:t>
            </a:r>
            <a:r>
              <a:rPr lang="hu-HU" sz="2400" dirty="0" err="1" smtClean="0"/>
              <a:t>all</a:t>
            </a:r>
            <a:r>
              <a:rPr lang="hu-HU" sz="2400" dirty="0" smtClean="0"/>
              <a:t>.</a:t>
            </a:r>
          </a:p>
          <a:p>
            <a:r>
              <a:rPr lang="hu-HU" sz="2400" dirty="0" err="1" smtClean="0"/>
              <a:t>In</a:t>
            </a:r>
            <a:r>
              <a:rPr lang="hu-HU" sz="2400" dirty="0" smtClean="0"/>
              <a:t> </a:t>
            </a:r>
            <a:r>
              <a:rPr lang="hu-HU" sz="2400" dirty="0" err="1" smtClean="0"/>
              <a:t>older</a:t>
            </a:r>
            <a:r>
              <a:rPr lang="hu-HU" sz="2400" dirty="0" smtClean="0"/>
              <a:t> </a:t>
            </a:r>
            <a:r>
              <a:rPr lang="hu-HU" sz="2400" dirty="0" err="1" smtClean="0"/>
              <a:t>age</a:t>
            </a:r>
            <a:r>
              <a:rPr lang="hu-HU" sz="2400" dirty="0" smtClean="0"/>
              <a:t> </a:t>
            </a:r>
            <a:r>
              <a:rPr lang="hu-HU" sz="2400" dirty="0" err="1" smtClean="0"/>
              <a:t>groups</a:t>
            </a:r>
            <a:r>
              <a:rPr lang="hu-HU" sz="2400" dirty="0" smtClean="0"/>
              <a:t>: </a:t>
            </a:r>
            <a:r>
              <a:rPr lang="hu-HU" sz="2400" dirty="0" err="1" smtClean="0"/>
              <a:t>prevalence</a:t>
            </a:r>
            <a:r>
              <a:rPr lang="hu-HU" sz="2400" dirty="0" smtClean="0"/>
              <a:t> of </a:t>
            </a:r>
            <a:r>
              <a:rPr lang="hu-HU" sz="2400" dirty="0" err="1" smtClean="0"/>
              <a:t>bullying</a:t>
            </a:r>
            <a:r>
              <a:rPr lang="hu-HU" sz="2400" dirty="0" smtClean="0"/>
              <a:t> is </a:t>
            </a:r>
            <a:r>
              <a:rPr lang="hu-HU" sz="2400" dirty="0" err="1" smtClean="0"/>
              <a:t>sign</a:t>
            </a:r>
            <a:r>
              <a:rPr lang="hu-HU" sz="2400" dirty="0" smtClean="0"/>
              <a:t>. </a:t>
            </a:r>
            <a:r>
              <a:rPr lang="hu-HU" sz="2400" dirty="0" err="1" smtClean="0"/>
              <a:t>lower</a:t>
            </a:r>
            <a:r>
              <a:rPr lang="hu-HU" sz="2400" dirty="0" smtClean="0"/>
              <a:t>.</a:t>
            </a:r>
          </a:p>
          <a:p>
            <a:r>
              <a:rPr lang="hu-HU" sz="2400" b="1" dirty="0" err="1" smtClean="0">
                <a:solidFill>
                  <a:schemeClr val="tx2"/>
                </a:solidFill>
              </a:rPr>
              <a:t>Vocational</a:t>
            </a:r>
            <a:r>
              <a:rPr lang="hu-HU" sz="2400" b="1" dirty="0" smtClean="0">
                <a:solidFill>
                  <a:schemeClr val="tx2"/>
                </a:solidFill>
              </a:rPr>
              <a:t> </a:t>
            </a:r>
            <a:r>
              <a:rPr lang="hu-HU" sz="2400" b="1" dirty="0" err="1" smtClean="0">
                <a:solidFill>
                  <a:schemeClr val="tx2"/>
                </a:solidFill>
              </a:rPr>
              <a:t>schools</a:t>
            </a:r>
            <a:r>
              <a:rPr lang="hu-HU" sz="2400" dirty="0" smtClean="0"/>
              <a:t>: </a:t>
            </a:r>
            <a:r>
              <a:rPr lang="hu-HU" sz="2400" dirty="0" err="1" smtClean="0"/>
              <a:t>sig</a:t>
            </a:r>
            <a:r>
              <a:rPr lang="hu-HU" sz="2400" dirty="0" smtClean="0"/>
              <a:t>. more </a:t>
            </a:r>
            <a:r>
              <a:rPr lang="hu-HU" sz="2400" dirty="0" err="1" smtClean="0"/>
              <a:t>perpetrator</a:t>
            </a:r>
            <a:r>
              <a:rPr lang="hu-HU" sz="2400" dirty="0" smtClean="0"/>
              <a:t> and </a:t>
            </a:r>
            <a:r>
              <a:rPr lang="hu-HU" sz="2400" dirty="0" err="1" smtClean="0"/>
              <a:t>victim-type</a:t>
            </a:r>
            <a:r>
              <a:rPr lang="hu-HU" sz="2400" dirty="0" smtClean="0"/>
              <a:t> </a:t>
            </a:r>
            <a:r>
              <a:rPr lang="hu-HU" sz="2400" dirty="0" err="1" smtClean="0"/>
              <a:t>children</a:t>
            </a:r>
            <a:r>
              <a:rPr lang="hu-HU" sz="2400" dirty="0" smtClean="0"/>
              <a:t>.</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539750" y="1773238"/>
            <a:ext cx="7772400" cy="1362075"/>
          </a:xfrm>
        </p:spPr>
        <p:txBody>
          <a:bodyPr/>
          <a:lstStyle/>
          <a:p>
            <a:pPr>
              <a:defRPr/>
            </a:pPr>
            <a:endParaRPr lang="hu-HU"/>
          </a:p>
        </p:txBody>
      </p:sp>
      <p:sp>
        <p:nvSpPr>
          <p:cNvPr id="47107" name="Szöveg helye 2"/>
          <p:cNvSpPr>
            <a:spLocks noGrp="1"/>
          </p:cNvSpPr>
          <p:nvPr>
            <p:ph type="body" idx="1"/>
          </p:nvPr>
        </p:nvSpPr>
        <p:spPr>
          <a:xfrm>
            <a:off x="530225" y="1773238"/>
            <a:ext cx="7772400" cy="2441575"/>
          </a:xfrm>
        </p:spPr>
        <p:txBody>
          <a:bodyPr/>
          <a:lstStyle/>
          <a:p>
            <a:pPr algn="ctr"/>
            <a:r>
              <a:rPr lang="hu-HU" sz="4800" b="1" smtClean="0">
                <a:latin typeface="Arial" charset="0"/>
              </a:rPr>
              <a:t>Social and health services which develop the mental and psychosocial health in childhood</a:t>
            </a:r>
          </a:p>
          <a:p>
            <a:endParaRPr lang="hu-HU" sz="480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ím 1"/>
          <p:cNvSpPr>
            <a:spLocks noGrp="1"/>
          </p:cNvSpPr>
          <p:nvPr>
            <p:ph type="title"/>
          </p:nvPr>
        </p:nvSpPr>
        <p:spPr/>
        <p:txBody>
          <a:bodyPr/>
          <a:lstStyle/>
          <a:p>
            <a:r>
              <a:rPr lang="hu-HU" smtClean="0"/>
              <a:t>Children and adolescent mental health care/specialists </a:t>
            </a:r>
          </a:p>
        </p:txBody>
      </p:sp>
      <p:sp>
        <p:nvSpPr>
          <p:cNvPr id="48131" name="Tartalom helye 2"/>
          <p:cNvSpPr>
            <a:spLocks noGrp="1"/>
          </p:cNvSpPr>
          <p:nvPr>
            <p:ph idx="1"/>
          </p:nvPr>
        </p:nvSpPr>
        <p:spPr/>
        <p:txBody>
          <a:bodyPr/>
          <a:lstStyle/>
          <a:p>
            <a:endParaRPr lang="hu-HU" smtClean="0"/>
          </a:p>
        </p:txBody>
      </p:sp>
      <p:sp>
        <p:nvSpPr>
          <p:cNvPr id="5" name="Folyamatábra: Másik feldolgozás 4"/>
          <p:cNvSpPr/>
          <p:nvPr/>
        </p:nvSpPr>
        <p:spPr>
          <a:xfrm>
            <a:off x="395288" y="2147888"/>
            <a:ext cx="2305050" cy="776287"/>
          </a:xfrm>
          <a:prstGeom prst="flowChartAlternateProcess">
            <a:avLst/>
          </a:prstGeom>
          <a:solidFill>
            <a:srgbClr val="CC33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hu-HU" b="1" dirty="0" err="1"/>
              <a:t>Pediatricians</a:t>
            </a:r>
            <a:endParaRPr lang="hu-HU" b="1" dirty="0"/>
          </a:p>
        </p:txBody>
      </p:sp>
      <p:sp>
        <p:nvSpPr>
          <p:cNvPr id="7" name="Folyamatábra: Másik feldolgozás 6"/>
          <p:cNvSpPr/>
          <p:nvPr/>
        </p:nvSpPr>
        <p:spPr>
          <a:xfrm>
            <a:off x="3781425" y="2147888"/>
            <a:ext cx="2087563" cy="671512"/>
          </a:xfrm>
          <a:prstGeom prst="flowChartAlternateProcess">
            <a:avLst/>
          </a:prstGeom>
          <a:solidFill>
            <a:srgbClr val="CC33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hu-HU" b="1" dirty="0"/>
              <a:t>Health </a:t>
            </a:r>
            <a:r>
              <a:rPr lang="hu-HU" b="1" dirty="0" err="1"/>
              <a:t>visitor</a:t>
            </a:r>
            <a:endParaRPr lang="hu-HU" b="1" dirty="0"/>
          </a:p>
        </p:txBody>
      </p:sp>
      <p:sp>
        <p:nvSpPr>
          <p:cNvPr id="8" name="Jobbra nyíl 7"/>
          <p:cNvSpPr/>
          <p:nvPr/>
        </p:nvSpPr>
        <p:spPr>
          <a:xfrm>
            <a:off x="2700338" y="2349500"/>
            <a:ext cx="1079500" cy="190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hu-HU"/>
          </a:p>
        </p:txBody>
      </p:sp>
      <p:sp>
        <p:nvSpPr>
          <p:cNvPr id="9" name="Balra nyíl 8"/>
          <p:cNvSpPr/>
          <p:nvPr/>
        </p:nvSpPr>
        <p:spPr>
          <a:xfrm>
            <a:off x="2700338" y="2708275"/>
            <a:ext cx="1079500" cy="16827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hu-HU"/>
          </a:p>
        </p:txBody>
      </p:sp>
      <p:sp>
        <p:nvSpPr>
          <p:cNvPr id="12" name="Folyamatábra: Másik feldolgozás 11"/>
          <p:cNvSpPr/>
          <p:nvPr/>
        </p:nvSpPr>
        <p:spPr>
          <a:xfrm>
            <a:off x="576263" y="2924175"/>
            <a:ext cx="1943100" cy="1368425"/>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hu-HU" dirty="0" err="1"/>
              <a:t>Healing</a:t>
            </a:r>
            <a:r>
              <a:rPr lang="hu-HU" dirty="0"/>
              <a:t> </a:t>
            </a:r>
            <a:r>
              <a:rPr lang="hu-HU" dirty="0" err="1"/>
              <a:t>the</a:t>
            </a:r>
            <a:r>
              <a:rPr lang="hu-HU" dirty="0"/>
              <a:t> </a:t>
            </a:r>
            <a:r>
              <a:rPr lang="hu-HU" dirty="0" err="1"/>
              <a:t>physical</a:t>
            </a:r>
            <a:r>
              <a:rPr lang="hu-HU" dirty="0"/>
              <a:t> </a:t>
            </a:r>
            <a:r>
              <a:rPr lang="hu-HU" dirty="0" err="1"/>
              <a:t>diseases</a:t>
            </a:r>
            <a:endParaRPr lang="hu-HU" dirty="0"/>
          </a:p>
        </p:txBody>
      </p:sp>
      <p:sp>
        <p:nvSpPr>
          <p:cNvPr id="13" name="Folyamatábra: Másik feldolgozás 12"/>
          <p:cNvSpPr/>
          <p:nvPr/>
        </p:nvSpPr>
        <p:spPr>
          <a:xfrm>
            <a:off x="3779838" y="2876550"/>
            <a:ext cx="2068512" cy="12573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hu-HU" dirty="0" err="1"/>
              <a:t>Helping</a:t>
            </a:r>
            <a:r>
              <a:rPr lang="hu-HU" dirty="0"/>
              <a:t> </a:t>
            </a:r>
            <a:r>
              <a:rPr lang="hu-HU" dirty="0" err="1"/>
              <a:t>the</a:t>
            </a:r>
            <a:r>
              <a:rPr lang="hu-HU" dirty="0"/>
              <a:t> </a:t>
            </a:r>
            <a:r>
              <a:rPr lang="hu-HU" dirty="0" err="1"/>
              <a:t>development</a:t>
            </a:r>
            <a:r>
              <a:rPr lang="hu-HU" dirty="0"/>
              <a:t> of </a:t>
            </a:r>
            <a:r>
              <a:rPr lang="hu-HU" dirty="0" err="1"/>
              <a:t>child</a:t>
            </a:r>
            <a:endParaRPr lang="hu-HU" dirty="0"/>
          </a:p>
        </p:txBody>
      </p:sp>
      <p:sp>
        <p:nvSpPr>
          <p:cNvPr id="14" name="Folyamatábra: Másik feldolgozás 13"/>
          <p:cNvSpPr/>
          <p:nvPr/>
        </p:nvSpPr>
        <p:spPr>
          <a:xfrm>
            <a:off x="0" y="4508500"/>
            <a:ext cx="2124075" cy="1152525"/>
          </a:xfrm>
          <a:prstGeom prst="flowChartAlternateProcess">
            <a:avLst/>
          </a:prstGeom>
          <a:solidFill>
            <a:srgbClr val="CC33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hu-HU" b="1" dirty="0" err="1"/>
              <a:t>Child</a:t>
            </a:r>
            <a:r>
              <a:rPr lang="hu-HU" b="1" dirty="0"/>
              <a:t> </a:t>
            </a:r>
            <a:r>
              <a:rPr lang="hu-HU" b="1" dirty="0" err="1"/>
              <a:t>psychiatrist</a:t>
            </a:r>
            <a:endParaRPr lang="hu-HU" b="1" dirty="0"/>
          </a:p>
        </p:txBody>
      </p:sp>
      <p:sp>
        <p:nvSpPr>
          <p:cNvPr id="15" name="Folyamatábra: Másik feldolgozás 14"/>
          <p:cNvSpPr/>
          <p:nvPr/>
        </p:nvSpPr>
        <p:spPr>
          <a:xfrm>
            <a:off x="2700338" y="4508500"/>
            <a:ext cx="2376487" cy="1152525"/>
          </a:xfrm>
          <a:prstGeom prst="flowChartAlternateProcess">
            <a:avLst/>
          </a:prstGeom>
          <a:solidFill>
            <a:srgbClr val="CC33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hu-HU" b="1" dirty="0" err="1"/>
              <a:t>Child</a:t>
            </a:r>
            <a:r>
              <a:rPr lang="hu-HU" b="1" dirty="0"/>
              <a:t> </a:t>
            </a:r>
            <a:r>
              <a:rPr lang="hu-HU" b="1" dirty="0" err="1"/>
              <a:t>psychologist</a:t>
            </a:r>
            <a:endParaRPr lang="hu-HU" b="1" dirty="0"/>
          </a:p>
        </p:txBody>
      </p:sp>
      <p:sp>
        <p:nvSpPr>
          <p:cNvPr id="16" name="Folyamatábra: Másik feldolgozás 15"/>
          <p:cNvSpPr/>
          <p:nvPr/>
        </p:nvSpPr>
        <p:spPr>
          <a:xfrm>
            <a:off x="395288" y="5661025"/>
            <a:ext cx="4248150" cy="1196975"/>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hu-HU" dirty="0" err="1"/>
              <a:t>Psychological</a:t>
            </a:r>
            <a:r>
              <a:rPr lang="hu-HU" dirty="0"/>
              <a:t> </a:t>
            </a:r>
            <a:r>
              <a:rPr lang="hu-HU" dirty="0" err="1" smtClean="0"/>
              <a:t>problems</a:t>
            </a:r>
            <a:r>
              <a:rPr lang="hu-HU" dirty="0" smtClean="0"/>
              <a:t> and </a:t>
            </a:r>
            <a:r>
              <a:rPr lang="hu-HU" dirty="0" err="1"/>
              <a:t>psychiatric</a:t>
            </a:r>
            <a:r>
              <a:rPr lang="hu-HU" dirty="0"/>
              <a:t> </a:t>
            </a:r>
            <a:r>
              <a:rPr lang="hu-HU" dirty="0" err="1"/>
              <a:t>disorders</a:t>
            </a:r>
            <a:endParaRPr lang="hu-HU" dirty="0"/>
          </a:p>
        </p:txBody>
      </p:sp>
      <p:sp>
        <p:nvSpPr>
          <p:cNvPr id="17" name="Folyamatábra: Másik feldolgozás 16"/>
          <p:cNvSpPr/>
          <p:nvPr/>
        </p:nvSpPr>
        <p:spPr>
          <a:xfrm>
            <a:off x="6300788" y="1412875"/>
            <a:ext cx="2374900" cy="1511300"/>
          </a:xfrm>
          <a:prstGeom prst="flowChartAlternateProcess">
            <a:avLst/>
          </a:prstGeom>
          <a:solidFill>
            <a:srgbClr val="CC33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hu-HU" b="1" dirty="0" err="1" smtClean="0"/>
              <a:t>Special</a:t>
            </a:r>
            <a:r>
              <a:rPr lang="hu-HU" b="1" dirty="0" smtClean="0"/>
              <a:t> </a:t>
            </a:r>
            <a:r>
              <a:rPr lang="hu-HU" b="1" dirty="0" err="1" smtClean="0"/>
              <a:t>education</a:t>
            </a:r>
            <a:r>
              <a:rPr lang="hu-HU" b="1" dirty="0" smtClean="0"/>
              <a:t> </a:t>
            </a:r>
            <a:r>
              <a:rPr lang="hu-HU" b="1" dirty="0" err="1" smtClean="0"/>
              <a:t>teacher</a:t>
            </a:r>
            <a:endParaRPr lang="hu-HU" b="1" dirty="0"/>
          </a:p>
        </p:txBody>
      </p:sp>
      <p:sp>
        <p:nvSpPr>
          <p:cNvPr id="18" name="Folyamatábra: Másik feldolgozás 17"/>
          <p:cNvSpPr/>
          <p:nvPr/>
        </p:nvSpPr>
        <p:spPr>
          <a:xfrm>
            <a:off x="6588125" y="2924175"/>
            <a:ext cx="2087563" cy="1368425"/>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hu-HU" dirty="0" err="1"/>
              <a:t>Develop</a:t>
            </a:r>
            <a:r>
              <a:rPr lang="hu-HU" dirty="0"/>
              <a:t> </a:t>
            </a:r>
            <a:r>
              <a:rPr lang="hu-HU" dirty="0" err="1"/>
              <a:t>the</a:t>
            </a:r>
            <a:r>
              <a:rPr lang="hu-HU" dirty="0"/>
              <a:t> </a:t>
            </a:r>
            <a:r>
              <a:rPr lang="hu-HU" dirty="0" err="1"/>
              <a:t>mentally</a:t>
            </a:r>
            <a:r>
              <a:rPr lang="hu-HU" dirty="0"/>
              <a:t> </a:t>
            </a:r>
            <a:r>
              <a:rPr lang="hu-HU" dirty="0" err="1"/>
              <a:t>disabled</a:t>
            </a:r>
            <a:r>
              <a:rPr lang="hu-HU" dirty="0"/>
              <a:t> </a:t>
            </a:r>
            <a:r>
              <a:rPr lang="hu-HU" dirty="0" err="1"/>
              <a:t>children</a:t>
            </a:r>
            <a:endParaRPr lang="hu-HU" dirty="0"/>
          </a:p>
        </p:txBody>
      </p:sp>
      <p:sp>
        <p:nvSpPr>
          <p:cNvPr id="4" name="Lekerekített téglalap 3"/>
          <p:cNvSpPr/>
          <p:nvPr/>
        </p:nvSpPr>
        <p:spPr>
          <a:xfrm>
            <a:off x="5868988" y="4856163"/>
            <a:ext cx="1892300" cy="1020762"/>
          </a:xfrm>
          <a:prstGeom prst="roundRect">
            <a:avLst/>
          </a:prstGeom>
          <a:solidFill>
            <a:srgbClr val="CC33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hu-HU" dirty="0" err="1"/>
              <a:t>Social</a:t>
            </a:r>
            <a:r>
              <a:rPr lang="hu-HU" dirty="0"/>
              <a:t> </a:t>
            </a:r>
            <a:r>
              <a:rPr lang="hu-HU" dirty="0" err="1"/>
              <a:t>worker</a:t>
            </a:r>
            <a:endParaRPr lang="hu-HU"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ím 1"/>
          <p:cNvSpPr>
            <a:spLocks noGrp="1"/>
          </p:cNvSpPr>
          <p:nvPr>
            <p:ph type="title"/>
          </p:nvPr>
        </p:nvSpPr>
        <p:spPr>
          <a:xfrm>
            <a:off x="457200" y="704850"/>
            <a:ext cx="8229600" cy="708025"/>
          </a:xfrm>
        </p:spPr>
        <p:txBody>
          <a:bodyPr/>
          <a:lstStyle/>
          <a:p>
            <a:r>
              <a:rPr lang="hu-HU" smtClean="0"/>
              <a:t>Children and adolescent mental health care/institutions</a:t>
            </a:r>
          </a:p>
        </p:txBody>
      </p:sp>
      <p:graphicFrame>
        <p:nvGraphicFramePr>
          <p:cNvPr id="7" name="Tartalom helye 6"/>
          <p:cNvGraphicFramePr>
            <a:graphicFrameLocks noGrp="1"/>
          </p:cNvGraphicFramePr>
          <p:nvPr>
            <p:ph idx="1"/>
          </p:nvPr>
        </p:nvGraphicFramePr>
        <p:xfrm>
          <a:off x="20960" y="1556792"/>
          <a:ext cx="8229600" cy="504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Cím 1"/>
          <p:cNvSpPr>
            <a:spLocks noGrp="1"/>
          </p:cNvSpPr>
          <p:nvPr>
            <p:ph type="title"/>
          </p:nvPr>
        </p:nvSpPr>
        <p:spPr>
          <a:xfrm>
            <a:off x="312738" y="404813"/>
            <a:ext cx="8229600" cy="1143000"/>
          </a:xfrm>
        </p:spPr>
        <p:txBody>
          <a:bodyPr/>
          <a:lstStyle/>
          <a:p>
            <a:r>
              <a:rPr lang="hu-HU" b="1" smtClean="0"/>
              <a:t/>
            </a:r>
            <a:br>
              <a:rPr lang="hu-HU" b="1" smtClean="0"/>
            </a:br>
            <a:r>
              <a:rPr lang="hu-HU" b="1" smtClean="0"/>
              <a:t/>
            </a:r>
            <a:br>
              <a:rPr lang="hu-HU" b="1" smtClean="0"/>
            </a:br>
            <a:r>
              <a:rPr lang="hu-HU" b="1" smtClean="0"/>
              <a:t/>
            </a:r>
            <a:br>
              <a:rPr lang="hu-HU" b="1" smtClean="0"/>
            </a:br>
            <a:endParaRPr lang="hu-HU" smtClean="0"/>
          </a:p>
        </p:txBody>
      </p:sp>
      <p:sp>
        <p:nvSpPr>
          <p:cNvPr id="50179" name="Tartalom helye 2"/>
          <p:cNvSpPr>
            <a:spLocks noGrp="1"/>
          </p:cNvSpPr>
          <p:nvPr>
            <p:ph sz="half" idx="1"/>
          </p:nvPr>
        </p:nvSpPr>
        <p:spPr>
          <a:xfrm>
            <a:off x="457200" y="1920875"/>
            <a:ext cx="4038600" cy="4433888"/>
          </a:xfrm>
        </p:spPr>
        <p:txBody>
          <a:bodyPr/>
          <a:lstStyle/>
          <a:p>
            <a:endParaRPr lang="hu-HU" smtClean="0"/>
          </a:p>
        </p:txBody>
      </p:sp>
      <p:sp>
        <p:nvSpPr>
          <p:cNvPr id="50180" name="Tartalom helye 3"/>
          <p:cNvSpPr>
            <a:spLocks noGrp="1"/>
          </p:cNvSpPr>
          <p:nvPr>
            <p:ph sz="half" idx="2"/>
          </p:nvPr>
        </p:nvSpPr>
        <p:spPr>
          <a:xfrm>
            <a:off x="4648200" y="1920875"/>
            <a:ext cx="4038600" cy="4433888"/>
          </a:xfrm>
        </p:spPr>
        <p:txBody>
          <a:bodyPr/>
          <a:lstStyle/>
          <a:p>
            <a:endParaRPr lang="hu-HU" smtClean="0"/>
          </a:p>
        </p:txBody>
      </p:sp>
      <p:pic>
        <p:nvPicPr>
          <p:cNvPr id="50181" name="Picture 2" descr="http://www.vadaskertalapitvany.hu/images/easygallery/images/img_6.jpg"/>
          <p:cNvPicPr>
            <a:picLocks noChangeAspect="1" noChangeArrowheads="1"/>
          </p:cNvPicPr>
          <p:nvPr/>
        </p:nvPicPr>
        <p:blipFill>
          <a:blip r:embed="rId3" cstate="print"/>
          <a:srcRect/>
          <a:stretch>
            <a:fillRect/>
          </a:stretch>
        </p:blipFill>
        <p:spPr bwMode="auto">
          <a:xfrm>
            <a:off x="155575" y="1773238"/>
            <a:ext cx="4271963" cy="4248150"/>
          </a:xfrm>
          <a:prstGeom prst="rect">
            <a:avLst/>
          </a:prstGeom>
          <a:noFill/>
          <a:ln w="9525">
            <a:noFill/>
            <a:miter lim="800000"/>
            <a:headEnd/>
            <a:tailEnd/>
          </a:ln>
        </p:spPr>
      </p:pic>
      <p:pic>
        <p:nvPicPr>
          <p:cNvPr id="50182" name="Picture 3"/>
          <p:cNvPicPr>
            <a:picLocks noChangeAspect="1" noChangeArrowheads="1"/>
          </p:cNvPicPr>
          <p:nvPr/>
        </p:nvPicPr>
        <p:blipFill>
          <a:blip r:embed="rId4" cstate="print"/>
          <a:srcRect/>
          <a:stretch>
            <a:fillRect/>
          </a:stretch>
        </p:blipFill>
        <p:spPr bwMode="auto">
          <a:xfrm>
            <a:off x="4427538" y="1773238"/>
            <a:ext cx="4032250" cy="4248150"/>
          </a:xfrm>
          <a:prstGeom prst="rect">
            <a:avLst/>
          </a:prstGeom>
          <a:noFill/>
          <a:ln w="9525">
            <a:noFill/>
            <a:miter lim="800000"/>
            <a:headEnd/>
            <a:tailEnd/>
          </a:ln>
          <a:effectLst/>
        </p:spPr>
      </p:pic>
      <p:sp>
        <p:nvSpPr>
          <p:cNvPr id="50183" name="Szövegdoboz 4"/>
          <p:cNvSpPr txBox="1">
            <a:spLocks noChangeArrowheads="1"/>
          </p:cNvSpPr>
          <p:nvPr/>
        </p:nvSpPr>
        <p:spPr bwMode="auto">
          <a:xfrm>
            <a:off x="468313" y="620713"/>
            <a:ext cx="8675687" cy="1200150"/>
          </a:xfrm>
          <a:prstGeom prst="rect">
            <a:avLst/>
          </a:prstGeom>
          <a:noFill/>
          <a:ln w="9525">
            <a:noFill/>
            <a:miter lim="800000"/>
            <a:headEnd/>
            <a:tailEnd/>
          </a:ln>
        </p:spPr>
        <p:txBody>
          <a:bodyPr>
            <a:spAutoFit/>
          </a:bodyPr>
          <a:lstStyle/>
          <a:p>
            <a:r>
              <a:rPr lang="hu-HU" sz="3600">
                <a:solidFill>
                  <a:schemeClr val="tx2"/>
                </a:solidFill>
              </a:rPr>
              <a:t>The Vadaskert Child Psychiatry Hospital and Outpatient Clinic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helye 4" descr="budapestparlamentjobb.jpg"/>
          <p:cNvPicPr>
            <a:picLocks noGrp="1" noChangeAspect="1"/>
          </p:cNvPicPr>
          <p:nvPr>
            <p:ph type="pic" idx="4294967295"/>
          </p:nvPr>
        </p:nvPicPr>
        <p:blipFill>
          <a:blip r:embed="rId2" cstate="print"/>
          <a:srcRect l="10877" r="10877"/>
          <a:stretch>
            <a:fillRect/>
          </a:stretch>
        </p:blipFill>
        <p:spPr>
          <a:xfrm rot="420000">
            <a:off x="4313453" y="1548591"/>
            <a:ext cx="4367256" cy="4000500"/>
          </a:xfrm>
        </p:spPr>
      </p:pic>
      <p:sp>
        <p:nvSpPr>
          <p:cNvPr id="2" name="Cím 1"/>
          <p:cNvSpPr>
            <a:spLocks noGrp="1"/>
          </p:cNvSpPr>
          <p:nvPr>
            <p:ph type="title" idx="4294967295"/>
          </p:nvPr>
        </p:nvSpPr>
        <p:spPr>
          <a:xfrm rot="600000">
            <a:off x="5292080" y="332656"/>
            <a:ext cx="3168352" cy="1080120"/>
          </a:xfrm>
        </p:spPr>
        <p:txBody>
          <a:bodyPr>
            <a:noAutofit/>
          </a:bodyPr>
          <a:lstStyle/>
          <a:p>
            <a:r>
              <a:rPr lang="hu-HU" sz="2000" b="1" dirty="0" smtClean="0"/>
              <a:t>Capital city, Budapest</a:t>
            </a:r>
            <a:br>
              <a:rPr lang="hu-HU" sz="2000" b="1" dirty="0" smtClean="0"/>
            </a:br>
            <a:r>
              <a:rPr lang="hu-HU" sz="2000" b="1" dirty="0" smtClean="0"/>
              <a:t>The </a:t>
            </a:r>
            <a:r>
              <a:rPr lang="hu-HU" sz="2000" b="1" dirty="0" err="1" smtClean="0"/>
              <a:t>Parliament</a:t>
            </a:r>
            <a:r>
              <a:rPr lang="hu-HU" sz="2000" b="1" dirty="0" smtClean="0"/>
              <a:t> </a:t>
            </a:r>
            <a:r>
              <a:rPr lang="hu-HU" sz="2000" b="1" dirty="0" err="1" smtClean="0"/>
              <a:t>with</a:t>
            </a:r>
            <a:r>
              <a:rPr lang="hu-HU" sz="2000" b="1" dirty="0" smtClean="0"/>
              <a:t> </a:t>
            </a:r>
            <a:r>
              <a:rPr lang="hu-HU" sz="2000" b="1" dirty="0" err="1" smtClean="0"/>
              <a:t>the</a:t>
            </a:r>
            <a:r>
              <a:rPr lang="hu-HU" sz="2000" b="1" dirty="0" smtClean="0"/>
              <a:t> </a:t>
            </a:r>
            <a:r>
              <a:rPr lang="hu-HU" sz="2000" b="1" dirty="0" err="1" smtClean="0"/>
              <a:t>Danube</a:t>
            </a:r>
            <a:endParaRPr lang="hu-HU" sz="2000" b="1" dirty="0"/>
          </a:p>
        </p:txBody>
      </p:sp>
      <p:pic>
        <p:nvPicPr>
          <p:cNvPr id="6" name="Kép 5" descr="budapest vár.jpg"/>
          <p:cNvPicPr>
            <a:picLocks noChangeAspect="1"/>
          </p:cNvPicPr>
          <p:nvPr/>
        </p:nvPicPr>
        <p:blipFill>
          <a:blip r:embed="rId3" cstate="print"/>
          <a:stretch>
            <a:fillRect/>
          </a:stretch>
        </p:blipFill>
        <p:spPr>
          <a:xfrm rot="-600000">
            <a:off x="342836" y="1575911"/>
            <a:ext cx="3658237" cy="4037170"/>
          </a:xfrm>
          <a:prstGeom prst="rect">
            <a:avLst/>
          </a:prstGeom>
        </p:spPr>
      </p:pic>
      <p:sp>
        <p:nvSpPr>
          <p:cNvPr id="7" name="Szövegdoboz 6"/>
          <p:cNvSpPr txBox="1"/>
          <p:nvPr/>
        </p:nvSpPr>
        <p:spPr>
          <a:xfrm rot="-600000">
            <a:off x="611560" y="116632"/>
            <a:ext cx="2160240" cy="1323439"/>
          </a:xfrm>
          <a:prstGeom prst="rect">
            <a:avLst/>
          </a:prstGeom>
          <a:noFill/>
        </p:spPr>
        <p:txBody>
          <a:bodyPr wrap="square" rtlCol="0">
            <a:spAutoFit/>
          </a:bodyPr>
          <a:lstStyle/>
          <a:p>
            <a:endParaRPr lang="hu-HU" sz="2000" b="1" dirty="0" smtClean="0">
              <a:solidFill>
                <a:schemeClr val="tx2"/>
              </a:solidFill>
              <a:latin typeface="+mj-lt"/>
            </a:endParaRPr>
          </a:p>
          <a:p>
            <a:r>
              <a:rPr lang="hu-HU" sz="2000" b="1" dirty="0" smtClean="0">
                <a:solidFill>
                  <a:schemeClr val="tx2"/>
                </a:solidFill>
                <a:latin typeface="+mj-lt"/>
              </a:rPr>
              <a:t>Capital city, Budapest</a:t>
            </a:r>
          </a:p>
          <a:p>
            <a:r>
              <a:rPr lang="hu-HU" sz="2000" b="1" dirty="0" err="1" smtClean="0">
                <a:solidFill>
                  <a:schemeClr val="tx2"/>
                </a:solidFill>
                <a:latin typeface="+mj-lt"/>
              </a:rPr>
              <a:t>Castle</a:t>
            </a:r>
            <a:r>
              <a:rPr lang="hu-HU" sz="2000" b="1" dirty="0" smtClean="0">
                <a:solidFill>
                  <a:schemeClr val="tx2"/>
                </a:solidFill>
                <a:latin typeface="+mj-lt"/>
              </a:rPr>
              <a:t> of Buda</a:t>
            </a:r>
            <a:endParaRPr lang="hu-HU" sz="2000" b="1" dirty="0">
              <a:solidFill>
                <a:schemeClr val="tx2"/>
              </a:solidFill>
              <a:latin typeface="+mj-lt"/>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ím 1"/>
          <p:cNvSpPr>
            <a:spLocks noGrp="1"/>
          </p:cNvSpPr>
          <p:nvPr>
            <p:ph type="title"/>
          </p:nvPr>
        </p:nvSpPr>
        <p:spPr>
          <a:xfrm>
            <a:off x="457200" y="260350"/>
            <a:ext cx="8229600" cy="1152525"/>
          </a:xfrm>
        </p:spPr>
        <p:txBody>
          <a:bodyPr/>
          <a:lstStyle/>
          <a:p>
            <a:r>
              <a:rPr lang="hu-HU" sz="3600" smtClean="0"/>
              <a:t>The Vadaskert Child Psychiatry Hospital and Outpatient Clinic</a:t>
            </a:r>
          </a:p>
        </p:txBody>
      </p:sp>
      <p:graphicFrame>
        <p:nvGraphicFramePr>
          <p:cNvPr id="4" name="Tartalom helye 3"/>
          <p:cNvGraphicFramePr>
            <a:graphicFrameLocks noGrp="1"/>
          </p:cNvGraphicFramePr>
          <p:nvPr>
            <p:ph idx="1"/>
          </p:nvPr>
        </p:nvGraphicFramePr>
        <p:xfrm>
          <a:off x="395536" y="1340769"/>
          <a:ext cx="8229600" cy="55019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Cím 1"/>
          <p:cNvSpPr>
            <a:spLocks noGrp="1"/>
          </p:cNvSpPr>
          <p:nvPr>
            <p:ph type="title"/>
          </p:nvPr>
        </p:nvSpPr>
        <p:spPr>
          <a:xfrm>
            <a:off x="685800" y="115888"/>
            <a:ext cx="7989888" cy="1560512"/>
          </a:xfrm>
        </p:spPr>
        <p:txBody>
          <a:bodyPr/>
          <a:lstStyle/>
          <a:p>
            <a:r>
              <a:rPr lang="hu-HU" sz="3600" smtClean="0"/>
              <a:t>The Vadaskert Child Psychiatry Hospital and Outpatient Clinic/inpatient ward </a:t>
            </a:r>
          </a:p>
        </p:txBody>
      </p:sp>
      <p:sp>
        <p:nvSpPr>
          <p:cNvPr id="52227" name="Szöveg helye 3"/>
          <p:cNvSpPr>
            <a:spLocks noGrp="1"/>
          </p:cNvSpPr>
          <p:nvPr>
            <p:ph type="body" idx="2"/>
          </p:nvPr>
        </p:nvSpPr>
        <p:spPr/>
        <p:txBody>
          <a:bodyPr/>
          <a:lstStyle/>
          <a:p>
            <a:endParaRPr lang="hu-HU" smtClean="0"/>
          </a:p>
        </p:txBody>
      </p:sp>
      <p:sp>
        <p:nvSpPr>
          <p:cNvPr id="3" name="Tartalom helye 2"/>
          <p:cNvSpPr>
            <a:spLocks noGrp="1"/>
          </p:cNvSpPr>
          <p:nvPr>
            <p:ph sz="half" idx="1"/>
          </p:nvPr>
        </p:nvSpPr>
        <p:spPr/>
        <p:txBody>
          <a:bodyPr/>
          <a:lstStyle/>
          <a:p>
            <a:pPr marL="0" indent="0">
              <a:buFont typeface="Wingdings 2" pitchFamily="18" charset="2"/>
              <a:buNone/>
              <a:defRPr/>
            </a:pPr>
            <a:r>
              <a:rPr lang="en-US" sz="2000" dirty="0"/>
              <a:t>At the ward called </a:t>
            </a:r>
            <a:r>
              <a:rPr lang="en-US" sz="2000" dirty="0" smtClean="0"/>
              <a:t>MÉHKAS </a:t>
            </a:r>
            <a:r>
              <a:rPr lang="en-US" sz="2000" dirty="0"/>
              <a:t>("BEEHIVE"), inpatient psychotherapeutic groups </a:t>
            </a:r>
            <a:r>
              <a:rPr lang="hu-HU" sz="2000" dirty="0" err="1" smtClean="0"/>
              <a:t>are</a:t>
            </a:r>
            <a:r>
              <a:rPr lang="hu-HU" sz="2000" dirty="0" smtClean="0"/>
              <a:t> </a:t>
            </a:r>
            <a:r>
              <a:rPr lang="hu-HU" sz="2000" dirty="0" err="1" smtClean="0"/>
              <a:t>organized</a:t>
            </a:r>
            <a:r>
              <a:rPr lang="hu-HU" sz="2000" dirty="0" smtClean="0"/>
              <a:t> </a:t>
            </a:r>
            <a:r>
              <a:rPr lang="en-US" sz="2000" dirty="0" smtClean="0"/>
              <a:t>for youths</a:t>
            </a:r>
            <a:r>
              <a:rPr lang="hu-HU" sz="2000" dirty="0" smtClean="0"/>
              <a:t> (10-18 </a:t>
            </a:r>
            <a:r>
              <a:rPr lang="hu-HU" sz="2000" dirty="0" err="1" smtClean="0"/>
              <a:t>years</a:t>
            </a:r>
            <a:r>
              <a:rPr lang="hu-HU" sz="2000" dirty="0" smtClean="0"/>
              <a:t> of </a:t>
            </a:r>
            <a:r>
              <a:rPr lang="hu-HU" sz="2000" dirty="0" err="1" smtClean="0"/>
              <a:t>age</a:t>
            </a:r>
            <a:r>
              <a:rPr lang="hu-HU" sz="2000" dirty="0" smtClean="0"/>
              <a:t>)</a:t>
            </a:r>
            <a:r>
              <a:rPr lang="en-US" sz="2000" dirty="0" smtClean="0"/>
              <a:t> with </a:t>
            </a:r>
            <a:r>
              <a:rPr lang="en-US" sz="2000" dirty="0"/>
              <a:t>similar </a:t>
            </a:r>
            <a:r>
              <a:rPr lang="en-US" sz="2000" dirty="0" smtClean="0"/>
              <a:t>psychopathology</a:t>
            </a:r>
            <a:r>
              <a:rPr lang="hu-HU" sz="2000" dirty="0" smtClean="0"/>
              <a:t>:</a:t>
            </a:r>
          </a:p>
          <a:p>
            <a:pPr>
              <a:defRPr/>
            </a:pPr>
            <a:r>
              <a:rPr lang="en-US" sz="2000" dirty="0" smtClean="0"/>
              <a:t>ADHD</a:t>
            </a:r>
            <a:r>
              <a:rPr lang="en-US" sz="2000" dirty="0"/>
              <a:t>, </a:t>
            </a:r>
            <a:r>
              <a:rPr lang="en-US" sz="2000" dirty="0" smtClean="0"/>
              <a:t>eating </a:t>
            </a:r>
            <a:r>
              <a:rPr lang="en-US" sz="2000" dirty="0"/>
              <a:t>disorders, </a:t>
            </a:r>
            <a:r>
              <a:rPr lang="en-US" sz="2000" dirty="0" smtClean="0"/>
              <a:t>anxiety problems</a:t>
            </a:r>
            <a:r>
              <a:rPr lang="hu-HU" sz="2000" dirty="0" smtClean="0"/>
              <a:t>, </a:t>
            </a:r>
            <a:r>
              <a:rPr lang="en-US" sz="2000" dirty="0" smtClean="0"/>
              <a:t>OCD</a:t>
            </a:r>
            <a:r>
              <a:rPr lang="en-US" sz="2000" dirty="0"/>
              <a:t>, Tourette Syndrome, learning </a:t>
            </a:r>
            <a:r>
              <a:rPr lang="en-US" sz="2000" dirty="0" smtClean="0"/>
              <a:t>disabilities</a:t>
            </a:r>
            <a:r>
              <a:rPr lang="hu-HU" sz="2000" dirty="0" smtClean="0"/>
              <a:t>, </a:t>
            </a:r>
            <a:r>
              <a:rPr lang="hu-HU" sz="2000" dirty="0" err="1" smtClean="0"/>
              <a:t>mood</a:t>
            </a:r>
            <a:r>
              <a:rPr lang="hu-HU" sz="2000" dirty="0" smtClean="0"/>
              <a:t> </a:t>
            </a:r>
            <a:r>
              <a:rPr lang="hu-HU" sz="2000" dirty="0" err="1" smtClean="0"/>
              <a:t>disorders</a:t>
            </a:r>
            <a:r>
              <a:rPr lang="en-US" sz="2000" dirty="0" smtClean="0"/>
              <a:t> </a:t>
            </a:r>
            <a:endParaRPr lang="hu-HU" sz="2000" dirty="0" smtClean="0"/>
          </a:p>
          <a:p>
            <a:pPr>
              <a:defRPr/>
            </a:pPr>
            <a:r>
              <a:rPr lang="en-US" sz="2000" dirty="0" smtClean="0"/>
              <a:t>The </a:t>
            </a:r>
            <a:r>
              <a:rPr lang="en-US" sz="2000" dirty="0"/>
              <a:t>disorder-specific treatment programs take one or two </a:t>
            </a:r>
            <a:r>
              <a:rPr lang="en-US" sz="2000" dirty="0" smtClean="0"/>
              <a:t>weeks</a:t>
            </a:r>
            <a:r>
              <a:rPr lang="hu-HU" sz="2000" dirty="0" smtClean="0"/>
              <a:t> and </a:t>
            </a:r>
            <a:r>
              <a:rPr lang="hu-HU" sz="2000" dirty="0"/>
              <a:t> </a:t>
            </a:r>
            <a:r>
              <a:rPr lang="hu-HU" sz="2000" dirty="0" err="1" smtClean="0"/>
              <a:t>contain</a:t>
            </a:r>
            <a:endParaRPr lang="hu-HU" sz="2000" dirty="0"/>
          </a:p>
          <a:p>
            <a:pPr>
              <a:buFont typeface="Wingdings" pitchFamily="2" charset="2"/>
              <a:buChar char="q"/>
              <a:defRPr/>
            </a:pPr>
            <a:r>
              <a:rPr lang="en-US" sz="2000" dirty="0" smtClean="0"/>
              <a:t>cognitive-behavioral </a:t>
            </a:r>
            <a:r>
              <a:rPr lang="en-US" sz="2000" dirty="0"/>
              <a:t>methods, social skill </a:t>
            </a:r>
            <a:r>
              <a:rPr lang="en-US" sz="2000" dirty="0" smtClean="0"/>
              <a:t>training</a:t>
            </a:r>
            <a:r>
              <a:rPr lang="hu-HU" sz="2000" dirty="0" smtClean="0"/>
              <a:t> </a:t>
            </a:r>
            <a:r>
              <a:rPr lang="hu-HU" sz="2000" dirty="0" err="1" smtClean="0"/>
              <a:t>for</a:t>
            </a:r>
            <a:r>
              <a:rPr lang="hu-HU" sz="2000" dirty="0" smtClean="0"/>
              <a:t> </a:t>
            </a:r>
            <a:r>
              <a:rPr lang="hu-HU" sz="2000" dirty="0" err="1" smtClean="0"/>
              <a:t>children</a:t>
            </a:r>
            <a:endParaRPr lang="hu-HU" sz="2000" dirty="0"/>
          </a:p>
          <a:p>
            <a:pPr>
              <a:buFont typeface="Wingdings" pitchFamily="2" charset="2"/>
              <a:buChar char="q"/>
              <a:defRPr/>
            </a:pPr>
            <a:r>
              <a:rPr lang="en-US" sz="2000" dirty="0" smtClean="0"/>
              <a:t>parental </a:t>
            </a:r>
            <a:r>
              <a:rPr lang="en-US" sz="2000" dirty="0"/>
              <a:t>consultations at the beginning and at the end of the programs. Parental psycho education </a:t>
            </a:r>
            <a:r>
              <a:rPr lang="hu-HU" sz="2000" dirty="0" err="1" smtClean="0"/>
              <a:t>includes</a:t>
            </a:r>
            <a:r>
              <a:rPr lang="hu-HU" sz="2000" dirty="0" smtClean="0"/>
              <a:t> </a:t>
            </a:r>
            <a:r>
              <a:rPr lang="en-US" sz="2000" dirty="0" err="1" smtClean="0"/>
              <a:t>introduc</a:t>
            </a:r>
            <a:r>
              <a:rPr lang="hu-HU" sz="2000" dirty="0" smtClean="0"/>
              <a:t>ing </a:t>
            </a:r>
            <a:r>
              <a:rPr lang="en-US" sz="2000" dirty="0" smtClean="0"/>
              <a:t> </a:t>
            </a:r>
            <a:r>
              <a:rPr lang="en-US" sz="2000" dirty="0"/>
              <a:t>to the nature of the disorder and the possible management of related problems.</a:t>
            </a:r>
          </a:p>
          <a:p>
            <a:pPr marL="0" indent="0">
              <a:buFont typeface="Wingdings 2" pitchFamily="18" charset="2"/>
              <a:buNone/>
              <a:defRPr/>
            </a:pPr>
            <a:r>
              <a:rPr lang="en-US" dirty="0"/>
              <a:t/>
            </a:r>
            <a:br>
              <a:rPr lang="en-US" dirty="0"/>
            </a:br>
            <a:r>
              <a:rPr lang="hu-HU" dirty="0" smtClean="0"/>
              <a:t> </a:t>
            </a:r>
            <a:endParaRPr lang="hu-HU" dirty="0"/>
          </a:p>
        </p:txBody>
      </p:sp>
      <p:pic>
        <p:nvPicPr>
          <p:cNvPr id="52229" name="Picture 2"/>
          <p:cNvPicPr>
            <a:picLocks noChangeAspect="1" noChangeArrowheads="1"/>
          </p:cNvPicPr>
          <p:nvPr/>
        </p:nvPicPr>
        <p:blipFill>
          <a:blip r:embed="rId3" cstate="print"/>
          <a:srcRect/>
          <a:stretch>
            <a:fillRect/>
          </a:stretch>
        </p:blipFill>
        <p:spPr bwMode="auto">
          <a:xfrm>
            <a:off x="250825" y="1714500"/>
            <a:ext cx="3384550" cy="2074863"/>
          </a:xfrm>
          <a:prstGeom prst="rect">
            <a:avLst/>
          </a:prstGeom>
          <a:noFill/>
          <a:ln w="9525">
            <a:noFill/>
            <a:miter lim="800000"/>
            <a:headEnd/>
            <a:tailEnd/>
          </a:ln>
          <a:effectLst/>
        </p:spPr>
      </p:pic>
      <p:pic>
        <p:nvPicPr>
          <p:cNvPr id="52230" name="Picture 3"/>
          <p:cNvPicPr>
            <a:picLocks noChangeAspect="1" noChangeArrowheads="1"/>
          </p:cNvPicPr>
          <p:nvPr/>
        </p:nvPicPr>
        <p:blipFill>
          <a:blip r:embed="rId4" cstate="print"/>
          <a:srcRect/>
          <a:stretch>
            <a:fillRect/>
          </a:stretch>
        </p:blipFill>
        <p:spPr bwMode="auto">
          <a:xfrm>
            <a:off x="250825" y="4005263"/>
            <a:ext cx="3384550" cy="23034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530225" y="333375"/>
            <a:ext cx="7772400" cy="5040313"/>
          </a:xfrm>
        </p:spPr>
        <p:txBody>
          <a:bodyPr/>
          <a:lstStyle/>
          <a:p>
            <a:pPr>
              <a:defRPr/>
            </a:pPr>
            <a:endParaRPr lang="hu-HU"/>
          </a:p>
        </p:txBody>
      </p:sp>
      <p:sp>
        <p:nvSpPr>
          <p:cNvPr id="53251" name="Szöveg helye 2"/>
          <p:cNvSpPr>
            <a:spLocks noGrp="1"/>
          </p:cNvSpPr>
          <p:nvPr>
            <p:ph type="body" idx="1"/>
          </p:nvPr>
        </p:nvSpPr>
        <p:spPr>
          <a:xfrm>
            <a:off x="530225" y="404813"/>
            <a:ext cx="7772400" cy="3810000"/>
          </a:xfrm>
        </p:spPr>
        <p:txBody>
          <a:bodyPr/>
          <a:lstStyle/>
          <a:p>
            <a:pPr algn="ctr"/>
            <a:r>
              <a:rPr lang="hu-HU" sz="5400" b="1" dirty="0" err="1" smtClean="0"/>
              <a:t>Child</a:t>
            </a:r>
            <a:r>
              <a:rPr lang="hu-HU" sz="5400" b="1" dirty="0" smtClean="0"/>
              <a:t> and </a:t>
            </a:r>
            <a:r>
              <a:rPr lang="hu-HU" sz="5400" b="1" dirty="0" err="1" smtClean="0"/>
              <a:t>Adolescent</a:t>
            </a:r>
            <a:r>
              <a:rPr lang="hu-HU" sz="5400" b="1" dirty="0" smtClean="0"/>
              <a:t> </a:t>
            </a:r>
            <a:r>
              <a:rPr lang="hu-HU" sz="5400" b="1" dirty="0" err="1" smtClean="0"/>
              <a:t>Psychiatric</a:t>
            </a:r>
            <a:r>
              <a:rPr lang="hu-HU" sz="5400" b="1" dirty="0" smtClean="0"/>
              <a:t> </a:t>
            </a:r>
            <a:r>
              <a:rPr lang="hu-HU" sz="5400" b="1" dirty="0" err="1" smtClean="0"/>
              <a:t>Outpatient</a:t>
            </a:r>
            <a:r>
              <a:rPr lang="hu-HU" sz="5400" b="1" dirty="0" smtClean="0"/>
              <a:t> </a:t>
            </a:r>
            <a:r>
              <a:rPr lang="hu-HU" sz="5400" b="1" dirty="0" err="1" smtClean="0"/>
              <a:t>Department</a:t>
            </a:r>
            <a:r>
              <a:rPr lang="hu-HU" sz="5400" b="1" dirty="0" smtClean="0"/>
              <a:t> </a:t>
            </a:r>
            <a:r>
              <a:rPr lang="hu-HU" sz="5400" b="1" dirty="0" err="1" smtClean="0"/>
              <a:t>in</a:t>
            </a:r>
            <a:r>
              <a:rPr lang="hu-HU" sz="5400" b="1" dirty="0" smtClean="0"/>
              <a:t> Pécs</a:t>
            </a:r>
            <a:r>
              <a:rPr lang="hu-HU" sz="5400" dirty="0" smtClean="0"/>
              <a:t/>
            </a:r>
            <a:br>
              <a:rPr lang="hu-HU" sz="5400" dirty="0" smtClean="0"/>
            </a:br>
            <a:endParaRPr lang="hu-HU" sz="5400" dirty="0" smtClean="0"/>
          </a:p>
        </p:txBody>
      </p:sp>
      <p:pic>
        <p:nvPicPr>
          <p:cNvPr id="53252" name="Picture 2"/>
          <p:cNvPicPr>
            <a:picLocks noChangeAspect="1" noChangeArrowheads="1"/>
          </p:cNvPicPr>
          <p:nvPr/>
        </p:nvPicPr>
        <p:blipFill>
          <a:blip r:embed="rId3" cstate="print"/>
          <a:srcRect/>
          <a:stretch>
            <a:fillRect/>
          </a:stretch>
        </p:blipFill>
        <p:spPr bwMode="auto">
          <a:xfrm>
            <a:off x="1187450" y="2924175"/>
            <a:ext cx="6553200" cy="36004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Cím 1"/>
          <p:cNvSpPr>
            <a:spLocks noGrp="1"/>
          </p:cNvSpPr>
          <p:nvPr>
            <p:ph type="title"/>
          </p:nvPr>
        </p:nvSpPr>
        <p:spPr/>
        <p:txBody>
          <a:bodyPr/>
          <a:lstStyle/>
          <a:p>
            <a:r>
              <a:rPr lang="hu-HU" sz="4400" smtClean="0"/>
              <a:t>Some data about the Outpatient Department</a:t>
            </a:r>
          </a:p>
        </p:txBody>
      </p:sp>
      <p:sp>
        <p:nvSpPr>
          <p:cNvPr id="54275" name="Tartalom helye 2"/>
          <p:cNvSpPr>
            <a:spLocks noGrp="1"/>
          </p:cNvSpPr>
          <p:nvPr>
            <p:ph idx="1"/>
          </p:nvPr>
        </p:nvSpPr>
        <p:spPr/>
        <p:txBody>
          <a:bodyPr/>
          <a:lstStyle/>
          <a:p>
            <a:r>
              <a:rPr lang="hu-HU" dirty="0" err="1" smtClean="0"/>
              <a:t>Functioning</a:t>
            </a:r>
            <a:r>
              <a:rPr lang="hu-HU" dirty="0" smtClean="0"/>
              <a:t>  </a:t>
            </a:r>
            <a:r>
              <a:rPr lang="hu-HU" dirty="0" err="1" smtClean="0"/>
              <a:t>as</a:t>
            </a:r>
            <a:r>
              <a:rPr lang="hu-HU" dirty="0" smtClean="0"/>
              <a:t> part of </a:t>
            </a:r>
            <a:r>
              <a:rPr lang="hu-HU" dirty="0" err="1" smtClean="0"/>
              <a:t>the</a:t>
            </a:r>
            <a:r>
              <a:rPr lang="hu-HU" dirty="0" smtClean="0"/>
              <a:t> </a:t>
            </a:r>
            <a:r>
              <a:rPr lang="hu-HU" dirty="0" err="1" smtClean="0"/>
              <a:t>Outpatient</a:t>
            </a:r>
            <a:r>
              <a:rPr lang="hu-HU" dirty="0" smtClean="0"/>
              <a:t> </a:t>
            </a:r>
            <a:r>
              <a:rPr lang="hu-HU" dirty="0" err="1" smtClean="0"/>
              <a:t>Clinic</a:t>
            </a:r>
            <a:r>
              <a:rPr lang="hu-HU" dirty="0" smtClean="0"/>
              <a:t> </a:t>
            </a:r>
            <a:r>
              <a:rPr lang="hu-HU" dirty="0" err="1" smtClean="0"/>
              <a:t>in</a:t>
            </a:r>
            <a:r>
              <a:rPr lang="hu-HU" dirty="0" smtClean="0"/>
              <a:t> Pécs, </a:t>
            </a:r>
            <a:r>
              <a:rPr lang="hu-HU" dirty="0" err="1" smtClean="0"/>
              <a:t>in</a:t>
            </a:r>
            <a:r>
              <a:rPr lang="hu-HU" dirty="0" smtClean="0"/>
              <a:t> </a:t>
            </a:r>
            <a:r>
              <a:rPr lang="hu-HU" dirty="0" err="1" smtClean="0"/>
              <a:t>the</a:t>
            </a:r>
            <a:r>
              <a:rPr lang="hu-HU" dirty="0" smtClean="0"/>
              <a:t> </a:t>
            </a:r>
            <a:r>
              <a:rPr lang="hu-HU" dirty="0" err="1" smtClean="0"/>
              <a:t>same</a:t>
            </a:r>
            <a:r>
              <a:rPr lang="hu-HU" dirty="0" smtClean="0"/>
              <a:t> building </a:t>
            </a:r>
            <a:r>
              <a:rPr lang="hu-HU" dirty="0" err="1" smtClean="0"/>
              <a:t>with</a:t>
            </a:r>
            <a:r>
              <a:rPr lang="hu-HU" dirty="0" smtClean="0"/>
              <a:t> </a:t>
            </a:r>
            <a:r>
              <a:rPr lang="hu-HU" dirty="0" err="1" smtClean="0"/>
              <a:t>other</a:t>
            </a:r>
            <a:r>
              <a:rPr lang="hu-HU" dirty="0" smtClean="0"/>
              <a:t> </a:t>
            </a:r>
            <a:r>
              <a:rPr lang="hu-HU" dirty="0" err="1" smtClean="0"/>
              <a:t>outpatient</a:t>
            </a:r>
            <a:r>
              <a:rPr lang="hu-HU" dirty="0" smtClean="0"/>
              <a:t> </a:t>
            </a:r>
            <a:r>
              <a:rPr lang="hu-HU" dirty="0" err="1" smtClean="0"/>
              <a:t>departments</a:t>
            </a:r>
            <a:r>
              <a:rPr lang="hu-HU" dirty="0" smtClean="0"/>
              <a:t> </a:t>
            </a:r>
          </a:p>
          <a:p>
            <a:r>
              <a:rPr lang="hu-HU" dirty="0" err="1" smtClean="0"/>
              <a:t>It</a:t>
            </a:r>
            <a:r>
              <a:rPr lang="hu-HU" dirty="0" smtClean="0"/>
              <a:t> </a:t>
            </a:r>
            <a:r>
              <a:rPr lang="hu-HU" dirty="0" err="1" smtClean="0"/>
              <a:t>was</a:t>
            </a:r>
            <a:r>
              <a:rPr lang="hu-HU" dirty="0" smtClean="0"/>
              <a:t> </a:t>
            </a:r>
            <a:r>
              <a:rPr lang="hu-HU" dirty="0" err="1" smtClean="0"/>
              <a:t>founded</a:t>
            </a:r>
            <a:r>
              <a:rPr lang="hu-HU" dirty="0" smtClean="0"/>
              <a:t> </a:t>
            </a:r>
            <a:r>
              <a:rPr lang="hu-HU" dirty="0" err="1" smtClean="0"/>
              <a:t>in</a:t>
            </a:r>
            <a:r>
              <a:rPr lang="hu-HU" dirty="0" smtClean="0"/>
              <a:t> 1957</a:t>
            </a:r>
          </a:p>
          <a:p>
            <a:r>
              <a:rPr lang="hu-HU" dirty="0" err="1" smtClean="0"/>
              <a:t>Provided</a:t>
            </a:r>
            <a:r>
              <a:rPr lang="hu-HU" dirty="0" smtClean="0"/>
              <a:t> </a:t>
            </a:r>
            <a:r>
              <a:rPr lang="hu-HU" dirty="0" err="1" smtClean="0"/>
              <a:t>region</a:t>
            </a:r>
            <a:r>
              <a:rPr lang="hu-HU" dirty="0" smtClean="0"/>
              <a:t>: </a:t>
            </a:r>
            <a:r>
              <a:rPr lang="hu-HU" dirty="0" err="1" smtClean="0"/>
              <a:t>first</a:t>
            </a:r>
            <a:r>
              <a:rPr lang="hu-HU" dirty="0" smtClean="0"/>
              <a:t> of </a:t>
            </a:r>
            <a:r>
              <a:rPr lang="hu-HU" dirty="0" err="1" smtClean="0"/>
              <a:t>all</a:t>
            </a:r>
            <a:r>
              <a:rPr lang="hu-HU" dirty="0" smtClean="0"/>
              <a:t> Pécs, and Baranya </a:t>
            </a:r>
            <a:r>
              <a:rPr lang="hu-HU" dirty="0" err="1" smtClean="0"/>
              <a:t>county</a:t>
            </a:r>
            <a:r>
              <a:rPr lang="hu-HU" dirty="0" smtClean="0"/>
              <a:t>, </a:t>
            </a:r>
            <a:r>
              <a:rPr lang="hu-HU" dirty="0" err="1" smtClean="0"/>
              <a:t>but</a:t>
            </a:r>
            <a:r>
              <a:rPr lang="hu-HU" dirty="0" smtClean="0"/>
              <a:t> </a:t>
            </a:r>
            <a:r>
              <a:rPr lang="hu-HU" dirty="0" err="1" smtClean="0"/>
              <a:t>some</a:t>
            </a:r>
            <a:r>
              <a:rPr lang="hu-HU" dirty="0" smtClean="0"/>
              <a:t> </a:t>
            </a:r>
            <a:r>
              <a:rPr lang="hu-HU" dirty="0" err="1" smtClean="0"/>
              <a:t>patients</a:t>
            </a:r>
            <a:r>
              <a:rPr lang="hu-HU" dirty="0" smtClean="0"/>
              <a:t> </a:t>
            </a:r>
            <a:r>
              <a:rPr lang="hu-HU" dirty="0" err="1" smtClean="0"/>
              <a:t>come</a:t>
            </a:r>
            <a:r>
              <a:rPr lang="hu-HU" dirty="0" smtClean="0"/>
              <a:t> </a:t>
            </a:r>
            <a:r>
              <a:rPr lang="hu-HU" dirty="0" err="1" smtClean="0"/>
              <a:t>from</a:t>
            </a:r>
            <a:r>
              <a:rPr lang="hu-HU" dirty="0" smtClean="0"/>
              <a:t> </a:t>
            </a:r>
            <a:r>
              <a:rPr lang="hu-HU" dirty="0" err="1" smtClean="0"/>
              <a:t>other</a:t>
            </a:r>
            <a:r>
              <a:rPr lang="hu-HU" dirty="0" smtClean="0"/>
              <a:t>  </a:t>
            </a:r>
            <a:r>
              <a:rPr lang="hu-HU" dirty="0" err="1" smtClean="0"/>
              <a:t>areas</a:t>
            </a:r>
            <a:r>
              <a:rPr lang="hu-HU" dirty="0" smtClean="0"/>
              <a:t> of Southern </a:t>
            </a:r>
            <a:r>
              <a:rPr lang="hu-HU" dirty="0" err="1" smtClean="0"/>
              <a:t>Transdanubia</a:t>
            </a:r>
            <a:endParaRPr lang="hu-HU" dirty="0" smtClean="0"/>
          </a:p>
          <a:p>
            <a:r>
              <a:rPr lang="hu-HU" dirty="0" err="1" smtClean="0"/>
              <a:t>Focus</a:t>
            </a:r>
            <a:r>
              <a:rPr lang="hu-HU" dirty="0" smtClean="0"/>
              <a:t> </a:t>
            </a:r>
            <a:r>
              <a:rPr lang="hu-HU" dirty="0" err="1" smtClean="0"/>
              <a:t>age-group</a:t>
            </a:r>
            <a:r>
              <a:rPr lang="hu-HU" dirty="0" smtClean="0"/>
              <a:t>: 0-18 </a:t>
            </a:r>
            <a:r>
              <a:rPr lang="hu-HU" dirty="0" err="1" smtClean="0"/>
              <a:t>years</a:t>
            </a:r>
            <a:endParaRPr lang="hu-HU" dirty="0"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ím 1"/>
          <p:cNvSpPr>
            <a:spLocks noGrp="1"/>
          </p:cNvSpPr>
          <p:nvPr>
            <p:ph type="title"/>
          </p:nvPr>
        </p:nvSpPr>
        <p:spPr/>
        <p:txBody>
          <a:bodyPr/>
          <a:lstStyle/>
          <a:p>
            <a:r>
              <a:rPr lang="hu-HU" sz="4400" smtClean="0"/>
              <a:t>Experts  in the Outpatient Department</a:t>
            </a:r>
            <a:endParaRPr lang="en-GB" sz="4400" smtClean="0"/>
          </a:p>
        </p:txBody>
      </p:sp>
      <p:sp>
        <p:nvSpPr>
          <p:cNvPr id="3" name="Tartalom helye 2"/>
          <p:cNvSpPr>
            <a:spLocks noGrp="1"/>
          </p:cNvSpPr>
          <p:nvPr>
            <p:ph idx="1"/>
          </p:nvPr>
        </p:nvSpPr>
        <p:spPr/>
        <p:txBody>
          <a:bodyPr/>
          <a:lstStyle/>
          <a:p>
            <a:pPr algn="just">
              <a:defRPr/>
            </a:pPr>
            <a:r>
              <a:rPr lang="hu-HU" dirty="0" smtClean="0"/>
              <a:t>5 </a:t>
            </a:r>
            <a:r>
              <a:rPr lang="hu-HU" dirty="0" err="1" smtClean="0"/>
              <a:t>child</a:t>
            </a:r>
            <a:r>
              <a:rPr lang="hu-HU" dirty="0" smtClean="0"/>
              <a:t> </a:t>
            </a:r>
            <a:r>
              <a:rPr lang="hu-HU" dirty="0" err="1" smtClean="0"/>
              <a:t>psychiatrists</a:t>
            </a:r>
            <a:endParaRPr lang="hu-HU" dirty="0" smtClean="0"/>
          </a:p>
          <a:p>
            <a:pPr algn="just">
              <a:defRPr/>
            </a:pPr>
            <a:r>
              <a:rPr lang="hu-HU" dirty="0" smtClean="0"/>
              <a:t>3 </a:t>
            </a:r>
            <a:r>
              <a:rPr lang="hu-HU" dirty="0" err="1" smtClean="0"/>
              <a:t>clinical</a:t>
            </a:r>
            <a:r>
              <a:rPr lang="hu-HU" dirty="0" smtClean="0"/>
              <a:t> </a:t>
            </a:r>
            <a:r>
              <a:rPr lang="hu-HU" dirty="0" err="1" smtClean="0"/>
              <a:t>child</a:t>
            </a:r>
            <a:r>
              <a:rPr lang="hu-HU" dirty="0" smtClean="0"/>
              <a:t> </a:t>
            </a:r>
            <a:r>
              <a:rPr lang="hu-HU" dirty="0" err="1" smtClean="0"/>
              <a:t>psychologists</a:t>
            </a:r>
            <a:r>
              <a:rPr lang="hu-HU" dirty="0" smtClean="0"/>
              <a:t> and 2 </a:t>
            </a:r>
            <a:r>
              <a:rPr lang="hu-HU" dirty="0" err="1" smtClean="0"/>
              <a:t>psychologists</a:t>
            </a:r>
            <a:endParaRPr lang="hu-HU" dirty="0" smtClean="0"/>
          </a:p>
          <a:p>
            <a:pPr algn="just">
              <a:defRPr/>
            </a:pPr>
            <a:r>
              <a:rPr lang="hu-HU" dirty="0" smtClean="0"/>
              <a:t>1 </a:t>
            </a:r>
            <a:r>
              <a:rPr lang="hu-HU" dirty="0" err="1" smtClean="0"/>
              <a:t>mental</a:t>
            </a:r>
            <a:r>
              <a:rPr lang="hu-HU" dirty="0" smtClean="0"/>
              <a:t> </a:t>
            </a:r>
            <a:r>
              <a:rPr lang="hu-HU" dirty="0" err="1" smtClean="0"/>
              <a:t>health</a:t>
            </a:r>
            <a:r>
              <a:rPr lang="hu-HU" dirty="0" smtClean="0"/>
              <a:t> </a:t>
            </a:r>
            <a:r>
              <a:rPr lang="hu-HU" dirty="0" err="1" smtClean="0"/>
              <a:t>specialist</a:t>
            </a:r>
            <a:endParaRPr lang="hu-HU" dirty="0" smtClean="0"/>
          </a:p>
          <a:p>
            <a:pPr algn="just">
              <a:defRPr/>
            </a:pPr>
            <a:r>
              <a:rPr lang="hu-HU" dirty="0" smtClean="0"/>
              <a:t>2 </a:t>
            </a:r>
            <a:r>
              <a:rPr lang="hu-HU" dirty="0" err="1" smtClean="0"/>
              <a:t>special</a:t>
            </a:r>
            <a:r>
              <a:rPr lang="hu-HU" dirty="0" smtClean="0"/>
              <a:t> </a:t>
            </a:r>
            <a:r>
              <a:rPr lang="hu-HU" dirty="0" err="1" smtClean="0"/>
              <a:t>education</a:t>
            </a:r>
            <a:r>
              <a:rPr lang="hu-HU" dirty="0" smtClean="0"/>
              <a:t> </a:t>
            </a:r>
            <a:r>
              <a:rPr lang="hu-HU" dirty="0" err="1" smtClean="0"/>
              <a:t>teachers</a:t>
            </a:r>
            <a:r>
              <a:rPr lang="hu-HU" dirty="0" smtClean="0"/>
              <a:t> </a:t>
            </a:r>
          </a:p>
          <a:p>
            <a:pPr algn="just">
              <a:defRPr/>
            </a:pPr>
            <a:r>
              <a:rPr lang="hu-HU" dirty="0" smtClean="0"/>
              <a:t>2 </a:t>
            </a:r>
            <a:r>
              <a:rPr lang="hu-HU" dirty="0" err="1" smtClean="0"/>
              <a:t>psychiatric</a:t>
            </a:r>
            <a:r>
              <a:rPr lang="hu-HU" dirty="0" smtClean="0"/>
              <a:t>  </a:t>
            </a:r>
            <a:r>
              <a:rPr lang="hu-HU" dirty="0" err="1" smtClean="0"/>
              <a:t>assistants</a:t>
            </a:r>
            <a:r>
              <a:rPr lang="hu-HU" dirty="0" smtClean="0"/>
              <a:t>/</a:t>
            </a:r>
            <a:r>
              <a:rPr lang="hu-HU" dirty="0" err="1" smtClean="0"/>
              <a:t>receptionists</a:t>
            </a:r>
            <a:endParaRPr lang="hu-HU" dirty="0" smtClean="0"/>
          </a:p>
          <a:p>
            <a:pPr marL="0" indent="0" algn="just">
              <a:buFont typeface="Wingdings 2" pitchFamily="18" charset="2"/>
              <a:buNone/>
              <a:defRPr/>
            </a:pPr>
            <a:r>
              <a:rPr lang="hu-HU" dirty="0" err="1" smtClean="0"/>
              <a:t>Some</a:t>
            </a:r>
            <a:r>
              <a:rPr lang="hu-HU" dirty="0" smtClean="0"/>
              <a:t> of </a:t>
            </a:r>
            <a:r>
              <a:rPr lang="hu-HU" dirty="0" err="1" smtClean="0"/>
              <a:t>the</a:t>
            </a:r>
            <a:r>
              <a:rPr lang="hu-HU" dirty="0" smtClean="0"/>
              <a:t> </a:t>
            </a:r>
            <a:r>
              <a:rPr lang="hu-HU" dirty="0" err="1" smtClean="0"/>
              <a:t>psychiatrists</a:t>
            </a:r>
            <a:r>
              <a:rPr lang="hu-HU" dirty="0" smtClean="0"/>
              <a:t>/</a:t>
            </a:r>
            <a:r>
              <a:rPr lang="hu-HU" dirty="0" err="1" smtClean="0"/>
              <a:t>psychologists</a:t>
            </a:r>
            <a:r>
              <a:rPr lang="hu-HU" dirty="0" smtClean="0"/>
              <a:t> </a:t>
            </a:r>
            <a:r>
              <a:rPr lang="hu-HU" dirty="0" err="1" smtClean="0"/>
              <a:t>have</a:t>
            </a:r>
            <a:r>
              <a:rPr lang="hu-HU" dirty="0" smtClean="0"/>
              <a:t> </a:t>
            </a:r>
            <a:r>
              <a:rPr lang="hu-HU" dirty="0" err="1" smtClean="0"/>
              <a:t>cognitive-behavioral</a:t>
            </a:r>
            <a:r>
              <a:rPr lang="hu-HU" dirty="0" smtClean="0"/>
              <a:t> </a:t>
            </a:r>
            <a:r>
              <a:rPr lang="hu-HU" dirty="0" err="1" smtClean="0"/>
              <a:t>or</a:t>
            </a:r>
            <a:r>
              <a:rPr lang="hu-HU" dirty="0" smtClean="0"/>
              <a:t> </a:t>
            </a:r>
            <a:r>
              <a:rPr lang="hu-HU" dirty="0" err="1" smtClean="0"/>
              <a:t>integrative</a:t>
            </a:r>
            <a:r>
              <a:rPr lang="hu-HU" dirty="0" smtClean="0"/>
              <a:t> </a:t>
            </a:r>
            <a:r>
              <a:rPr lang="hu-HU" dirty="0" err="1" smtClean="0"/>
              <a:t>psychoterapeutic</a:t>
            </a:r>
            <a:r>
              <a:rPr lang="hu-HU" dirty="0" smtClean="0"/>
              <a:t> </a:t>
            </a:r>
            <a:r>
              <a:rPr lang="hu-HU" dirty="0" err="1" smtClean="0"/>
              <a:t>qualifications</a:t>
            </a:r>
            <a:r>
              <a:rPr lang="hu-HU" dirty="0" smtClean="0"/>
              <a:t>.</a:t>
            </a:r>
          </a:p>
          <a:p>
            <a:pPr marL="0" indent="0">
              <a:buFont typeface="Wingdings 2" pitchFamily="18" charset="2"/>
              <a:buNone/>
              <a:defRPr/>
            </a:pPr>
            <a:endParaRPr lang="hu-HU"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rtalom helye 3"/>
          <p:cNvGraphicFramePr>
            <a:graphicFrameLocks noGrp="1"/>
          </p:cNvGraphicFramePr>
          <p:nvPr>
            <p:ph idx="1"/>
          </p:nvPr>
        </p:nvGraphicFramePr>
        <p:xfrm>
          <a:off x="467544" y="1742922"/>
          <a:ext cx="8229600"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Szövegdoboz 7"/>
          <p:cNvSpPr txBox="1"/>
          <p:nvPr/>
        </p:nvSpPr>
        <p:spPr>
          <a:xfrm>
            <a:off x="971550" y="260350"/>
            <a:ext cx="7488238" cy="2739211"/>
          </a:xfrm>
          <a:prstGeom prst="rect">
            <a:avLst/>
          </a:prstGeom>
          <a:noFill/>
        </p:spPr>
        <p:txBody>
          <a:bodyPr>
            <a:spAutoFit/>
          </a:bodyPr>
          <a:lstStyle/>
          <a:p>
            <a:pPr>
              <a:defRPr/>
            </a:pPr>
            <a:r>
              <a:rPr lang="hu-HU" sz="2800" dirty="0" err="1">
                <a:solidFill>
                  <a:schemeClr val="tx2"/>
                </a:solidFill>
              </a:rPr>
              <a:t>Relationships</a:t>
            </a:r>
            <a:r>
              <a:rPr lang="hu-HU" sz="2800" dirty="0">
                <a:solidFill>
                  <a:schemeClr val="tx2"/>
                </a:solidFill>
              </a:rPr>
              <a:t> of </a:t>
            </a:r>
            <a:r>
              <a:rPr lang="hu-HU" sz="2800" dirty="0" err="1">
                <a:solidFill>
                  <a:schemeClr val="tx2"/>
                </a:solidFill>
              </a:rPr>
              <a:t>the</a:t>
            </a:r>
            <a:r>
              <a:rPr lang="hu-HU" sz="2800" dirty="0">
                <a:solidFill>
                  <a:schemeClr val="tx2"/>
                </a:solidFill>
              </a:rPr>
              <a:t> </a:t>
            </a:r>
            <a:r>
              <a:rPr lang="hu-HU" sz="2800" dirty="0" err="1">
                <a:solidFill>
                  <a:schemeClr val="tx2"/>
                </a:solidFill>
              </a:rPr>
              <a:t>Outpatient</a:t>
            </a:r>
            <a:r>
              <a:rPr lang="hu-HU" sz="2800" dirty="0">
                <a:solidFill>
                  <a:schemeClr val="tx2"/>
                </a:solidFill>
              </a:rPr>
              <a:t> </a:t>
            </a:r>
            <a:r>
              <a:rPr lang="hu-HU" sz="2800" dirty="0" err="1">
                <a:solidFill>
                  <a:schemeClr val="tx2"/>
                </a:solidFill>
              </a:rPr>
              <a:t>Clinic</a:t>
            </a:r>
            <a:r>
              <a:rPr lang="hu-HU" sz="2800" dirty="0">
                <a:solidFill>
                  <a:schemeClr val="tx2"/>
                </a:solidFill>
              </a:rPr>
              <a:t>:</a:t>
            </a:r>
          </a:p>
          <a:p>
            <a:pPr marL="342900" indent="-342900">
              <a:buFont typeface="Arial" pitchFamily="34" charset="0"/>
              <a:buChar char="•"/>
              <a:defRPr/>
            </a:pPr>
            <a:r>
              <a:rPr lang="hu-HU" dirty="0" err="1">
                <a:solidFill>
                  <a:schemeClr val="tx2"/>
                </a:solidFill>
              </a:rPr>
              <a:t>Signaling</a:t>
            </a:r>
            <a:r>
              <a:rPr lang="hu-HU" dirty="0">
                <a:solidFill>
                  <a:schemeClr val="tx2"/>
                </a:solidFill>
              </a:rPr>
              <a:t> </a:t>
            </a:r>
            <a:r>
              <a:rPr lang="hu-HU" dirty="0" err="1">
                <a:solidFill>
                  <a:schemeClr val="tx2"/>
                </a:solidFill>
              </a:rPr>
              <a:t>the</a:t>
            </a:r>
            <a:r>
              <a:rPr lang="hu-HU" dirty="0">
                <a:solidFill>
                  <a:schemeClr val="tx2"/>
                </a:solidFill>
              </a:rPr>
              <a:t> </a:t>
            </a:r>
            <a:r>
              <a:rPr lang="hu-HU" dirty="0" err="1">
                <a:solidFill>
                  <a:schemeClr val="tx2"/>
                </a:solidFill>
              </a:rPr>
              <a:t>problems</a:t>
            </a:r>
            <a:r>
              <a:rPr lang="hu-HU" dirty="0">
                <a:solidFill>
                  <a:schemeClr val="tx2"/>
                </a:solidFill>
              </a:rPr>
              <a:t> and </a:t>
            </a:r>
            <a:r>
              <a:rPr lang="hu-HU" dirty="0" err="1" smtClean="0">
                <a:solidFill>
                  <a:schemeClr val="tx2"/>
                </a:solidFill>
              </a:rPr>
              <a:t>referring</a:t>
            </a:r>
            <a:r>
              <a:rPr lang="hu-HU" dirty="0" smtClean="0">
                <a:solidFill>
                  <a:schemeClr val="tx2"/>
                </a:solidFill>
              </a:rPr>
              <a:t> </a:t>
            </a:r>
            <a:r>
              <a:rPr lang="hu-HU" dirty="0" err="1">
                <a:solidFill>
                  <a:schemeClr val="tx2"/>
                </a:solidFill>
              </a:rPr>
              <a:t>the</a:t>
            </a:r>
            <a:r>
              <a:rPr lang="hu-HU" dirty="0">
                <a:solidFill>
                  <a:schemeClr val="tx2"/>
                </a:solidFill>
              </a:rPr>
              <a:t> </a:t>
            </a:r>
            <a:r>
              <a:rPr lang="hu-HU" dirty="0" err="1">
                <a:solidFill>
                  <a:schemeClr val="tx2"/>
                </a:solidFill>
              </a:rPr>
              <a:t>patients</a:t>
            </a:r>
            <a:endParaRPr lang="hu-HU" dirty="0">
              <a:solidFill>
                <a:schemeClr val="tx2"/>
              </a:solidFill>
            </a:endParaRPr>
          </a:p>
          <a:p>
            <a:pPr marL="342900" indent="-342900">
              <a:buFont typeface="Arial" pitchFamily="34" charset="0"/>
              <a:buChar char="•"/>
              <a:defRPr/>
            </a:pPr>
            <a:r>
              <a:rPr lang="hu-HU" dirty="0" err="1">
                <a:solidFill>
                  <a:schemeClr val="tx2"/>
                </a:solidFill>
              </a:rPr>
              <a:t>Collaborating</a:t>
            </a:r>
            <a:r>
              <a:rPr lang="hu-HU" dirty="0">
                <a:solidFill>
                  <a:schemeClr val="tx2"/>
                </a:solidFill>
              </a:rPr>
              <a:t> </a:t>
            </a:r>
            <a:r>
              <a:rPr lang="hu-HU" dirty="0" err="1">
                <a:solidFill>
                  <a:schemeClr val="tx2"/>
                </a:solidFill>
              </a:rPr>
              <a:t>with</a:t>
            </a:r>
            <a:r>
              <a:rPr lang="hu-HU" dirty="0">
                <a:solidFill>
                  <a:schemeClr val="tx2"/>
                </a:solidFill>
              </a:rPr>
              <a:t> </a:t>
            </a:r>
            <a:r>
              <a:rPr lang="hu-HU" dirty="0" err="1">
                <a:solidFill>
                  <a:schemeClr val="tx2"/>
                </a:solidFill>
              </a:rPr>
              <a:t>them</a:t>
            </a:r>
            <a:r>
              <a:rPr lang="hu-HU" dirty="0">
                <a:solidFill>
                  <a:schemeClr val="tx2"/>
                </a:solidFill>
              </a:rPr>
              <a:t> in </a:t>
            </a:r>
            <a:r>
              <a:rPr lang="hu-HU" dirty="0" err="1">
                <a:solidFill>
                  <a:schemeClr val="tx2"/>
                </a:solidFill>
              </a:rPr>
              <a:t>treatment</a:t>
            </a:r>
            <a:r>
              <a:rPr lang="hu-HU" dirty="0">
                <a:solidFill>
                  <a:schemeClr val="tx2"/>
                </a:solidFill>
              </a:rPr>
              <a:t> </a:t>
            </a:r>
            <a:r>
              <a:rPr lang="hu-HU" dirty="0" err="1" smtClean="0">
                <a:solidFill>
                  <a:schemeClr val="tx2"/>
                </a:solidFill>
              </a:rPr>
              <a:t>in</a:t>
            </a:r>
            <a:r>
              <a:rPr lang="hu-HU" dirty="0" smtClean="0">
                <a:solidFill>
                  <a:schemeClr val="tx2"/>
                </a:solidFill>
              </a:rPr>
              <a:t> </a:t>
            </a:r>
            <a:r>
              <a:rPr lang="hu-HU" dirty="0" err="1" smtClean="0">
                <a:solidFill>
                  <a:schemeClr val="tx2"/>
                </a:solidFill>
              </a:rPr>
              <a:t>cases</a:t>
            </a:r>
            <a:r>
              <a:rPr lang="hu-HU" dirty="0" smtClean="0">
                <a:solidFill>
                  <a:schemeClr val="tx2"/>
                </a:solidFill>
              </a:rPr>
              <a:t> </a:t>
            </a:r>
            <a:endParaRPr lang="hu-HU" dirty="0">
              <a:solidFill>
                <a:schemeClr val="tx2"/>
              </a:solidFill>
            </a:endParaRPr>
          </a:p>
          <a:p>
            <a:pPr marL="342900" indent="-342900">
              <a:buFont typeface="Wingdings" pitchFamily="2" charset="2"/>
              <a:buChar char="§"/>
              <a:defRPr/>
            </a:pPr>
            <a:endParaRPr lang="hu-HU" dirty="0">
              <a:solidFill>
                <a:schemeClr val="tx2"/>
              </a:solidFill>
            </a:endParaRPr>
          </a:p>
          <a:p>
            <a:pPr>
              <a:defRPr/>
            </a:pPr>
            <a:endParaRPr lang="hu-HU" dirty="0">
              <a:solidFill>
                <a:schemeClr val="tx2"/>
              </a:solidFill>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Cím 1"/>
          <p:cNvSpPr>
            <a:spLocks noGrp="1"/>
          </p:cNvSpPr>
          <p:nvPr>
            <p:ph type="title"/>
          </p:nvPr>
        </p:nvSpPr>
        <p:spPr>
          <a:xfrm>
            <a:off x="323850" y="260350"/>
            <a:ext cx="8229600" cy="1143000"/>
          </a:xfrm>
        </p:spPr>
        <p:txBody>
          <a:bodyPr/>
          <a:lstStyle/>
          <a:p>
            <a:r>
              <a:rPr lang="hu-HU" sz="4000" smtClean="0"/>
              <a:t>Types of the problems</a:t>
            </a:r>
          </a:p>
        </p:txBody>
      </p:sp>
      <p:sp>
        <p:nvSpPr>
          <p:cNvPr id="3" name="Tartalom helye 2"/>
          <p:cNvSpPr>
            <a:spLocks noGrp="1"/>
          </p:cNvSpPr>
          <p:nvPr>
            <p:ph idx="1"/>
          </p:nvPr>
        </p:nvSpPr>
        <p:spPr/>
        <p:txBody>
          <a:bodyPr/>
          <a:lstStyle/>
          <a:p>
            <a:pPr>
              <a:defRPr/>
            </a:pPr>
            <a:r>
              <a:rPr lang="hu-HU" dirty="0" err="1" smtClean="0"/>
              <a:t>Preschool</a:t>
            </a:r>
            <a:r>
              <a:rPr lang="hu-HU" dirty="0" smtClean="0"/>
              <a:t> </a:t>
            </a:r>
            <a:r>
              <a:rPr lang="hu-HU" dirty="0" err="1" smtClean="0"/>
              <a:t>children</a:t>
            </a:r>
            <a:r>
              <a:rPr lang="hu-HU" dirty="0" smtClean="0"/>
              <a:t>: </a:t>
            </a:r>
            <a:r>
              <a:rPr lang="en-US" dirty="0"/>
              <a:t>difficulties of </a:t>
            </a:r>
            <a:r>
              <a:rPr lang="hu-HU" dirty="0" smtClean="0"/>
              <a:t>a </a:t>
            </a:r>
            <a:r>
              <a:rPr lang="en-US" dirty="0" smtClean="0"/>
              <a:t>mother-child relationship</a:t>
            </a:r>
            <a:r>
              <a:rPr lang="hu-HU" dirty="0" smtClean="0"/>
              <a:t>, </a:t>
            </a:r>
            <a:r>
              <a:rPr lang="hu-HU" dirty="0" err="1" smtClean="0"/>
              <a:t>delay</a:t>
            </a:r>
            <a:r>
              <a:rPr lang="hu-HU" dirty="0" smtClean="0"/>
              <a:t> of </a:t>
            </a:r>
            <a:r>
              <a:rPr lang="hu-HU" dirty="0" err="1" smtClean="0"/>
              <a:t>psychomotor</a:t>
            </a:r>
            <a:r>
              <a:rPr lang="hu-HU" dirty="0" smtClean="0"/>
              <a:t> </a:t>
            </a:r>
            <a:r>
              <a:rPr lang="hu-HU" dirty="0" err="1" smtClean="0"/>
              <a:t>or</a:t>
            </a:r>
            <a:r>
              <a:rPr lang="hu-HU" dirty="0" smtClean="0"/>
              <a:t> </a:t>
            </a:r>
            <a:r>
              <a:rPr lang="hu-HU" dirty="0" err="1" smtClean="0"/>
              <a:t>mental</a:t>
            </a:r>
            <a:r>
              <a:rPr lang="hu-HU" dirty="0" smtClean="0"/>
              <a:t> </a:t>
            </a:r>
            <a:r>
              <a:rPr lang="hu-HU" dirty="0" err="1" smtClean="0"/>
              <a:t>development</a:t>
            </a:r>
            <a:r>
              <a:rPr lang="hu-HU" dirty="0" smtClean="0"/>
              <a:t>, </a:t>
            </a:r>
          </a:p>
          <a:p>
            <a:pPr>
              <a:defRPr/>
            </a:pPr>
            <a:r>
              <a:rPr lang="hu-HU" dirty="0" err="1" smtClean="0"/>
              <a:t>School-aged</a:t>
            </a:r>
            <a:r>
              <a:rPr lang="hu-HU" dirty="0" smtClean="0"/>
              <a:t> </a:t>
            </a:r>
            <a:r>
              <a:rPr lang="hu-HU" dirty="0" err="1" smtClean="0"/>
              <a:t>children</a:t>
            </a:r>
            <a:r>
              <a:rPr lang="hu-HU" dirty="0" smtClean="0"/>
              <a:t>: ADHD, </a:t>
            </a:r>
            <a:r>
              <a:rPr lang="hu-HU" dirty="0" err="1" smtClean="0"/>
              <a:t>anxiety</a:t>
            </a:r>
            <a:r>
              <a:rPr lang="hu-HU" dirty="0" smtClean="0"/>
              <a:t> </a:t>
            </a:r>
            <a:r>
              <a:rPr lang="hu-HU" dirty="0" err="1" smtClean="0"/>
              <a:t>disorders</a:t>
            </a:r>
            <a:r>
              <a:rPr lang="hu-HU" dirty="0"/>
              <a:t> </a:t>
            </a:r>
            <a:r>
              <a:rPr lang="hu-HU" dirty="0" smtClean="0"/>
              <a:t>(</a:t>
            </a:r>
            <a:r>
              <a:rPr lang="hu-HU" dirty="0" err="1" smtClean="0"/>
              <a:t>separation</a:t>
            </a:r>
            <a:r>
              <a:rPr lang="hu-HU" dirty="0" smtClean="0"/>
              <a:t> </a:t>
            </a:r>
            <a:r>
              <a:rPr lang="hu-HU" dirty="0" err="1" smtClean="0"/>
              <a:t>anxiety</a:t>
            </a:r>
            <a:r>
              <a:rPr lang="hu-HU" dirty="0" smtClean="0"/>
              <a:t>, </a:t>
            </a:r>
            <a:r>
              <a:rPr lang="hu-HU" dirty="0" err="1" smtClean="0"/>
              <a:t>schoolphobia</a:t>
            </a:r>
            <a:r>
              <a:rPr lang="hu-HU" dirty="0" smtClean="0"/>
              <a:t>), </a:t>
            </a:r>
            <a:r>
              <a:rPr lang="hu-HU" dirty="0" err="1" smtClean="0"/>
              <a:t>conduct</a:t>
            </a:r>
            <a:r>
              <a:rPr lang="hu-HU" dirty="0" smtClean="0"/>
              <a:t> </a:t>
            </a:r>
            <a:r>
              <a:rPr lang="hu-HU" dirty="0" err="1" smtClean="0"/>
              <a:t>disorders</a:t>
            </a:r>
            <a:r>
              <a:rPr lang="hu-HU" dirty="0" smtClean="0"/>
              <a:t>,</a:t>
            </a:r>
          </a:p>
          <a:p>
            <a:pPr marL="0" indent="0">
              <a:buFont typeface="Wingdings 2" pitchFamily="18" charset="2"/>
              <a:buNone/>
              <a:defRPr/>
            </a:pPr>
            <a:r>
              <a:rPr lang="hu-HU" dirty="0"/>
              <a:t> </a:t>
            </a:r>
            <a:r>
              <a:rPr lang="hu-HU" dirty="0" smtClean="0"/>
              <a:t>  </a:t>
            </a:r>
            <a:r>
              <a:rPr lang="hu-HU" dirty="0" err="1" smtClean="0"/>
              <a:t>learning</a:t>
            </a:r>
            <a:r>
              <a:rPr lang="hu-HU" dirty="0" smtClean="0"/>
              <a:t> </a:t>
            </a:r>
            <a:r>
              <a:rPr lang="hu-HU" dirty="0" err="1" smtClean="0"/>
              <a:t>disabilities</a:t>
            </a:r>
            <a:r>
              <a:rPr lang="hu-HU" dirty="0" smtClean="0"/>
              <a:t>, </a:t>
            </a:r>
            <a:r>
              <a:rPr lang="hu-HU" dirty="0" err="1" smtClean="0"/>
              <a:t>affective</a:t>
            </a:r>
            <a:r>
              <a:rPr lang="hu-HU" dirty="0" smtClean="0"/>
              <a:t> </a:t>
            </a:r>
            <a:r>
              <a:rPr lang="hu-HU" dirty="0" err="1" smtClean="0"/>
              <a:t>disorders</a:t>
            </a:r>
            <a:endParaRPr lang="hu-HU" dirty="0" smtClean="0"/>
          </a:p>
          <a:p>
            <a:pPr>
              <a:defRPr/>
            </a:pPr>
            <a:r>
              <a:rPr lang="hu-HU" dirty="0" err="1" smtClean="0"/>
              <a:t>Adolescence</a:t>
            </a:r>
            <a:r>
              <a:rPr lang="hu-HU" dirty="0" smtClean="0"/>
              <a:t>: OCD (</a:t>
            </a:r>
            <a:r>
              <a:rPr lang="hu-HU" dirty="0" err="1" smtClean="0"/>
              <a:t>obsessive-compulsive</a:t>
            </a:r>
            <a:r>
              <a:rPr lang="hu-HU" dirty="0" smtClean="0"/>
              <a:t> </a:t>
            </a:r>
            <a:r>
              <a:rPr lang="hu-HU" dirty="0" err="1" smtClean="0"/>
              <a:t>disorder</a:t>
            </a:r>
            <a:r>
              <a:rPr lang="hu-HU" dirty="0" smtClean="0"/>
              <a:t>), </a:t>
            </a:r>
            <a:r>
              <a:rPr lang="hu-HU" dirty="0" err="1" smtClean="0"/>
              <a:t>anxiety</a:t>
            </a:r>
            <a:r>
              <a:rPr lang="hu-HU" dirty="0" smtClean="0"/>
              <a:t> </a:t>
            </a:r>
            <a:r>
              <a:rPr lang="hu-HU" dirty="0" err="1" smtClean="0"/>
              <a:t>disorder</a:t>
            </a:r>
            <a:r>
              <a:rPr lang="hu-HU" dirty="0" smtClean="0"/>
              <a:t>, </a:t>
            </a:r>
            <a:r>
              <a:rPr lang="hu-HU" dirty="0" err="1" smtClean="0"/>
              <a:t>depression</a:t>
            </a:r>
            <a:r>
              <a:rPr lang="hu-HU" dirty="0" smtClean="0"/>
              <a:t>, </a:t>
            </a:r>
            <a:r>
              <a:rPr lang="hu-HU" dirty="0" err="1" smtClean="0"/>
              <a:t>alcohol</a:t>
            </a:r>
            <a:r>
              <a:rPr lang="hu-HU" dirty="0" smtClean="0"/>
              <a:t> </a:t>
            </a:r>
            <a:r>
              <a:rPr lang="hu-HU" dirty="0" err="1" smtClean="0"/>
              <a:t>or</a:t>
            </a:r>
            <a:r>
              <a:rPr lang="hu-HU" dirty="0" smtClean="0"/>
              <a:t> drog </a:t>
            </a:r>
            <a:r>
              <a:rPr lang="hu-HU" dirty="0" err="1" smtClean="0"/>
              <a:t>abuse</a:t>
            </a:r>
            <a:r>
              <a:rPr lang="hu-HU" dirty="0" smtClean="0"/>
              <a:t>, </a:t>
            </a:r>
            <a:r>
              <a:rPr lang="hu-HU" dirty="0" err="1" smtClean="0"/>
              <a:t>eating</a:t>
            </a:r>
            <a:r>
              <a:rPr lang="hu-HU" dirty="0" smtClean="0"/>
              <a:t> </a:t>
            </a:r>
            <a:r>
              <a:rPr lang="hu-HU" dirty="0" err="1" smtClean="0"/>
              <a:t>disorders</a:t>
            </a:r>
            <a:r>
              <a:rPr lang="hu-HU" dirty="0" smtClean="0"/>
              <a:t> (anorexia </a:t>
            </a:r>
            <a:r>
              <a:rPr lang="hu-HU" dirty="0" err="1" smtClean="0"/>
              <a:t>nervosa</a:t>
            </a:r>
            <a:r>
              <a:rPr lang="hu-HU" dirty="0" smtClean="0"/>
              <a:t>, bulimia </a:t>
            </a:r>
            <a:r>
              <a:rPr lang="hu-HU" dirty="0" err="1" smtClean="0"/>
              <a:t>nervosa</a:t>
            </a:r>
            <a:r>
              <a:rPr lang="hu-HU" dirty="0" smtClean="0"/>
              <a:t>)</a:t>
            </a:r>
          </a:p>
          <a:p>
            <a:pPr>
              <a:defRPr/>
            </a:pPr>
            <a:r>
              <a:rPr lang="hu-HU" dirty="0" err="1" smtClean="0"/>
              <a:t>Family</a:t>
            </a:r>
            <a:r>
              <a:rPr lang="hu-HU" dirty="0" smtClean="0"/>
              <a:t> </a:t>
            </a:r>
            <a:r>
              <a:rPr lang="hu-HU" dirty="0" err="1" smtClean="0"/>
              <a:t>problems</a:t>
            </a:r>
            <a:r>
              <a:rPr lang="hu-HU" dirty="0" smtClean="0"/>
              <a:t>: </a:t>
            </a:r>
            <a:r>
              <a:rPr lang="hu-HU" dirty="0" err="1" smtClean="0"/>
              <a:t>divorce</a:t>
            </a:r>
            <a:r>
              <a:rPr lang="hu-HU" dirty="0" smtClean="0"/>
              <a:t>, </a:t>
            </a:r>
            <a:r>
              <a:rPr lang="hu-HU" dirty="0" err="1" smtClean="0"/>
              <a:t>death</a:t>
            </a:r>
            <a:r>
              <a:rPr lang="hu-HU" dirty="0" smtClean="0"/>
              <a:t>, </a:t>
            </a:r>
            <a:r>
              <a:rPr lang="hu-HU" dirty="0" err="1" smtClean="0"/>
              <a:t>existential</a:t>
            </a:r>
            <a:r>
              <a:rPr lang="hu-HU" dirty="0" smtClean="0"/>
              <a:t> </a:t>
            </a:r>
            <a:r>
              <a:rPr lang="hu-HU" dirty="0" err="1" smtClean="0"/>
              <a:t>crisis</a:t>
            </a:r>
            <a:r>
              <a:rPr lang="hu-HU" dirty="0" smtClean="0"/>
              <a:t>, </a:t>
            </a:r>
            <a:r>
              <a:rPr lang="hu-HU" dirty="0" err="1" smtClean="0"/>
              <a:t>child</a:t>
            </a:r>
            <a:r>
              <a:rPr lang="hu-HU" dirty="0" smtClean="0"/>
              <a:t> </a:t>
            </a:r>
            <a:r>
              <a:rPr lang="hu-HU" dirty="0" err="1" smtClean="0"/>
              <a:t>abuse</a:t>
            </a:r>
            <a:endParaRPr lang="hu-HU"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Cím 1"/>
          <p:cNvSpPr>
            <a:spLocks noGrp="1"/>
          </p:cNvSpPr>
          <p:nvPr>
            <p:ph type="title"/>
          </p:nvPr>
        </p:nvSpPr>
        <p:spPr/>
        <p:txBody>
          <a:bodyPr/>
          <a:lstStyle/>
          <a:p>
            <a:r>
              <a:rPr lang="hu-HU" sz="4400" dirty="0" err="1" smtClean="0"/>
              <a:t>Everyday</a:t>
            </a:r>
            <a:r>
              <a:rPr lang="hu-HU" sz="4400" dirty="0" smtClean="0"/>
              <a:t> </a:t>
            </a:r>
            <a:r>
              <a:rPr lang="hu-HU" sz="4400" dirty="0" err="1" smtClean="0"/>
              <a:t>work</a:t>
            </a:r>
            <a:r>
              <a:rPr lang="hu-HU" sz="4400" dirty="0" smtClean="0"/>
              <a:t> </a:t>
            </a:r>
            <a:r>
              <a:rPr lang="hu-HU" sz="4400" dirty="0" err="1" smtClean="0"/>
              <a:t>in</a:t>
            </a:r>
            <a:r>
              <a:rPr lang="hu-HU" sz="4400" dirty="0" smtClean="0"/>
              <a:t> </a:t>
            </a:r>
            <a:r>
              <a:rPr lang="hu-HU" sz="4400" dirty="0" err="1" smtClean="0"/>
              <a:t>the</a:t>
            </a:r>
            <a:r>
              <a:rPr lang="hu-HU" sz="4400" dirty="0" smtClean="0"/>
              <a:t> </a:t>
            </a:r>
            <a:r>
              <a:rPr lang="hu-HU" sz="4400" dirty="0" err="1" smtClean="0"/>
              <a:t>Outpatiant</a:t>
            </a:r>
            <a:r>
              <a:rPr lang="hu-HU" sz="4400" dirty="0" smtClean="0"/>
              <a:t> </a:t>
            </a:r>
            <a:r>
              <a:rPr lang="hu-HU" sz="4400" dirty="0" err="1" smtClean="0"/>
              <a:t>Clinic</a:t>
            </a:r>
            <a:endParaRPr lang="hu-HU" sz="4400" dirty="0" smtClean="0"/>
          </a:p>
        </p:txBody>
      </p:sp>
      <p:graphicFrame>
        <p:nvGraphicFramePr>
          <p:cNvPr id="4" name="Tartalom helye 3"/>
          <p:cNvGraphicFramePr>
            <a:graphicFrameLocks noGrp="1"/>
          </p:cNvGraphicFramePr>
          <p:nvPr>
            <p:ph idx="1"/>
          </p:nvPr>
        </p:nvGraphicFramePr>
        <p:xfrm>
          <a:off x="251520" y="1700808"/>
          <a:ext cx="8229600" cy="4389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Cím 1"/>
          <p:cNvSpPr>
            <a:spLocks noGrp="1"/>
          </p:cNvSpPr>
          <p:nvPr>
            <p:ph type="title"/>
          </p:nvPr>
        </p:nvSpPr>
        <p:spPr/>
        <p:txBody>
          <a:bodyPr/>
          <a:lstStyle/>
          <a:p>
            <a:r>
              <a:rPr lang="hu-HU" sz="4400" smtClean="0"/>
              <a:t>Everyday work in the Outpatiant Clinic</a:t>
            </a:r>
          </a:p>
        </p:txBody>
      </p:sp>
      <p:graphicFrame>
        <p:nvGraphicFramePr>
          <p:cNvPr id="5" name="Tartalom helye 4"/>
          <p:cNvGraphicFramePr>
            <a:graphicFrameLocks noGrp="1"/>
          </p:cNvGraphicFramePr>
          <p:nvPr>
            <p:ph idx="1"/>
          </p:nvPr>
        </p:nvGraphicFramePr>
        <p:xfrm>
          <a:off x="395536" y="1988840"/>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ép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95536" y="1052736"/>
            <a:ext cx="3888432" cy="3312368"/>
          </a:xfrm>
          <a:prstGeom prst="rect">
            <a:avLst/>
          </a:prstGeom>
        </p:spPr>
      </p:pic>
      <p:pic>
        <p:nvPicPr>
          <p:cNvPr id="1026" name="Picture 2" descr="C:\minden\Mentes\e\BACKUP\dokumentumok\anikó (f)\anikó (f)\2013 03 Helsinki erasmus előadás\világjátékok\Kép 02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39200" y="-5486399"/>
            <a:ext cx="5415389" cy="3600000"/>
          </a:xfrm>
          <a:prstGeom prst="rect">
            <a:avLst/>
          </a:prstGeom>
          <a:noFill/>
          <a:extLst>
            <a:ext uri="{909E8E84-426E-40DD-AFC4-6F175D3DCCD1}">
              <a14:hiddenFill xmlns:a14="http://schemas.microsoft.com/office/drawing/2010/main">
                <a:solidFill>
                  <a:srgbClr val="FFFFFF"/>
                </a:solidFill>
              </a14:hiddenFill>
            </a:ext>
          </a:extLst>
        </p:spPr>
      </p:pic>
      <p:pic>
        <p:nvPicPr>
          <p:cNvPr id="4" name="Kép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00629" y="2564904"/>
            <a:ext cx="5004048" cy="3456384"/>
          </a:xfrm>
          <a:prstGeom prst="rect">
            <a:avLst/>
          </a:prstGeom>
        </p:spPr>
      </p:pic>
      <p:sp>
        <p:nvSpPr>
          <p:cNvPr id="6" name="Szövegdoboz 5"/>
          <p:cNvSpPr txBox="1"/>
          <p:nvPr/>
        </p:nvSpPr>
        <p:spPr>
          <a:xfrm>
            <a:off x="35496" y="5229200"/>
            <a:ext cx="3960440" cy="830997"/>
          </a:xfrm>
          <a:prstGeom prst="rect">
            <a:avLst/>
          </a:prstGeom>
          <a:noFill/>
        </p:spPr>
        <p:txBody>
          <a:bodyPr wrap="square" rtlCol="0">
            <a:spAutoFit/>
          </a:bodyPr>
          <a:lstStyle/>
          <a:p>
            <a:r>
              <a:rPr lang="hu-HU" dirty="0" smtClean="0"/>
              <a:t>„World-play” – a </a:t>
            </a:r>
            <a:r>
              <a:rPr lang="hu-HU" dirty="0" err="1" smtClean="0"/>
              <a:t>playing</a:t>
            </a:r>
            <a:endParaRPr lang="hu-HU" dirty="0" smtClean="0"/>
          </a:p>
          <a:p>
            <a:r>
              <a:rPr lang="hu-HU" dirty="0" smtClean="0"/>
              <a:t>test</a:t>
            </a:r>
            <a:endParaRPr lang="hu-HU" dirty="0"/>
          </a:p>
        </p:txBody>
      </p:sp>
      <p:sp>
        <p:nvSpPr>
          <p:cNvPr id="8" name="Szövegdoboz 7"/>
          <p:cNvSpPr txBox="1"/>
          <p:nvPr/>
        </p:nvSpPr>
        <p:spPr>
          <a:xfrm>
            <a:off x="4211960" y="548680"/>
            <a:ext cx="3456384" cy="830997"/>
          </a:xfrm>
          <a:prstGeom prst="rect">
            <a:avLst/>
          </a:prstGeom>
          <a:noFill/>
        </p:spPr>
        <p:txBody>
          <a:bodyPr wrap="square" rtlCol="0">
            <a:spAutoFit/>
          </a:bodyPr>
          <a:lstStyle/>
          <a:p>
            <a:r>
              <a:rPr lang="hu-HU" dirty="0" smtClean="0"/>
              <a:t>A </a:t>
            </a:r>
            <a:r>
              <a:rPr lang="hu-HU" dirty="0" err="1" smtClean="0"/>
              <a:t>room</a:t>
            </a:r>
            <a:r>
              <a:rPr lang="hu-HU" dirty="0" smtClean="0"/>
              <a:t> </a:t>
            </a:r>
            <a:r>
              <a:rPr lang="hu-HU" dirty="0" err="1" smtClean="0"/>
              <a:t>in</a:t>
            </a:r>
            <a:r>
              <a:rPr lang="hu-HU" dirty="0" smtClean="0"/>
              <a:t> </a:t>
            </a:r>
            <a:r>
              <a:rPr lang="hu-HU" dirty="0" err="1" smtClean="0"/>
              <a:t>the</a:t>
            </a:r>
            <a:r>
              <a:rPr lang="hu-HU" dirty="0" smtClean="0"/>
              <a:t> </a:t>
            </a:r>
            <a:r>
              <a:rPr lang="hu-HU" dirty="0" err="1" smtClean="0"/>
              <a:t>Outpatient</a:t>
            </a:r>
            <a:r>
              <a:rPr lang="hu-HU" dirty="0" smtClean="0"/>
              <a:t> </a:t>
            </a:r>
            <a:r>
              <a:rPr lang="hu-HU" dirty="0" err="1" smtClean="0"/>
              <a:t>Clinic</a:t>
            </a:r>
            <a:endParaRPr lang="hu-HU" dirty="0"/>
          </a:p>
        </p:txBody>
      </p:sp>
    </p:spTree>
    <p:extLst>
      <p:ext uri="{BB962C8B-B14F-4D97-AF65-F5344CB8AC3E}">
        <p14:creationId xmlns:p14="http://schemas.microsoft.com/office/powerpoint/2010/main" val="7540804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ép 2" descr="vilagorokseg_pecs_forgo_1.jpg"/>
          <p:cNvPicPr>
            <a:picLocks noChangeAspect="1"/>
          </p:cNvPicPr>
          <p:nvPr/>
        </p:nvPicPr>
        <p:blipFill>
          <a:blip r:embed="rId3" cstate="print"/>
          <a:stretch>
            <a:fillRect/>
          </a:stretch>
        </p:blipFill>
        <p:spPr>
          <a:xfrm>
            <a:off x="179512" y="980728"/>
            <a:ext cx="3851920" cy="3312368"/>
          </a:xfrm>
          <a:prstGeom prst="rect">
            <a:avLst/>
          </a:prstGeom>
        </p:spPr>
      </p:pic>
      <p:pic>
        <p:nvPicPr>
          <p:cNvPr id="4" name="Kép 3" descr="vilagorokseg_pecs_forgo_2.jpg"/>
          <p:cNvPicPr>
            <a:picLocks noChangeAspect="1"/>
          </p:cNvPicPr>
          <p:nvPr/>
        </p:nvPicPr>
        <p:blipFill>
          <a:blip r:embed="rId4" cstate="print"/>
          <a:stretch>
            <a:fillRect/>
          </a:stretch>
        </p:blipFill>
        <p:spPr>
          <a:xfrm>
            <a:off x="4283968" y="4293096"/>
            <a:ext cx="4104456" cy="2060430"/>
          </a:xfrm>
          <a:prstGeom prst="rect">
            <a:avLst/>
          </a:prstGeom>
        </p:spPr>
      </p:pic>
      <p:pic>
        <p:nvPicPr>
          <p:cNvPr id="5" name="Kép 4" descr="vilagorokseg_pecs_forgo_3.jpg"/>
          <p:cNvPicPr>
            <a:picLocks noChangeAspect="1"/>
          </p:cNvPicPr>
          <p:nvPr/>
        </p:nvPicPr>
        <p:blipFill>
          <a:blip r:embed="rId5" cstate="print"/>
          <a:stretch>
            <a:fillRect/>
          </a:stretch>
        </p:blipFill>
        <p:spPr>
          <a:xfrm>
            <a:off x="4283968" y="332657"/>
            <a:ext cx="3960440" cy="1656184"/>
          </a:xfrm>
          <a:prstGeom prst="rect">
            <a:avLst/>
          </a:prstGeom>
        </p:spPr>
      </p:pic>
      <p:pic>
        <p:nvPicPr>
          <p:cNvPr id="6" name="Kép 5" descr="vilagorokseg_pecs_forgo_4.jpg"/>
          <p:cNvPicPr>
            <a:picLocks noChangeAspect="1"/>
          </p:cNvPicPr>
          <p:nvPr/>
        </p:nvPicPr>
        <p:blipFill>
          <a:blip r:embed="rId6" cstate="print"/>
          <a:stretch>
            <a:fillRect/>
          </a:stretch>
        </p:blipFill>
        <p:spPr>
          <a:xfrm>
            <a:off x="4283968" y="2276872"/>
            <a:ext cx="4104456" cy="1800200"/>
          </a:xfrm>
          <a:prstGeom prst="rect">
            <a:avLst/>
          </a:prstGeom>
        </p:spPr>
      </p:pic>
      <p:pic>
        <p:nvPicPr>
          <p:cNvPr id="2" name="Kép 1" descr="vilagorokseg_pecs_forgo_5.jpg"/>
          <p:cNvPicPr>
            <a:picLocks noChangeAspect="1"/>
          </p:cNvPicPr>
          <p:nvPr/>
        </p:nvPicPr>
        <p:blipFill>
          <a:blip r:embed="rId7" cstate="print"/>
          <a:stretch>
            <a:fillRect/>
          </a:stretch>
        </p:blipFill>
        <p:spPr>
          <a:xfrm>
            <a:off x="107504" y="4509120"/>
            <a:ext cx="3938265" cy="2160240"/>
          </a:xfrm>
          <a:prstGeom prst="rect">
            <a:avLst/>
          </a:prstGeom>
        </p:spPr>
      </p:pic>
      <p:sp>
        <p:nvSpPr>
          <p:cNvPr id="7" name="Szövegdoboz 6"/>
          <p:cNvSpPr txBox="1"/>
          <p:nvPr/>
        </p:nvSpPr>
        <p:spPr>
          <a:xfrm>
            <a:off x="539552" y="0"/>
            <a:ext cx="3456384" cy="830997"/>
          </a:xfrm>
          <a:prstGeom prst="rect">
            <a:avLst/>
          </a:prstGeom>
          <a:noFill/>
        </p:spPr>
        <p:txBody>
          <a:bodyPr wrap="square" rtlCol="0">
            <a:spAutoFit/>
          </a:bodyPr>
          <a:lstStyle/>
          <a:p>
            <a:r>
              <a:rPr lang="hu-HU" b="1" dirty="0" smtClean="0">
                <a:solidFill>
                  <a:schemeClr val="tx2"/>
                </a:solidFill>
                <a:latin typeface="+mj-lt"/>
              </a:rPr>
              <a:t>Pécs, </a:t>
            </a:r>
            <a:r>
              <a:rPr lang="hu-HU" b="1" dirty="0" err="1" smtClean="0">
                <a:solidFill>
                  <a:schemeClr val="tx2"/>
                </a:solidFill>
                <a:latin typeface="+mj-lt"/>
              </a:rPr>
              <a:t>Ancient</a:t>
            </a:r>
            <a:r>
              <a:rPr lang="hu-HU" b="1" dirty="0" smtClean="0">
                <a:solidFill>
                  <a:schemeClr val="tx2"/>
                </a:solidFill>
                <a:latin typeface="+mj-lt"/>
              </a:rPr>
              <a:t> Christian </a:t>
            </a:r>
            <a:r>
              <a:rPr lang="hu-HU" b="1" dirty="0" err="1" smtClean="0">
                <a:solidFill>
                  <a:schemeClr val="tx2"/>
                </a:solidFill>
                <a:latin typeface="+mj-lt"/>
              </a:rPr>
              <a:t>Burriel</a:t>
            </a:r>
            <a:r>
              <a:rPr lang="hu-HU" b="1" dirty="0" smtClean="0">
                <a:solidFill>
                  <a:schemeClr val="tx2"/>
                </a:solidFill>
                <a:latin typeface="+mj-lt"/>
              </a:rPr>
              <a:t> </a:t>
            </a:r>
            <a:r>
              <a:rPr lang="hu-HU" b="1" dirty="0" err="1" smtClean="0">
                <a:solidFill>
                  <a:schemeClr val="tx2"/>
                </a:solidFill>
                <a:latin typeface="+mj-lt"/>
              </a:rPr>
              <a:t>Chappels</a:t>
            </a:r>
            <a:endParaRPr lang="hu-HU" b="1" dirty="0">
              <a:solidFill>
                <a:schemeClr val="tx2"/>
              </a:solidFill>
              <a:latin typeface="+mj-lt"/>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ép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4" y="1166317"/>
            <a:ext cx="3528391" cy="5322691"/>
          </a:xfrm>
          <a:prstGeom prst="rect">
            <a:avLst/>
          </a:prstGeom>
        </p:spPr>
      </p:pic>
      <p:sp>
        <p:nvSpPr>
          <p:cNvPr id="3" name="Szövegdoboz 2"/>
          <p:cNvSpPr txBox="1"/>
          <p:nvPr/>
        </p:nvSpPr>
        <p:spPr>
          <a:xfrm>
            <a:off x="667469" y="332656"/>
            <a:ext cx="2952328" cy="830997"/>
          </a:xfrm>
          <a:prstGeom prst="rect">
            <a:avLst/>
          </a:prstGeom>
          <a:noFill/>
        </p:spPr>
        <p:txBody>
          <a:bodyPr wrap="square" rtlCol="0">
            <a:spAutoFit/>
          </a:bodyPr>
          <a:lstStyle/>
          <a:p>
            <a:r>
              <a:rPr lang="hu-HU" dirty="0" smtClean="0"/>
              <a:t>„</a:t>
            </a:r>
            <a:r>
              <a:rPr lang="hu-HU" dirty="0" err="1" smtClean="0"/>
              <a:t>Draw</a:t>
            </a:r>
            <a:r>
              <a:rPr lang="hu-HU" dirty="0" smtClean="0"/>
              <a:t> a </a:t>
            </a:r>
            <a:r>
              <a:rPr lang="hu-HU" dirty="0" err="1" smtClean="0"/>
              <a:t>tree</a:t>
            </a:r>
            <a:r>
              <a:rPr lang="hu-HU" dirty="0" smtClean="0"/>
              <a:t>!”</a:t>
            </a:r>
            <a:r>
              <a:rPr lang="hu-HU" dirty="0" err="1" smtClean="0"/>
              <a:t>-a</a:t>
            </a:r>
            <a:r>
              <a:rPr lang="hu-HU" dirty="0" smtClean="0"/>
              <a:t> </a:t>
            </a:r>
            <a:r>
              <a:rPr lang="hu-HU" dirty="0" err="1" smtClean="0"/>
              <a:t>drawing</a:t>
            </a:r>
            <a:r>
              <a:rPr lang="hu-HU" dirty="0" smtClean="0"/>
              <a:t> test</a:t>
            </a:r>
            <a:endParaRPr lang="hu-HU" dirty="0"/>
          </a:p>
        </p:txBody>
      </p:sp>
      <p:pic>
        <p:nvPicPr>
          <p:cNvPr id="4" name="Kép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9797" y="1918968"/>
            <a:ext cx="5236171" cy="4518892"/>
          </a:xfrm>
          <a:prstGeom prst="rect">
            <a:avLst/>
          </a:prstGeom>
        </p:spPr>
      </p:pic>
      <p:sp>
        <p:nvSpPr>
          <p:cNvPr id="5" name="Szövegdoboz 4"/>
          <p:cNvSpPr txBox="1"/>
          <p:nvPr/>
        </p:nvSpPr>
        <p:spPr>
          <a:xfrm>
            <a:off x="4067944" y="620688"/>
            <a:ext cx="4032448" cy="830997"/>
          </a:xfrm>
          <a:prstGeom prst="rect">
            <a:avLst/>
          </a:prstGeom>
          <a:noFill/>
        </p:spPr>
        <p:txBody>
          <a:bodyPr wrap="square" rtlCol="0">
            <a:spAutoFit/>
          </a:bodyPr>
          <a:lstStyle/>
          <a:p>
            <a:r>
              <a:rPr lang="hu-HU" dirty="0" smtClean="0"/>
              <a:t>„</a:t>
            </a:r>
            <a:r>
              <a:rPr lang="hu-HU" dirty="0" err="1" smtClean="0"/>
              <a:t>Draw</a:t>
            </a:r>
            <a:r>
              <a:rPr lang="hu-HU" dirty="0" smtClean="0"/>
              <a:t> </a:t>
            </a:r>
            <a:r>
              <a:rPr lang="hu-HU" dirty="0" err="1" smtClean="0"/>
              <a:t>your</a:t>
            </a:r>
            <a:r>
              <a:rPr lang="hu-HU" dirty="0" smtClean="0"/>
              <a:t> </a:t>
            </a:r>
            <a:r>
              <a:rPr lang="hu-HU" dirty="0" err="1" smtClean="0"/>
              <a:t>family</a:t>
            </a:r>
            <a:r>
              <a:rPr lang="hu-HU" dirty="0" smtClean="0"/>
              <a:t>!”- a </a:t>
            </a:r>
            <a:r>
              <a:rPr lang="hu-HU" dirty="0" err="1" smtClean="0"/>
              <a:t>drawing</a:t>
            </a:r>
            <a:r>
              <a:rPr lang="hu-HU" dirty="0" smtClean="0"/>
              <a:t> test</a:t>
            </a:r>
            <a:endParaRPr lang="hu-HU" dirty="0"/>
          </a:p>
        </p:txBody>
      </p:sp>
    </p:spTree>
    <p:extLst>
      <p:ext uri="{BB962C8B-B14F-4D97-AF65-F5344CB8AC3E}">
        <p14:creationId xmlns:p14="http://schemas.microsoft.com/office/powerpoint/2010/main" val="413954190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Cím 1"/>
          <p:cNvSpPr>
            <a:spLocks noGrp="1"/>
          </p:cNvSpPr>
          <p:nvPr>
            <p:ph type="title"/>
          </p:nvPr>
        </p:nvSpPr>
        <p:spPr>
          <a:xfrm>
            <a:off x="395288" y="404813"/>
            <a:ext cx="8229600" cy="1143000"/>
          </a:xfrm>
        </p:spPr>
        <p:txBody>
          <a:bodyPr/>
          <a:lstStyle/>
          <a:p>
            <a:r>
              <a:rPr lang="hu-HU" smtClean="0"/>
              <a:t>Forms of therapy</a:t>
            </a:r>
          </a:p>
        </p:txBody>
      </p:sp>
      <p:graphicFrame>
        <p:nvGraphicFramePr>
          <p:cNvPr id="4" name="Tartalom helye 3"/>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ép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128" y="404664"/>
            <a:ext cx="4608512" cy="3168352"/>
          </a:xfrm>
          <a:prstGeom prst="rect">
            <a:avLst/>
          </a:prstGeom>
        </p:spPr>
      </p:pic>
      <p:pic>
        <p:nvPicPr>
          <p:cNvPr id="3" name="Kép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4712" y="1988840"/>
            <a:ext cx="4211960" cy="4869160"/>
          </a:xfrm>
          <a:prstGeom prst="rect">
            <a:avLst/>
          </a:prstGeom>
        </p:spPr>
      </p:pic>
      <p:sp>
        <p:nvSpPr>
          <p:cNvPr id="4" name="Szövegdoboz 3"/>
          <p:cNvSpPr txBox="1"/>
          <p:nvPr/>
        </p:nvSpPr>
        <p:spPr>
          <a:xfrm>
            <a:off x="5076056" y="260648"/>
            <a:ext cx="3600400" cy="1200329"/>
          </a:xfrm>
          <a:prstGeom prst="rect">
            <a:avLst/>
          </a:prstGeom>
          <a:noFill/>
        </p:spPr>
        <p:txBody>
          <a:bodyPr wrap="square" rtlCol="0">
            <a:spAutoFit/>
          </a:bodyPr>
          <a:lstStyle/>
          <a:p>
            <a:pPr lvl="0"/>
            <a:r>
              <a:rPr lang="hu-HU" b="1" dirty="0">
                <a:solidFill>
                  <a:schemeClr val="tx2"/>
                </a:solidFill>
              </a:rPr>
              <a:t>Group </a:t>
            </a:r>
            <a:r>
              <a:rPr lang="hu-HU" b="1" dirty="0" err="1">
                <a:solidFill>
                  <a:schemeClr val="tx2"/>
                </a:solidFill>
              </a:rPr>
              <a:t>for</a:t>
            </a:r>
            <a:r>
              <a:rPr lang="hu-HU" b="1" dirty="0">
                <a:solidFill>
                  <a:schemeClr val="tx2"/>
                </a:solidFill>
              </a:rPr>
              <a:t> </a:t>
            </a:r>
            <a:r>
              <a:rPr lang="hu-HU" b="1" dirty="0" err="1">
                <a:solidFill>
                  <a:schemeClr val="tx2"/>
                </a:solidFill>
              </a:rPr>
              <a:t>adolescents</a:t>
            </a:r>
            <a:r>
              <a:rPr lang="hu-HU" b="1" dirty="0">
                <a:solidFill>
                  <a:schemeClr val="tx2"/>
                </a:solidFill>
              </a:rPr>
              <a:t> </a:t>
            </a:r>
          </a:p>
          <a:p>
            <a:endParaRPr lang="hu-HU" dirty="0"/>
          </a:p>
        </p:txBody>
      </p:sp>
      <p:sp>
        <p:nvSpPr>
          <p:cNvPr id="5" name="Szövegdoboz 4"/>
          <p:cNvSpPr txBox="1"/>
          <p:nvPr/>
        </p:nvSpPr>
        <p:spPr>
          <a:xfrm>
            <a:off x="323528" y="3861048"/>
            <a:ext cx="3600400" cy="830997"/>
          </a:xfrm>
          <a:prstGeom prst="rect">
            <a:avLst/>
          </a:prstGeom>
          <a:noFill/>
        </p:spPr>
        <p:txBody>
          <a:bodyPr wrap="square" rtlCol="0">
            <a:spAutoFit/>
          </a:bodyPr>
          <a:lstStyle/>
          <a:p>
            <a:r>
              <a:rPr lang="hu-HU" dirty="0" err="1" smtClean="0"/>
              <a:t>Group-forming</a:t>
            </a:r>
            <a:r>
              <a:rPr lang="hu-HU" dirty="0" smtClean="0"/>
              <a:t> </a:t>
            </a:r>
            <a:r>
              <a:rPr lang="hu-HU" dirty="0" err="1" smtClean="0"/>
              <a:t>task</a:t>
            </a:r>
            <a:r>
              <a:rPr lang="hu-HU" dirty="0" smtClean="0"/>
              <a:t>: </a:t>
            </a:r>
            <a:r>
              <a:rPr lang="hu-HU" dirty="0" err="1" smtClean="0"/>
              <a:t>together</a:t>
            </a:r>
            <a:r>
              <a:rPr lang="hu-HU" dirty="0" smtClean="0"/>
              <a:t> </a:t>
            </a:r>
            <a:r>
              <a:rPr lang="hu-HU" dirty="0" err="1" smtClean="0"/>
              <a:t>on</a:t>
            </a:r>
            <a:r>
              <a:rPr lang="hu-HU" dirty="0" smtClean="0"/>
              <a:t> </a:t>
            </a:r>
            <a:r>
              <a:rPr lang="hu-HU" dirty="0" err="1" smtClean="0"/>
              <a:t>the</a:t>
            </a:r>
            <a:r>
              <a:rPr lang="hu-HU" dirty="0" smtClean="0"/>
              <a:t> </a:t>
            </a:r>
            <a:r>
              <a:rPr lang="hu-HU" dirty="0" err="1" smtClean="0"/>
              <a:t>island</a:t>
            </a:r>
            <a:endParaRPr lang="hu-HU" dirty="0"/>
          </a:p>
        </p:txBody>
      </p:sp>
      <p:sp>
        <p:nvSpPr>
          <p:cNvPr id="8" name="Szövegdoboz 7"/>
          <p:cNvSpPr txBox="1"/>
          <p:nvPr/>
        </p:nvSpPr>
        <p:spPr>
          <a:xfrm>
            <a:off x="5220072" y="1268760"/>
            <a:ext cx="3168352" cy="830997"/>
          </a:xfrm>
          <a:prstGeom prst="rect">
            <a:avLst/>
          </a:prstGeom>
          <a:noFill/>
        </p:spPr>
        <p:txBody>
          <a:bodyPr wrap="square" rtlCol="0">
            <a:spAutoFit/>
          </a:bodyPr>
          <a:lstStyle/>
          <a:p>
            <a:r>
              <a:rPr lang="hu-HU" dirty="0" err="1" smtClean="0"/>
              <a:t>Working</a:t>
            </a:r>
            <a:r>
              <a:rPr lang="hu-HU" dirty="0" smtClean="0"/>
              <a:t> </a:t>
            </a:r>
            <a:r>
              <a:rPr lang="hu-HU" dirty="0" err="1" smtClean="0"/>
              <a:t>with</a:t>
            </a:r>
            <a:r>
              <a:rPr lang="hu-HU" dirty="0" smtClean="0"/>
              <a:t> </a:t>
            </a:r>
            <a:r>
              <a:rPr lang="hu-HU" dirty="0" err="1" smtClean="0"/>
              <a:t>symbols</a:t>
            </a:r>
            <a:r>
              <a:rPr lang="hu-HU" dirty="0" smtClean="0"/>
              <a:t>: </a:t>
            </a:r>
            <a:r>
              <a:rPr lang="hu-HU" dirty="0" err="1" smtClean="0"/>
              <a:t>the</a:t>
            </a:r>
            <a:r>
              <a:rPr lang="hu-HU" dirty="0" smtClean="0"/>
              <a:t> </a:t>
            </a:r>
            <a:r>
              <a:rPr lang="hu-HU" dirty="0" err="1" smtClean="0"/>
              <a:t>door</a:t>
            </a:r>
            <a:endParaRPr lang="hu-HU" dirty="0"/>
          </a:p>
        </p:txBody>
      </p:sp>
    </p:spTree>
    <p:extLst>
      <p:ext uri="{BB962C8B-B14F-4D97-AF65-F5344CB8AC3E}">
        <p14:creationId xmlns:p14="http://schemas.microsoft.com/office/powerpoint/2010/main" val="23882351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Cím 1"/>
          <p:cNvSpPr>
            <a:spLocks noGrp="1"/>
          </p:cNvSpPr>
          <p:nvPr>
            <p:ph type="title"/>
          </p:nvPr>
        </p:nvSpPr>
        <p:spPr/>
        <p:txBody>
          <a:bodyPr/>
          <a:lstStyle/>
          <a:p>
            <a:r>
              <a:rPr lang="hu-HU" smtClean="0"/>
              <a:t>Other activities</a:t>
            </a:r>
          </a:p>
        </p:txBody>
      </p:sp>
      <p:sp>
        <p:nvSpPr>
          <p:cNvPr id="3" name="Tartalom helye 2"/>
          <p:cNvSpPr>
            <a:spLocks noGrp="1"/>
          </p:cNvSpPr>
          <p:nvPr>
            <p:ph idx="1"/>
          </p:nvPr>
        </p:nvSpPr>
        <p:spPr/>
        <p:txBody>
          <a:bodyPr/>
          <a:lstStyle/>
          <a:p>
            <a:pPr marL="0" indent="0">
              <a:buFont typeface="Wingdings 2" pitchFamily="18" charset="2"/>
              <a:buNone/>
              <a:defRPr/>
            </a:pPr>
            <a:r>
              <a:rPr lang="hu-HU" dirty="0" smtClean="0"/>
              <a:t>1. </a:t>
            </a:r>
            <a:r>
              <a:rPr lang="hu-HU" dirty="0" err="1" smtClean="0"/>
              <a:t>Case-discussing</a:t>
            </a:r>
            <a:r>
              <a:rPr lang="hu-HU" dirty="0" smtClean="0"/>
              <a:t> </a:t>
            </a:r>
            <a:r>
              <a:rPr lang="hu-HU" dirty="0" err="1" smtClean="0"/>
              <a:t>group</a:t>
            </a:r>
            <a:r>
              <a:rPr lang="hu-HU" dirty="0" smtClean="0"/>
              <a:t> </a:t>
            </a:r>
            <a:r>
              <a:rPr lang="hu-HU" dirty="0" err="1" smtClean="0"/>
              <a:t>with</a:t>
            </a:r>
            <a:r>
              <a:rPr lang="hu-HU" dirty="0" smtClean="0"/>
              <a:t> </a:t>
            </a:r>
            <a:r>
              <a:rPr lang="hu-HU" dirty="0" err="1" smtClean="0"/>
              <a:t>the</a:t>
            </a:r>
            <a:r>
              <a:rPr lang="hu-HU" dirty="0" smtClean="0"/>
              <a:t> </a:t>
            </a:r>
            <a:r>
              <a:rPr lang="hu-HU" dirty="0" err="1" smtClean="0"/>
              <a:t>specialists</a:t>
            </a:r>
            <a:r>
              <a:rPr lang="hu-HU" dirty="0" smtClean="0"/>
              <a:t> of </a:t>
            </a:r>
            <a:r>
              <a:rPr lang="hu-HU" dirty="0" err="1" smtClean="0"/>
              <a:t>other</a:t>
            </a:r>
            <a:r>
              <a:rPr lang="hu-HU" dirty="0" smtClean="0"/>
              <a:t> </a:t>
            </a:r>
            <a:r>
              <a:rPr lang="hu-HU" dirty="0" err="1" smtClean="0"/>
              <a:t>Institutes</a:t>
            </a:r>
            <a:r>
              <a:rPr lang="hu-HU" dirty="0" smtClean="0"/>
              <a:t>.</a:t>
            </a:r>
          </a:p>
          <a:p>
            <a:pPr marL="0" indent="0">
              <a:buFont typeface="Wingdings 2" pitchFamily="18" charset="2"/>
              <a:buNone/>
              <a:defRPr/>
            </a:pPr>
            <a:r>
              <a:rPr lang="hu-HU" dirty="0" smtClean="0"/>
              <a:t>2. </a:t>
            </a:r>
            <a:r>
              <a:rPr lang="hu-HU" dirty="0" err="1" smtClean="0"/>
              <a:t>Participation</a:t>
            </a:r>
            <a:r>
              <a:rPr lang="hu-HU" dirty="0" smtClean="0"/>
              <a:t> in </a:t>
            </a:r>
            <a:r>
              <a:rPr lang="hu-HU" dirty="0" err="1" smtClean="0"/>
              <a:t>comprehensie</a:t>
            </a:r>
            <a:r>
              <a:rPr lang="hu-HU" dirty="0" smtClean="0"/>
              <a:t> </a:t>
            </a:r>
            <a:r>
              <a:rPr lang="hu-HU" dirty="0" err="1" smtClean="0"/>
              <a:t>research</a:t>
            </a:r>
            <a:r>
              <a:rPr lang="hu-HU" dirty="0" smtClean="0"/>
              <a:t>:</a:t>
            </a:r>
          </a:p>
          <a:p>
            <a:pPr>
              <a:buFont typeface="Wingdings" pitchFamily="2" charset="2"/>
              <a:buChar char="q"/>
              <a:defRPr/>
            </a:pPr>
            <a:r>
              <a:rPr lang="hu-HU" dirty="0" smtClean="0"/>
              <a:t>International </a:t>
            </a:r>
            <a:r>
              <a:rPr lang="hu-HU" dirty="0" err="1" smtClean="0"/>
              <a:t>study</a:t>
            </a:r>
            <a:r>
              <a:rPr lang="hu-HU" dirty="0" smtClean="0"/>
              <a:t> </a:t>
            </a:r>
            <a:r>
              <a:rPr lang="hu-HU" dirty="0" err="1" smtClean="0"/>
              <a:t>about</a:t>
            </a:r>
            <a:r>
              <a:rPr lang="hu-HU" dirty="0" smtClean="0"/>
              <a:t> </a:t>
            </a:r>
            <a:r>
              <a:rPr lang="hu-HU" dirty="0" err="1" smtClean="0"/>
              <a:t>depression</a:t>
            </a:r>
            <a:endParaRPr lang="hu-HU" dirty="0" smtClean="0"/>
          </a:p>
          <a:p>
            <a:pPr>
              <a:buFont typeface="Wingdings" pitchFamily="2" charset="2"/>
              <a:buChar char="q"/>
              <a:defRPr/>
            </a:pPr>
            <a:r>
              <a:rPr lang="hu-HU" dirty="0" err="1" smtClean="0"/>
              <a:t>Multicentered</a:t>
            </a:r>
            <a:r>
              <a:rPr lang="hu-HU" dirty="0" smtClean="0"/>
              <a:t> </a:t>
            </a:r>
            <a:r>
              <a:rPr lang="hu-HU" dirty="0" err="1" smtClean="0"/>
              <a:t>research</a:t>
            </a:r>
            <a:r>
              <a:rPr lang="hu-HU" dirty="0" smtClean="0"/>
              <a:t> </a:t>
            </a:r>
            <a:r>
              <a:rPr lang="hu-HU" dirty="0" err="1" smtClean="0"/>
              <a:t>on</a:t>
            </a:r>
            <a:r>
              <a:rPr lang="hu-HU" dirty="0" smtClean="0"/>
              <a:t> </a:t>
            </a:r>
            <a:r>
              <a:rPr lang="hu-HU" dirty="0" err="1" smtClean="0"/>
              <a:t>the</a:t>
            </a:r>
            <a:r>
              <a:rPr lang="hu-HU" dirty="0" smtClean="0"/>
              <a:t> </a:t>
            </a:r>
            <a:r>
              <a:rPr lang="hu-HU" dirty="0" err="1" smtClean="0"/>
              <a:t>pharmacotherapy</a:t>
            </a:r>
            <a:r>
              <a:rPr lang="hu-HU" dirty="0" smtClean="0"/>
              <a:t> of ADHD </a:t>
            </a:r>
          </a:p>
          <a:p>
            <a:pPr marL="0" indent="0">
              <a:buFont typeface="Wingdings 2" pitchFamily="18" charset="2"/>
              <a:buNone/>
              <a:defRPr/>
            </a:pPr>
            <a:r>
              <a:rPr lang="hu-HU" dirty="0" smtClean="0"/>
              <a:t>3. </a:t>
            </a:r>
            <a:r>
              <a:rPr lang="hu-HU" dirty="0" err="1" smtClean="0"/>
              <a:t>Participation</a:t>
            </a:r>
            <a:r>
              <a:rPr lang="hu-HU" dirty="0" smtClean="0"/>
              <a:t> in </a:t>
            </a:r>
            <a:r>
              <a:rPr lang="hu-HU" dirty="0" err="1" smtClean="0"/>
              <a:t>trainings</a:t>
            </a:r>
            <a:r>
              <a:rPr lang="hu-HU" dirty="0" smtClean="0"/>
              <a:t> and in </a:t>
            </a:r>
            <a:r>
              <a:rPr lang="hu-HU" dirty="0" err="1" smtClean="0"/>
              <a:t>postgraduate</a:t>
            </a:r>
            <a:r>
              <a:rPr lang="hu-HU" dirty="0" smtClean="0"/>
              <a:t> </a:t>
            </a:r>
            <a:r>
              <a:rPr lang="hu-HU" dirty="0" err="1" smtClean="0"/>
              <a:t>courses</a:t>
            </a:r>
            <a:r>
              <a:rPr lang="hu-HU" dirty="0" smtClean="0"/>
              <a:t>.</a:t>
            </a:r>
          </a:p>
          <a:p>
            <a:pPr marL="0" indent="0">
              <a:buFont typeface="Wingdings 2" pitchFamily="18" charset="2"/>
              <a:buNone/>
              <a:defRPr/>
            </a:pPr>
            <a:endParaRPr lang="hu-HU"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Cím 1"/>
          <p:cNvSpPr>
            <a:spLocks noGrp="1"/>
          </p:cNvSpPr>
          <p:nvPr>
            <p:ph type="title"/>
          </p:nvPr>
        </p:nvSpPr>
        <p:spPr/>
        <p:txBody>
          <a:bodyPr/>
          <a:lstStyle/>
          <a:p>
            <a:r>
              <a:rPr lang="hu-HU" smtClean="0"/>
              <a:t>Summary of presentation</a:t>
            </a:r>
          </a:p>
        </p:txBody>
      </p:sp>
      <p:sp>
        <p:nvSpPr>
          <p:cNvPr id="62467" name="Tartalom helye 2"/>
          <p:cNvSpPr>
            <a:spLocks noGrp="1"/>
          </p:cNvSpPr>
          <p:nvPr>
            <p:ph idx="1"/>
          </p:nvPr>
        </p:nvSpPr>
        <p:spPr/>
        <p:txBody>
          <a:bodyPr/>
          <a:lstStyle/>
          <a:p>
            <a:r>
              <a:rPr lang="hu-HU" dirty="0" err="1" smtClean="0"/>
              <a:t>In</a:t>
            </a:r>
            <a:r>
              <a:rPr lang="hu-HU" dirty="0" smtClean="0"/>
              <a:t> Hungary has </a:t>
            </a:r>
            <a:r>
              <a:rPr lang="hu-HU" dirty="0" err="1" smtClean="0"/>
              <a:t>been</a:t>
            </a:r>
            <a:r>
              <a:rPr lang="hu-HU" dirty="0" smtClean="0"/>
              <a:t> </a:t>
            </a:r>
            <a:r>
              <a:rPr lang="hu-HU" dirty="0" err="1" smtClean="0"/>
              <a:t>increasing</a:t>
            </a:r>
            <a:r>
              <a:rPr lang="hu-HU" dirty="0" smtClean="0"/>
              <a:t>  </a:t>
            </a:r>
            <a:r>
              <a:rPr lang="hu-HU" dirty="0" err="1" smtClean="0"/>
              <a:t>the</a:t>
            </a:r>
            <a:r>
              <a:rPr lang="hu-HU" dirty="0" smtClean="0"/>
              <a:t> interest </a:t>
            </a:r>
            <a:r>
              <a:rPr lang="hu-HU" dirty="0" err="1" smtClean="0"/>
              <a:t>in</a:t>
            </a:r>
            <a:r>
              <a:rPr lang="hu-HU" dirty="0" smtClean="0"/>
              <a:t> </a:t>
            </a:r>
            <a:r>
              <a:rPr lang="hu-HU" dirty="0" err="1" smtClean="0"/>
              <a:t>mental</a:t>
            </a:r>
            <a:r>
              <a:rPr lang="hu-HU" dirty="0" smtClean="0"/>
              <a:t> </a:t>
            </a:r>
            <a:r>
              <a:rPr lang="hu-HU" dirty="0" err="1" smtClean="0"/>
              <a:t>health</a:t>
            </a:r>
            <a:r>
              <a:rPr lang="hu-HU" dirty="0" smtClean="0"/>
              <a:t> </a:t>
            </a:r>
            <a:r>
              <a:rPr lang="hu-HU" dirty="0" err="1" smtClean="0"/>
              <a:t>since</a:t>
            </a:r>
            <a:r>
              <a:rPr lang="hu-HU" dirty="0" smtClean="0"/>
              <a:t> 1990. </a:t>
            </a:r>
          </a:p>
          <a:p>
            <a:r>
              <a:rPr lang="hu-HU" dirty="0" err="1" smtClean="0"/>
              <a:t>There</a:t>
            </a:r>
            <a:r>
              <a:rPr lang="hu-HU" dirty="0" smtClean="0"/>
              <a:t> </a:t>
            </a:r>
            <a:r>
              <a:rPr lang="hu-HU" dirty="0" err="1" smtClean="0"/>
              <a:t>are</a:t>
            </a:r>
            <a:r>
              <a:rPr lang="hu-HU" dirty="0" smtClean="0"/>
              <a:t> more and more </a:t>
            </a:r>
            <a:r>
              <a:rPr lang="hu-HU" dirty="0" err="1" smtClean="0"/>
              <a:t>social</a:t>
            </a:r>
            <a:r>
              <a:rPr lang="hu-HU" dirty="0" smtClean="0"/>
              <a:t>, </a:t>
            </a:r>
            <a:r>
              <a:rPr lang="hu-HU" dirty="0" err="1" smtClean="0"/>
              <a:t>educational</a:t>
            </a:r>
            <a:r>
              <a:rPr lang="hu-HU" dirty="0" smtClean="0"/>
              <a:t>  and </a:t>
            </a:r>
            <a:r>
              <a:rPr lang="hu-HU" dirty="0" err="1" smtClean="0"/>
              <a:t>health</a:t>
            </a:r>
            <a:r>
              <a:rPr lang="hu-HU" dirty="0" smtClean="0"/>
              <a:t> </a:t>
            </a:r>
            <a:r>
              <a:rPr lang="hu-HU" dirty="0" err="1" smtClean="0"/>
              <a:t>services</a:t>
            </a:r>
            <a:r>
              <a:rPr lang="hu-HU" dirty="0" smtClean="0"/>
              <a:t> </a:t>
            </a:r>
            <a:r>
              <a:rPr lang="hu-HU" dirty="0" err="1" smtClean="0"/>
              <a:t>which</a:t>
            </a:r>
            <a:r>
              <a:rPr lang="hu-HU" dirty="0" smtClean="0"/>
              <a:t> </a:t>
            </a:r>
            <a:r>
              <a:rPr lang="hu-HU" dirty="0" err="1" smtClean="0"/>
              <a:t>contribute</a:t>
            </a:r>
            <a:r>
              <a:rPr lang="hu-HU" dirty="0" smtClean="0"/>
              <a:t> </a:t>
            </a:r>
            <a:r>
              <a:rPr lang="hu-HU" dirty="0" err="1" smtClean="0"/>
              <a:t>to</a:t>
            </a:r>
            <a:r>
              <a:rPr lang="hu-HU" dirty="0" smtClean="0"/>
              <a:t> </a:t>
            </a:r>
            <a:r>
              <a:rPr lang="hu-HU" dirty="0" err="1" smtClean="0"/>
              <a:t>developing</a:t>
            </a:r>
            <a:r>
              <a:rPr lang="hu-HU" dirty="0" smtClean="0"/>
              <a:t> </a:t>
            </a:r>
            <a:r>
              <a:rPr lang="hu-HU" dirty="0" err="1" smtClean="0"/>
              <a:t>mental</a:t>
            </a:r>
            <a:r>
              <a:rPr lang="hu-HU" dirty="0" smtClean="0"/>
              <a:t> </a:t>
            </a:r>
            <a:r>
              <a:rPr lang="hu-HU" dirty="0" err="1" smtClean="0"/>
              <a:t>health</a:t>
            </a:r>
            <a:r>
              <a:rPr lang="hu-HU" dirty="0" smtClean="0"/>
              <a:t>.</a:t>
            </a:r>
          </a:p>
          <a:p>
            <a:r>
              <a:rPr lang="hu-HU" dirty="0" err="1" smtClean="0"/>
              <a:t>Problems</a:t>
            </a:r>
            <a:r>
              <a:rPr lang="hu-HU" dirty="0" smtClean="0"/>
              <a:t>: </a:t>
            </a:r>
            <a:r>
              <a:rPr lang="hu-HU" dirty="0" err="1" smtClean="0"/>
              <a:t>not</a:t>
            </a:r>
            <a:r>
              <a:rPr lang="hu-HU" dirty="0" smtClean="0"/>
              <a:t> </a:t>
            </a:r>
            <a:r>
              <a:rPr lang="hu-HU" dirty="0" err="1" smtClean="0"/>
              <a:t>enough</a:t>
            </a:r>
            <a:r>
              <a:rPr lang="hu-HU" dirty="0" smtClean="0"/>
              <a:t> </a:t>
            </a:r>
            <a:r>
              <a:rPr lang="hu-HU" dirty="0" err="1" smtClean="0"/>
              <a:t>specialists</a:t>
            </a:r>
            <a:r>
              <a:rPr lang="hu-HU" dirty="0" smtClean="0"/>
              <a:t>, </a:t>
            </a:r>
            <a:r>
              <a:rPr lang="hu-HU" dirty="0" err="1" smtClean="0"/>
              <a:t>services</a:t>
            </a:r>
            <a:r>
              <a:rPr lang="hu-HU" dirty="0" smtClean="0"/>
              <a:t> </a:t>
            </a:r>
            <a:r>
              <a:rPr lang="hu-HU" dirty="0" err="1" smtClean="0"/>
              <a:t>cannot</a:t>
            </a:r>
            <a:r>
              <a:rPr lang="hu-HU" dirty="0" smtClean="0"/>
              <a:t> </a:t>
            </a:r>
            <a:r>
              <a:rPr lang="hu-HU" dirty="0" err="1" smtClean="0"/>
              <a:t>cover</a:t>
            </a:r>
            <a:r>
              <a:rPr lang="hu-HU" dirty="0" smtClean="0"/>
              <a:t>  </a:t>
            </a:r>
            <a:r>
              <a:rPr lang="hu-HU" dirty="0" err="1" smtClean="0"/>
              <a:t>all</a:t>
            </a:r>
            <a:r>
              <a:rPr lang="hu-HU" dirty="0" smtClean="0"/>
              <a:t> of </a:t>
            </a:r>
            <a:r>
              <a:rPr lang="hu-HU" dirty="0" err="1" smtClean="0"/>
              <a:t>the</a:t>
            </a:r>
            <a:r>
              <a:rPr lang="hu-HU" dirty="0" smtClean="0"/>
              <a:t> </a:t>
            </a:r>
            <a:r>
              <a:rPr lang="hu-HU" dirty="0" err="1" smtClean="0"/>
              <a:t>regions</a:t>
            </a:r>
            <a:r>
              <a:rPr lang="hu-HU" dirty="0" smtClean="0"/>
              <a:t> </a:t>
            </a:r>
            <a:r>
              <a:rPr lang="hu-HU" dirty="0" err="1" smtClean="0"/>
              <a:t>of</a:t>
            </a:r>
            <a:r>
              <a:rPr lang="hu-HU" dirty="0" smtClean="0"/>
              <a:t> Hungary.</a:t>
            </a:r>
          </a:p>
          <a:p>
            <a:endParaRPr lang="hu-HU" dirty="0" smtClean="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Cím 1"/>
          <p:cNvSpPr>
            <a:spLocks noGrp="1"/>
          </p:cNvSpPr>
          <p:nvPr>
            <p:ph type="title"/>
          </p:nvPr>
        </p:nvSpPr>
        <p:spPr/>
        <p:txBody>
          <a:bodyPr/>
          <a:lstStyle/>
          <a:p>
            <a:r>
              <a:rPr lang="hu-HU" smtClean="0"/>
              <a:t>Summary of presentation</a:t>
            </a:r>
          </a:p>
        </p:txBody>
      </p:sp>
      <p:sp>
        <p:nvSpPr>
          <p:cNvPr id="3" name="Tartalom helye 2"/>
          <p:cNvSpPr>
            <a:spLocks noGrp="1"/>
          </p:cNvSpPr>
          <p:nvPr>
            <p:ph idx="1"/>
          </p:nvPr>
        </p:nvSpPr>
        <p:spPr/>
        <p:txBody>
          <a:bodyPr/>
          <a:lstStyle/>
          <a:p>
            <a:pPr>
              <a:defRPr/>
            </a:pPr>
            <a:r>
              <a:rPr lang="hu-HU" dirty="0" err="1" smtClean="0"/>
              <a:t>One</a:t>
            </a:r>
            <a:r>
              <a:rPr lang="hu-HU" dirty="0" smtClean="0"/>
              <a:t> </a:t>
            </a:r>
            <a:r>
              <a:rPr lang="hu-HU" dirty="0" err="1" smtClean="0"/>
              <a:t>solution</a:t>
            </a:r>
            <a:r>
              <a:rPr lang="hu-HU" dirty="0" smtClean="0"/>
              <a:t> </a:t>
            </a:r>
            <a:r>
              <a:rPr lang="hu-HU" dirty="0" err="1" smtClean="0"/>
              <a:t>would</a:t>
            </a:r>
            <a:r>
              <a:rPr lang="hu-HU" dirty="0" smtClean="0"/>
              <a:t> be: </a:t>
            </a:r>
            <a:r>
              <a:rPr lang="hu-HU" dirty="0" err="1" smtClean="0"/>
              <a:t>postgraduate</a:t>
            </a:r>
            <a:r>
              <a:rPr lang="hu-HU" dirty="0" smtClean="0"/>
              <a:t>  </a:t>
            </a:r>
            <a:r>
              <a:rPr lang="hu-HU" dirty="0" err="1"/>
              <a:t>trainings</a:t>
            </a:r>
            <a:r>
              <a:rPr lang="hu-HU" dirty="0"/>
              <a:t> </a:t>
            </a:r>
            <a:r>
              <a:rPr lang="hu-HU" dirty="0" err="1"/>
              <a:t>for</a:t>
            </a:r>
            <a:r>
              <a:rPr lang="hu-HU" dirty="0"/>
              <a:t> </a:t>
            </a:r>
            <a:r>
              <a:rPr lang="hu-HU" dirty="0" err="1"/>
              <a:t>the</a:t>
            </a:r>
            <a:r>
              <a:rPr lang="hu-HU" dirty="0"/>
              <a:t> </a:t>
            </a:r>
            <a:r>
              <a:rPr lang="hu-HU" dirty="0" err="1"/>
              <a:t>teachers</a:t>
            </a:r>
            <a:r>
              <a:rPr lang="hu-HU" dirty="0"/>
              <a:t>, </a:t>
            </a:r>
            <a:r>
              <a:rPr lang="hu-HU" dirty="0" err="1"/>
              <a:t>special</a:t>
            </a:r>
            <a:r>
              <a:rPr lang="hu-HU" dirty="0"/>
              <a:t> </a:t>
            </a:r>
            <a:r>
              <a:rPr lang="hu-HU" dirty="0" err="1"/>
              <a:t>education</a:t>
            </a:r>
            <a:r>
              <a:rPr lang="hu-HU" dirty="0"/>
              <a:t> </a:t>
            </a:r>
            <a:r>
              <a:rPr lang="hu-HU" dirty="0" err="1"/>
              <a:t>teachers</a:t>
            </a:r>
            <a:r>
              <a:rPr lang="hu-HU" dirty="0"/>
              <a:t>, </a:t>
            </a:r>
            <a:r>
              <a:rPr lang="hu-HU" dirty="0" err="1"/>
              <a:t>counselors</a:t>
            </a:r>
            <a:r>
              <a:rPr lang="hu-HU" dirty="0"/>
              <a:t>, </a:t>
            </a:r>
            <a:r>
              <a:rPr lang="hu-HU" dirty="0" err="1"/>
              <a:t>priests</a:t>
            </a:r>
            <a:r>
              <a:rPr lang="hu-HU" dirty="0"/>
              <a:t>, </a:t>
            </a:r>
            <a:r>
              <a:rPr lang="hu-HU" dirty="0" err="1" smtClean="0"/>
              <a:t>nurses</a:t>
            </a:r>
            <a:r>
              <a:rPr lang="hu-HU" dirty="0" smtClean="0"/>
              <a:t> </a:t>
            </a:r>
            <a:r>
              <a:rPr lang="hu-HU" dirty="0"/>
              <a:t>and </a:t>
            </a:r>
            <a:r>
              <a:rPr lang="hu-HU" dirty="0" err="1"/>
              <a:t>other</a:t>
            </a:r>
            <a:r>
              <a:rPr lang="hu-HU" dirty="0"/>
              <a:t> </a:t>
            </a:r>
            <a:r>
              <a:rPr lang="hu-HU" dirty="0" err="1" smtClean="0"/>
              <a:t>professionals</a:t>
            </a:r>
            <a:r>
              <a:rPr lang="hu-HU" dirty="0" smtClean="0"/>
              <a:t> </a:t>
            </a:r>
            <a:r>
              <a:rPr lang="hu-HU" dirty="0" err="1" smtClean="0"/>
              <a:t>who</a:t>
            </a:r>
            <a:r>
              <a:rPr lang="hu-HU" dirty="0" smtClean="0"/>
              <a:t> </a:t>
            </a:r>
            <a:r>
              <a:rPr lang="hu-HU" dirty="0" err="1"/>
              <a:t>can</a:t>
            </a:r>
            <a:r>
              <a:rPr lang="hu-HU" dirty="0"/>
              <a:t> </a:t>
            </a:r>
            <a:r>
              <a:rPr lang="hu-HU" dirty="0" err="1"/>
              <a:t>help</a:t>
            </a:r>
            <a:r>
              <a:rPr lang="hu-HU" dirty="0"/>
              <a:t> </a:t>
            </a:r>
            <a:r>
              <a:rPr lang="hu-HU" dirty="0" err="1"/>
              <a:t>people</a:t>
            </a:r>
            <a:r>
              <a:rPr lang="hu-HU" dirty="0"/>
              <a:t>. </a:t>
            </a:r>
            <a:endParaRPr lang="hu-HU" dirty="0" smtClean="0"/>
          </a:p>
          <a:p>
            <a:pPr>
              <a:defRPr/>
            </a:pPr>
            <a:r>
              <a:rPr lang="hu-HU" dirty="0" err="1" smtClean="0"/>
              <a:t>Faculty</a:t>
            </a:r>
            <a:r>
              <a:rPr lang="hu-HU" dirty="0" smtClean="0"/>
              <a:t> </a:t>
            </a:r>
            <a:r>
              <a:rPr lang="hu-HU" dirty="0"/>
              <a:t>of H</a:t>
            </a:r>
            <a:r>
              <a:rPr lang="hu-HU" dirty="0" smtClean="0"/>
              <a:t>ealth </a:t>
            </a:r>
            <a:r>
              <a:rPr lang="hu-HU" dirty="0" err="1" smtClean="0"/>
              <a:t>Sciences</a:t>
            </a:r>
            <a:r>
              <a:rPr lang="hu-HU" dirty="0" smtClean="0"/>
              <a:t> University  of Pécs : </a:t>
            </a:r>
          </a:p>
          <a:p>
            <a:pPr marL="0" indent="0">
              <a:buFont typeface="Wingdings 2" pitchFamily="18" charset="2"/>
              <a:buNone/>
              <a:defRPr/>
            </a:pPr>
            <a:r>
              <a:rPr lang="hu-HU" dirty="0"/>
              <a:t>	</a:t>
            </a:r>
            <a:r>
              <a:rPr lang="hu-HU" dirty="0" smtClean="0"/>
              <a:t>„</a:t>
            </a:r>
            <a:r>
              <a:rPr lang="hu-HU" dirty="0" err="1" smtClean="0"/>
              <a:t>health</a:t>
            </a:r>
            <a:r>
              <a:rPr lang="hu-HU" dirty="0" smtClean="0"/>
              <a:t> </a:t>
            </a:r>
            <a:r>
              <a:rPr lang="hu-HU" dirty="0" err="1"/>
              <a:t>promotion</a:t>
            </a:r>
            <a:r>
              <a:rPr lang="hu-HU" dirty="0"/>
              <a:t> </a:t>
            </a:r>
            <a:r>
              <a:rPr lang="hu-HU" dirty="0" err="1"/>
              <a:t>mental</a:t>
            </a:r>
            <a:r>
              <a:rPr lang="hu-HU" dirty="0"/>
              <a:t> </a:t>
            </a:r>
            <a:r>
              <a:rPr lang="hu-HU" dirty="0" err="1"/>
              <a:t>health</a:t>
            </a:r>
            <a:r>
              <a:rPr lang="hu-HU" dirty="0"/>
              <a:t> </a:t>
            </a:r>
            <a:r>
              <a:rPr lang="hu-HU" dirty="0" err="1" smtClean="0"/>
              <a:t>training</a:t>
            </a:r>
            <a:r>
              <a:rPr lang="hu-HU" smtClean="0"/>
              <a:t>” </a:t>
            </a:r>
            <a:endParaRPr lang="hu-HU" dirty="0" smtClean="0"/>
          </a:p>
          <a:p>
            <a:pPr>
              <a:defRPr/>
            </a:pPr>
            <a:r>
              <a:rPr lang="hu-HU" dirty="0" err="1" smtClean="0"/>
              <a:t>Faculty</a:t>
            </a:r>
            <a:r>
              <a:rPr lang="hu-HU" dirty="0" smtClean="0"/>
              <a:t> </a:t>
            </a:r>
            <a:r>
              <a:rPr lang="hu-HU" dirty="0"/>
              <a:t>of </a:t>
            </a:r>
            <a:r>
              <a:rPr lang="hu-HU" dirty="0" err="1"/>
              <a:t>Arts</a:t>
            </a:r>
            <a:r>
              <a:rPr lang="hu-HU" dirty="0"/>
              <a:t> </a:t>
            </a:r>
            <a:r>
              <a:rPr lang="hu-HU" dirty="0" smtClean="0"/>
              <a:t> and </a:t>
            </a:r>
            <a:r>
              <a:rPr lang="hu-HU" dirty="0" err="1" smtClean="0"/>
              <a:t>Humanities</a:t>
            </a:r>
            <a:r>
              <a:rPr lang="hu-HU" dirty="0" smtClean="0"/>
              <a:t> University of Pécs </a:t>
            </a:r>
          </a:p>
          <a:p>
            <a:pPr marL="0" indent="0">
              <a:buFont typeface="Wingdings 2" pitchFamily="18" charset="2"/>
              <a:buNone/>
              <a:defRPr/>
            </a:pPr>
            <a:r>
              <a:rPr lang="hu-HU" dirty="0"/>
              <a:t>	</a:t>
            </a:r>
            <a:r>
              <a:rPr lang="hu-HU" dirty="0" smtClean="0"/>
              <a:t>„</a:t>
            </a:r>
            <a:r>
              <a:rPr lang="hu-HU" dirty="0" err="1" smtClean="0"/>
              <a:t>mental</a:t>
            </a:r>
            <a:r>
              <a:rPr lang="hu-HU" dirty="0" smtClean="0"/>
              <a:t> </a:t>
            </a:r>
            <a:r>
              <a:rPr lang="hu-HU" dirty="0" err="1"/>
              <a:t>health</a:t>
            </a:r>
            <a:r>
              <a:rPr lang="hu-HU" dirty="0"/>
              <a:t> </a:t>
            </a:r>
            <a:r>
              <a:rPr lang="hu-HU" dirty="0" err="1"/>
              <a:t>professionals</a:t>
            </a:r>
            <a:r>
              <a:rPr lang="hu-HU" dirty="0"/>
              <a:t> and </a:t>
            </a:r>
            <a:r>
              <a:rPr lang="hu-HU" dirty="0" err="1"/>
              <a:t>community</a:t>
            </a:r>
            <a:r>
              <a:rPr lang="hu-HU" dirty="0"/>
              <a:t> </a:t>
            </a:r>
            <a:r>
              <a:rPr lang="hu-HU" dirty="0" smtClean="0"/>
              <a:t>	</a:t>
            </a:r>
            <a:r>
              <a:rPr lang="hu-HU" dirty="0" err="1" smtClean="0"/>
              <a:t>support</a:t>
            </a:r>
            <a:r>
              <a:rPr lang="hu-HU" dirty="0" smtClean="0"/>
              <a:t> </a:t>
            </a:r>
            <a:r>
              <a:rPr lang="hu-HU" dirty="0"/>
              <a:t>" </a:t>
            </a:r>
            <a:endParaRPr lang="hu-HU" dirty="0" smtClean="0"/>
          </a:p>
          <a:p>
            <a:pPr marL="0" indent="0">
              <a:buFont typeface="Wingdings 2" pitchFamily="18" charset="2"/>
              <a:buNone/>
              <a:defRPr/>
            </a:pPr>
            <a:r>
              <a:rPr lang="hu-HU" dirty="0" err="1" smtClean="0"/>
              <a:t>Students</a:t>
            </a:r>
            <a:r>
              <a:rPr lang="hu-HU" dirty="0" smtClean="0"/>
              <a:t> </a:t>
            </a:r>
            <a:r>
              <a:rPr lang="hu-HU" dirty="0" err="1" smtClean="0"/>
              <a:t>gain</a:t>
            </a:r>
            <a:r>
              <a:rPr lang="hu-HU" dirty="0" smtClean="0"/>
              <a:t> </a:t>
            </a:r>
            <a:r>
              <a:rPr lang="hu-HU" dirty="0" err="1"/>
              <a:t>qualifications</a:t>
            </a:r>
            <a:r>
              <a:rPr lang="hu-HU" dirty="0"/>
              <a:t> in 4 </a:t>
            </a:r>
            <a:r>
              <a:rPr lang="hu-HU" dirty="0" err="1"/>
              <a:t>semesters</a:t>
            </a:r>
            <a:r>
              <a:rPr lang="hu-HU" dirty="0"/>
              <a:t> </a:t>
            </a:r>
            <a:r>
              <a:rPr lang="hu-HU" dirty="0" err="1" smtClean="0"/>
              <a:t>training</a:t>
            </a:r>
            <a:r>
              <a:rPr lang="hu-HU" dirty="0" smtClean="0"/>
              <a:t>.</a:t>
            </a:r>
          </a:p>
          <a:p>
            <a:pPr marL="0" indent="0">
              <a:buFont typeface="Wingdings 2" pitchFamily="18" charset="2"/>
              <a:buNone/>
              <a:defRPr/>
            </a:pPr>
            <a:endParaRPr lang="hu-HU"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ép 1" descr="kepek_szekesegyhaz1-pecs_1242211935.jpg"/>
          <p:cNvPicPr>
            <a:picLocks noChangeAspect="1"/>
          </p:cNvPicPr>
          <p:nvPr/>
        </p:nvPicPr>
        <p:blipFill>
          <a:blip r:embed="rId3" cstate="print"/>
          <a:stretch>
            <a:fillRect/>
          </a:stretch>
        </p:blipFill>
        <p:spPr>
          <a:xfrm>
            <a:off x="4211960" y="0"/>
            <a:ext cx="4637534" cy="3600400"/>
          </a:xfrm>
          <a:prstGeom prst="rect">
            <a:avLst/>
          </a:prstGeom>
        </p:spPr>
      </p:pic>
      <p:pic>
        <p:nvPicPr>
          <p:cNvPr id="4" name="Kép 3" descr="bazilikabelső.jpg"/>
          <p:cNvPicPr>
            <a:picLocks noChangeAspect="1"/>
          </p:cNvPicPr>
          <p:nvPr/>
        </p:nvPicPr>
        <p:blipFill>
          <a:blip r:embed="rId4" cstate="print"/>
          <a:stretch>
            <a:fillRect/>
          </a:stretch>
        </p:blipFill>
        <p:spPr>
          <a:xfrm>
            <a:off x="4211960" y="3789040"/>
            <a:ext cx="4680520" cy="2736304"/>
          </a:xfrm>
          <a:prstGeom prst="rect">
            <a:avLst/>
          </a:prstGeom>
        </p:spPr>
      </p:pic>
      <p:pic>
        <p:nvPicPr>
          <p:cNvPr id="7" name="Kép 6" descr="szechenyi_ter02.jpg"/>
          <p:cNvPicPr>
            <a:picLocks noChangeAspect="1"/>
          </p:cNvPicPr>
          <p:nvPr/>
        </p:nvPicPr>
        <p:blipFill>
          <a:blip r:embed="rId5" cstate="print"/>
          <a:stretch>
            <a:fillRect/>
          </a:stretch>
        </p:blipFill>
        <p:spPr>
          <a:xfrm rot="-900000">
            <a:off x="-19110" y="1615924"/>
            <a:ext cx="4819506" cy="3551154"/>
          </a:xfrm>
          <a:prstGeom prst="rect">
            <a:avLst/>
          </a:prstGeom>
        </p:spPr>
      </p:pic>
      <p:sp>
        <p:nvSpPr>
          <p:cNvPr id="9" name="Szövegdoboz 8"/>
          <p:cNvSpPr txBox="1"/>
          <p:nvPr/>
        </p:nvSpPr>
        <p:spPr>
          <a:xfrm>
            <a:off x="2915816" y="0"/>
            <a:ext cx="2016224" cy="461665"/>
          </a:xfrm>
          <a:prstGeom prst="rect">
            <a:avLst/>
          </a:prstGeom>
          <a:noFill/>
        </p:spPr>
        <p:txBody>
          <a:bodyPr wrap="square" rtlCol="0">
            <a:spAutoFit/>
          </a:bodyPr>
          <a:lstStyle/>
          <a:p>
            <a:r>
              <a:rPr lang="hu-HU" b="1" dirty="0" err="1" smtClean="0">
                <a:solidFill>
                  <a:schemeClr val="tx2"/>
                </a:solidFill>
                <a:latin typeface="+mj-lt"/>
              </a:rPr>
              <a:t>Cathedral</a:t>
            </a:r>
            <a:endParaRPr lang="hu-HU" b="1" dirty="0">
              <a:solidFill>
                <a:schemeClr val="tx2"/>
              </a:solidFill>
              <a:latin typeface="+mj-lt"/>
            </a:endParaRPr>
          </a:p>
        </p:txBody>
      </p:sp>
      <p:sp>
        <p:nvSpPr>
          <p:cNvPr id="11" name="Szövegdoboz 10"/>
          <p:cNvSpPr txBox="1"/>
          <p:nvPr/>
        </p:nvSpPr>
        <p:spPr>
          <a:xfrm>
            <a:off x="179512" y="188640"/>
            <a:ext cx="2088232" cy="707886"/>
          </a:xfrm>
          <a:prstGeom prst="rect">
            <a:avLst/>
          </a:prstGeom>
          <a:noFill/>
        </p:spPr>
        <p:txBody>
          <a:bodyPr wrap="square" rtlCol="0">
            <a:spAutoFit/>
          </a:bodyPr>
          <a:lstStyle/>
          <a:p>
            <a:r>
              <a:rPr lang="hu-HU" sz="4000" b="1" dirty="0">
                <a:solidFill>
                  <a:schemeClr val="tx2"/>
                </a:solidFill>
              </a:rPr>
              <a:t>Pécs</a:t>
            </a:r>
            <a:endParaRPr lang="hu-HU" sz="4000" dirty="0"/>
          </a:p>
        </p:txBody>
      </p:sp>
      <p:sp>
        <p:nvSpPr>
          <p:cNvPr id="12" name="Szövegdoboz 11"/>
          <p:cNvSpPr txBox="1"/>
          <p:nvPr/>
        </p:nvSpPr>
        <p:spPr>
          <a:xfrm rot="-840000">
            <a:off x="1220169" y="5182318"/>
            <a:ext cx="2736304" cy="1200329"/>
          </a:xfrm>
          <a:prstGeom prst="rect">
            <a:avLst/>
          </a:prstGeom>
          <a:noFill/>
        </p:spPr>
        <p:txBody>
          <a:bodyPr wrap="square" rtlCol="0">
            <a:spAutoFit/>
          </a:bodyPr>
          <a:lstStyle/>
          <a:p>
            <a:r>
              <a:rPr lang="hu-HU" b="1" dirty="0" err="1" smtClean="0">
                <a:solidFill>
                  <a:schemeClr val="tx2"/>
                </a:solidFill>
                <a:latin typeface="+mj-lt"/>
              </a:rPr>
              <a:t>Turkish</a:t>
            </a:r>
            <a:r>
              <a:rPr lang="hu-HU" b="1" dirty="0" smtClean="0">
                <a:solidFill>
                  <a:schemeClr val="tx2"/>
                </a:solidFill>
                <a:latin typeface="+mj-lt"/>
              </a:rPr>
              <a:t> </a:t>
            </a:r>
            <a:r>
              <a:rPr lang="hu-HU" b="1" dirty="0" err="1" smtClean="0">
                <a:solidFill>
                  <a:schemeClr val="tx2"/>
                </a:solidFill>
                <a:latin typeface="+mj-lt"/>
              </a:rPr>
              <a:t>Mosque</a:t>
            </a:r>
            <a:r>
              <a:rPr lang="hu-HU" b="1" dirty="0" smtClean="0">
                <a:solidFill>
                  <a:schemeClr val="tx2"/>
                </a:solidFill>
                <a:latin typeface="+mj-lt"/>
              </a:rPr>
              <a:t> </a:t>
            </a:r>
            <a:r>
              <a:rPr lang="hu-HU" b="1" dirty="0" err="1" smtClean="0">
                <a:solidFill>
                  <a:schemeClr val="tx2"/>
                </a:solidFill>
                <a:latin typeface="+mj-lt"/>
              </a:rPr>
              <a:t>at</a:t>
            </a:r>
            <a:r>
              <a:rPr lang="hu-HU" b="1" dirty="0" smtClean="0">
                <a:solidFill>
                  <a:schemeClr val="tx2"/>
                </a:solidFill>
                <a:latin typeface="+mj-lt"/>
              </a:rPr>
              <a:t> </a:t>
            </a:r>
            <a:r>
              <a:rPr lang="hu-HU" b="1" dirty="0" err="1" smtClean="0">
                <a:solidFill>
                  <a:schemeClr val="tx2"/>
                </a:solidFill>
                <a:latin typeface="+mj-lt"/>
              </a:rPr>
              <a:t>the</a:t>
            </a:r>
            <a:r>
              <a:rPr lang="hu-HU" b="1" dirty="0" smtClean="0">
                <a:solidFill>
                  <a:schemeClr val="tx2"/>
                </a:solidFill>
                <a:latin typeface="+mj-lt"/>
              </a:rPr>
              <a:t> Széchenyi </a:t>
            </a:r>
            <a:r>
              <a:rPr lang="hu-HU" b="1" dirty="0" err="1" smtClean="0">
                <a:solidFill>
                  <a:schemeClr val="tx2"/>
                </a:solidFill>
                <a:latin typeface="+mj-lt"/>
              </a:rPr>
              <a:t>Square</a:t>
            </a:r>
            <a:endParaRPr lang="hu-HU" b="1" dirty="0">
              <a:solidFill>
                <a:schemeClr val="tx2"/>
              </a:solidFill>
              <a:latin typeface="+mj-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6"/>
          <p:cNvSpPr>
            <a:spLocks noGrp="1"/>
          </p:cNvSpPr>
          <p:nvPr>
            <p:ph type="title"/>
          </p:nvPr>
        </p:nvSpPr>
        <p:spPr/>
        <p:txBody>
          <a:bodyPr/>
          <a:lstStyle/>
          <a:p>
            <a:pPr algn="ctr" eaLnBrk="1" hangingPunct="1">
              <a:defRPr/>
            </a:pPr>
            <a:r>
              <a:rPr lang="hu-HU" sz="6000" err="1" smtClean="0">
                <a:solidFill>
                  <a:schemeClr val="tx1"/>
                </a:solidFill>
                <a:latin typeface="Arial" charset="0"/>
              </a:rPr>
              <a:t>Socio-economic</a:t>
            </a:r>
            <a:r>
              <a:rPr lang="hu-HU" sz="6000" smtClean="0">
                <a:solidFill>
                  <a:schemeClr val="tx1"/>
                </a:solidFill>
                <a:latin typeface="Arial" charset="0"/>
              </a:rPr>
              <a:t> </a:t>
            </a:r>
            <a:r>
              <a:rPr lang="hu-HU" sz="6000" err="1" smtClean="0">
                <a:solidFill>
                  <a:schemeClr val="tx1"/>
                </a:solidFill>
                <a:latin typeface="Arial" charset="0"/>
              </a:rPr>
              <a:t>situation</a:t>
            </a:r>
            <a:r>
              <a:rPr lang="hu-HU" sz="6000" smtClean="0">
                <a:solidFill>
                  <a:schemeClr val="tx1"/>
                </a:solidFill>
                <a:latin typeface="Arial" charset="0"/>
              </a:rPr>
              <a:t> in Hungary</a:t>
            </a:r>
          </a:p>
        </p:txBody>
      </p:sp>
      <p:sp>
        <p:nvSpPr>
          <p:cNvPr id="8195" name="Szöveg helye 1"/>
          <p:cNvSpPr>
            <a:spLocks noGrp="1"/>
          </p:cNvSpPr>
          <p:nvPr>
            <p:ph type="body" idx="1"/>
          </p:nvPr>
        </p:nvSpPr>
        <p:spPr>
          <a:xfrm>
            <a:off x="530225" y="2705100"/>
            <a:ext cx="7772400" cy="1509713"/>
          </a:xfrm>
        </p:spPr>
        <p:txBody>
          <a:bodyPr/>
          <a:lstStyle/>
          <a:p>
            <a:endParaRPr lang="hu-HU"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85"/>
          <p:cNvSpPr>
            <a:spLocks noGrp="1"/>
          </p:cNvSpPr>
          <p:nvPr>
            <p:ph type="title" idx="4294967295"/>
          </p:nvPr>
        </p:nvSpPr>
        <p:spPr/>
        <p:txBody>
          <a:bodyPr/>
          <a:lstStyle/>
          <a:p>
            <a:pPr eaLnBrk="1" hangingPunct="1"/>
            <a:endParaRPr lang="hu-HU" smtClean="0"/>
          </a:p>
        </p:txBody>
      </p:sp>
      <p:graphicFrame>
        <p:nvGraphicFramePr>
          <p:cNvPr id="54275" name="Group 3"/>
          <p:cNvGraphicFramePr>
            <a:graphicFrameLocks noGrp="1"/>
          </p:cNvGraphicFramePr>
          <p:nvPr>
            <p:ph idx="4294967295"/>
          </p:nvPr>
        </p:nvGraphicFramePr>
        <p:xfrm>
          <a:off x="323850" y="836613"/>
          <a:ext cx="8229600" cy="5608320"/>
        </p:xfrm>
        <a:graphic>
          <a:graphicData uri="http://schemas.openxmlformats.org/drawingml/2006/table">
            <a:tbl>
              <a:tblPr/>
              <a:tblGrid>
                <a:gridCol w="4248150"/>
                <a:gridCol w="1081088"/>
                <a:gridCol w="1152525"/>
                <a:gridCol w="935037"/>
                <a:gridCol w="812800"/>
              </a:tblGrid>
              <a:tr h="33813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endParaRPr kumimoji="0" lang="hu-HU" sz="2200" b="0" i="0" u="none" strike="noStrike" cap="none" normalizeH="0" baseline="0" dirty="0" smtClean="0">
                        <a:ln>
                          <a:noFill/>
                        </a:ln>
                        <a:solidFill>
                          <a:schemeClr val="tx1"/>
                        </a:solidFill>
                        <a:effectLst/>
                        <a:latin typeface="Constantia" pitchFamily="18"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800" b="1" i="0" u="none" strike="noStrike" cap="none" normalizeH="0" baseline="0" smtClean="0">
                          <a:ln>
                            <a:noFill/>
                          </a:ln>
                          <a:solidFill>
                            <a:srgbClr val="CC0000"/>
                          </a:solidFill>
                          <a:effectLst/>
                          <a:latin typeface="Constantia" pitchFamily="18" charset="0"/>
                          <a:cs typeface="Arial" charset="0"/>
                        </a:rPr>
                        <a:t>      Hungary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hu-HU"/>
                    </a:p>
                  </a:txBody>
                  <a:tcPr/>
                </a:tc>
                <a:tc gridSpan="2">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800" b="1" i="0" u="none" strike="noStrike" cap="none" normalizeH="0" baseline="0" smtClean="0">
                          <a:ln>
                            <a:noFill/>
                          </a:ln>
                          <a:solidFill>
                            <a:srgbClr val="CC0000"/>
                          </a:solidFill>
                          <a:effectLst/>
                          <a:latin typeface="Constantia" pitchFamily="18" charset="0"/>
                          <a:cs typeface="Arial" charset="0"/>
                        </a:rPr>
                        <a:t>Finland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hu-HU"/>
                    </a:p>
                  </a:txBody>
                  <a:tcPr/>
                </a:tc>
              </a:tr>
              <a:tr h="339725">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endParaRPr kumimoji="0" lang="hu-HU" sz="2200" b="0" i="0" u="none" strike="noStrike" cap="none" normalizeH="0" baseline="0" smtClean="0">
                        <a:ln>
                          <a:noFill/>
                        </a:ln>
                        <a:solidFill>
                          <a:schemeClr val="tx1"/>
                        </a:solidFill>
                        <a:effectLst/>
                        <a:latin typeface="Constantia" pitchFamily="18"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2006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2010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2006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2010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Total health expenditure: % of GDP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8,3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7,8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8,3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8,9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Physicians density per 1000 population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3,3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2,9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Total hospital beds per 1000 population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7,9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7,2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7,0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7,9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Psychiatric care beds per 1000 population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0,3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0,9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0" i="0" u="none" strike="noStrike" cap="none" normalizeH="0" baseline="0" smtClean="0">
                          <a:ln>
                            <a:noFill/>
                          </a:ln>
                          <a:solidFill>
                            <a:schemeClr val="tx1"/>
                          </a:solidFill>
                          <a:effectLst/>
                          <a:latin typeface="Constantia" pitchFamily="18" charset="0"/>
                          <a:cs typeface="Arial" charset="0"/>
                        </a:rPr>
                        <a:t>0,8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1" i="0" u="none" strike="noStrike" cap="none" normalizeH="0" baseline="0" dirty="0" smtClean="0">
                          <a:ln>
                            <a:noFill/>
                          </a:ln>
                          <a:solidFill>
                            <a:schemeClr val="tx2"/>
                          </a:solidFill>
                          <a:effectLst/>
                          <a:latin typeface="Constantia" pitchFamily="18" charset="0"/>
                          <a:cs typeface="Arial" charset="0"/>
                        </a:rPr>
                        <a:t>Life </a:t>
                      </a:r>
                      <a:r>
                        <a:rPr kumimoji="0" lang="hu-HU" sz="2200" b="1" i="0" u="none" strike="noStrike" cap="none" normalizeH="0" baseline="0" dirty="0" err="1" smtClean="0">
                          <a:ln>
                            <a:noFill/>
                          </a:ln>
                          <a:solidFill>
                            <a:schemeClr val="tx2"/>
                          </a:solidFill>
                          <a:effectLst/>
                          <a:latin typeface="Constantia" pitchFamily="18" charset="0"/>
                          <a:cs typeface="Arial" charset="0"/>
                        </a:rPr>
                        <a:t>expectancy</a:t>
                      </a:r>
                      <a:r>
                        <a:rPr kumimoji="0" lang="hu-HU" sz="2200" b="1" i="0" u="none" strike="noStrike" cap="none" normalizeH="0" baseline="0" dirty="0" smtClean="0">
                          <a:ln>
                            <a:noFill/>
                          </a:ln>
                          <a:solidFill>
                            <a:schemeClr val="tx2"/>
                          </a:solidFill>
                          <a:effectLst/>
                          <a:latin typeface="Constantia" pitchFamily="18" charset="0"/>
                          <a:cs typeface="Arial" charset="0"/>
                        </a:rPr>
                        <a:t>  </a:t>
                      </a:r>
                      <a:r>
                        <a:rPr kumimoji="0" lang="hu-HU" sz="2200" b="1" i="0" u="none" strike="noStrike" cap="none" normalizeH="0" baseline="0" dirty="0" err="1" smtClean="0">
                          <a:ln>
                            <a:noFill/>
                          </a:ln>
                          <a:solidFill>
                            <a:schemeClr val="tx2"/>
                          </a:solidFill>
                          <a:effectLst/>
                          <a:latin typeface="Constantia" pitchFamily="18" charset="0"/>
                          <a:cs typeface="Arial" charset="0"/>
                        </a:rPr>
                        <a:t>female</a:t>
                      </a:r>
                      <a:r>
                        <a:rPr kumimoji="0" lang="hu-HU" sz="2200" b="1" i="0" u="none" strike="noStrike" cap="none" normalizeH="0" baseline="0" dirty="0" smtClean="0">
                          <a:ln>
                            <a:noFill/>
                          </a:ln>
                          <a:solidFill>
                            <a:schemeClr val="tx2"/>
                          </a:solidFill>
                          <a:effectLst/>
                          <a:latin typeface="Constantia" pitchFamily="18" charset="0"/>
                          <a:cs typeface="Arial" charset="0"/>
                        </a:rPr>
                        <a:t>  pop. </a:t>
                      </a:r>
                      <a:r>
                        <a:rPr kumimoji="0" lang="hu-HU" sz="2200" b="1" i="0" u="none" strike="noStrike" cap="none" normalizeH="0" baseline="0" dirty="0" err="1" smtClean="0">
                          <a:ln>
                            <a:noFill/>
                          </a:ln>
                          <a:solidFill>
                            <a:schemeClr val="tx2"/>
                          </a:solidFill>
                          <a:effectLst/>
                          <a:latin typeface="Constantia" pitchFamily="18" charset="0"/>
                          <a:cs typeface="Arial" charset="0"/>
                        </a:rPr>
                        <a:t>at</a:t>
                      </a:r>
                      <a:r>
                        <a:rPr kumimoji="0" lang="hu-HU" sz="2200" b="1" i="0" u="none" strike="noStrike" cap="none" normalizeH="0" baseline="0" dirty="0" smtClean="0">
                          <a:ln>
                            <a:noFill/>
                          </a:ln>
                          <a:solidFill>
                            <a:schemeClr val="tx2"/>
                          </a:solidFill>
                          <a:effectLst/>
                          <a:latin typeface="Constantia" pitchFamily="18" charset="0"/>
                          <a:cs typeface="Arial" charset="0"/>
                        </a:rPr>
                        <a:t> </a:t>
                      </a:r>
                      <a:r>
                        <a:rPr kumimoji="0" lang="hu-HU" sz="2200" b="1" i="0" u="none" strike="noStrike" cap="none" normalizeH="0" baseline="0" dirty="0" err="1" smtClean="0">
                          <a:ln>
                            <a:noFill/>
                          </a:ln>
                          <a:solidFill>
                            <a:schemeClr val="tx2"/>
                          </a:solidFill>
                          <a:effectLst/>
                          <a:latin typeface="Constantia" pitchFamily="18" charset="0"/>
                          <a:cs typeface="Arial" charset="0"/>
                        </a:rPr>
                        <a:t>birth</a:t>
                      </a:r>
                      <a:r>
                        <a:rPr kumimoji="0" lang="hu-HU" sz="2200" b="1" i="0" u="none" strike="noStrike" cap="none" normalizeH="0" baseline="0" dirty="0" smtClean="0">
                          <a:ln>
                            <a:noFill/>
                          </a:ln>
                          <a:solidFill>
                            <a:schemeClr val="tx2"/>
                          </a:solidFill>
                          <a:effectLst/>
                          <a:latin typeface="Constantia" pitchFamily="18" charset="0"/>
                          <a:cs typeface="Arial" charset="0"/>
                        </a:rPr>
                        <a:t>, </a:t>
                      </a:r>
                      <a:r>
                        <a:rPr kumimoji="0" lang="hu-HU" sz="2200" b="1" i="0" u="none" strike="noStrike" cap="none" normalizeH="0" baseline="0" dirty="0" err="1" smtClean="0">
                          <a:ln>
                            <a:noFill/>
                          </a:ln>
                          <a:solidFill>
                            <a:schemeClr val="tx2"/>
                          </a:solidFill>
                          <a:effectLst/>
                          <a:latin typeface="Constantia" pitchFamily="18" charset="0"/>
                          <a:cs typeface="Arial" charset="0"/>
                        </a:rPr>
                        <a:t>years</a:t>
                      </a:r>
                      <a:endParaRPr kumimoji="0" lang="hu-HU" sz="2200" b="1" i="0" u="none" strike="noStrike" cap="none" normalizeH="0" baseline="0" dirty="0" smtClean="0">
                        <a:ln>
                          <a:noFill/>
                        </a:ln>
                        <a:solidFill>
                          <a:schemeClr val="tx2"/>
                        </a:solidFill>
                        <a:effectLst/>
                        <a:latin typeface="Constantia" pitchFamily="18"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1" i="0" u="none" strike="noStrike" cap="none" normalizeH="0" baseline="0" smtClean="0">
                          <a:ln>
                            <a:noFill/>
                          </a:ln>
                          <a:solidFill>
                            <a:schemeClr val="tx2"/>
                          </a:solidFill>
                          <a:effectLst/>
                          <a:latin typeface="Constantia" pitchFamily="18" charset="0"/>
                          <a:cs typeface="Arial" charset="0"/>
                        </a:rPr>
                        <a:t>77,4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1" i="0" u="none" strike="noStrike" cap="none" normalizeH="0" baseline="0" smtClean="0">
                          <a:ln>
                            <a:noFill/>
                          </a:ln>
                          <a:solidFill>
                            <a:schemeClr val="tx2"/>
                          </a:solidFill>
                          <a:effectLst/>
                          <a:latin typeface="Constantia" pitchFamily="18" charset="0"/>
                          <a:cs typeface="Arial" charset="0"/>
                        </a:rPr>
                        <a:t>78,1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1" i="0" u="none" strike="noStrike" cap="none" normalizeH="0" baseline="0" smtClean="0">
                          <a:ln>
                            <a:noFill/>
                          </a:ln>
                          <a:solidFill>
                            <a:schemeClr val="tx2"/>
                          </a:solidFill>
                          <a:effectLst/>
                          <a:latin typeface="Constantia" pitchFamily="18" charset="0"/>
                          <a:cs typeface="Arial" charset="0"/>
                        </a:rPr>
                        <a:t>83,1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1" i="0" u="none" strike="noStrike" cap="none" normalizeH="0" baseline="0" smtClean="0">
                          <a:ln>
                            <a:noFill/>
                          </a:ln>
                          <a:solidFill>
                            <a:schemeClr val="tx2"/>
                          </a:solidFill>
                          <a:effectLst/>
                          <a:latin typeface="Constantia" pitchFamily="18" charset="0"/>
                          <a:cs typeface="Arial" charset="0"/>
                        </a:rPr>
                        <a:t>83,5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9725">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1" i="0" u="none" strike="noStrike" cap="none" normalizeH="0" baseline="0" smtClean="0">
                          <a:ln>
                            <a:noFill/>
                          </a:ln>
                          <a:solidFill>
                            <a:schemeClr val="tx2"/>
                          </a:solidFill>
                          <a:effectLst/>
                          <a:latin typeface="Constantia" pitchFamily="18" charset="0"/>
                          <a:cs typeface="Arial" charset="0"/>
                        </a:rPr>
                        <a:t>Life expectancy male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1" i="0" u="none" strike="noStrike" cap="none" normalizeH="0" baseline="0" smtClean="0">
                          <a:ln>
                            <a:noFill/>
                          </a:ln>
                          <a:solidFill>
                            <a:schemeClr val="tx2"/>
                          </a:solidFill>
                          <a:effectLst/>
                          <a:latin typeface="Constantia" pitchFamily="18" charset="0"/>
                          <a:cs typeface="Arial" charset="0"/>
                        </a:rPr>
                        <a:t>69,0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1" i="0" u="none" strike="noStrike" cap="none" normalizeH="0" baseline="0" smtClean="0">
                          <a:ln>
                            <a:noFill/>
                          </a:ln>
                          <a:solidFill>
                            <a:schemeClr val="tx2"/>
                          </a:solidFill>
                          <a:effectLst/>
                          <a:latin typeface="Constantia" pitchFamily="18" charset="0"/>
                          <a:cs typeface="Arial" charset="0"/>
                        </a:rPr>
                        <a:t>70,5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1" i="0" u="none" strike="noStrike" cap="none" normalizeH="0" baseline="0" smtClean="0">
                          <a:ln>
                            <a:noFill/>
                          </a:ln>
                          <a:solidFill>
                            <a:schemeClr val="tx2"/>
                          </a:solidFill>
                          <a:effectLst/>
                          <a:latin typeface="Constantia" pitchFamily="18" charset="0"/>
                          <a:cs typeface="Arial" charset="0"/>
                        </a:rPr>
                        <a:t>75,9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1" i="0" u="none" strike="noStrike" cap="none" normalizeH="0" baseline="0" smtClean="0">
                          <a:ln>
                            <a:noFill/>
                          </a:ln>
                          <a:solidFill>
                            <a:schemeClr val="tx2"/>
                          </a:solidFill>
                          <a:effectLst/>
                          <a:latin typeface="Constantia" pitchFamily="18" charset="0"/>
                          <a:cs typeface="Arial" charset="0"/>
                        </a:rPr>
                        <a:t>76,9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1" i="0" u="none" strike="noStrike" cap="none" normalizeH="0" baseline="0" smtClean="0">
                          <a:ln>
                            <a:noFill/>
                          </a:ln>
                          <a:solidFill>
                            <a:schemeClr val="tx2"/>
                          </a:solidFill>
                          <a:effectLst/>
                          <a:latin typeface="Constantia" pitchFamily="18" charset="0"/>
                          <a:cs typeface="Arial" charset="0"/>
                        </a:rPr>
                        <a:t>Life expectancy total pop.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1" i="0" u="none" strike="noStrike" cap="none" normalizeH="0" baseline="0" smtClean="0">
                          <a:ln>
                            <a:noFill/>
                          </a:ln>
                          <a:solidFill>
                            <a:schemeClr val="tx2"/>
                          </a:solidFill>
                          <a:effectLst/>
                          <a:latin typeface="Constantia" pitchFamily="18" charset="0"/>
                          <a:cs typeface="Arial" charset="0"/>
                        </a:rPr>
                        <a:t>73,2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1" i="0" u="none" strike="noStrike" cap="none" normalizeH="0" baseline="0" smtClean="0">
                          <a:ln>
                            <a:noFill/>
                          </a:ln>
                          <a:solidFill>
                            <a:schemeClr val="tx2"/>
                          </a:solidFill>
                          <a:effectLst/>
                          <a:latin typeface="Constantia" pitchFamily="18" charset="0"/>
                          <a:cs typeface="Arial" charset="0"/>
                        </a:rPr>
                        <a:t>74,3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1" i="0" u="none" strike="noStrike" cap="none" normalizeH="0" baseline="0" smtClean="0">
                          <a:ln>
                            <a:noFill/>
                          </a:ln>
                          <a:solidFill>
                            <a:schemeClr val="tx2"/>
                          </a:solidFill>
                          <a:effectLst/>
                          <a:latin typeface="Constantia" pitchFamily="18" charset="0"/>
                          <a:cs typeface="Arial" charset="0"/>
                        </a:rPr>
                        <a:t>79,5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hu-HU" sz="2200" b="1" i="0" u="none" strike="noStrike" cap="none" normalizeH="0" baseline="0" smtClean="0">
                          <a:ln>
                            <a:noFill/>
                          </a:ln>
                          <a:solidFill>
                            <a:schemeClr val="tx2"/>
                          </a:solidFill>
                          <a:effectLst/>
                          <a:latin typeface="Constantia" pitchFamily="18" charset="0"/>
                          <a:cs typeface="Arial" charset="0"/>
                        </a:rPr>
                        <a:t>80,2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279" name="Text Box 106"/>
          <p:cNvSpPr txBox="1">
            <a:spLocks noChangeArrowheads="1"/>
          </p:cNvSpPr>
          <p:nvPr/>
        </p:nvSpPr>
        <p:spPr bwMode="auto">
          <a:xfrm>
            <a:off x="323850" y="0"/>
            <a:ext cx="6192838" cy="457200"/>
          </a:xfrm>
          <a:prstGeom prst="rect">
            <a:avLst/>
          </a:prstGeom>
          <a:noFill/>
          <a:ln w="9525">
            <a:noFill/>
            <a:miter lim="800000"/>
            <a:headEnd/>
            <a:tailEnd/>
          </a:ln>
        </p:spPr>
        <p:txBody>
          <a:bodyPr>
            <a:spAutoFit/>
          </a:bodyPr>
          <a:lstStyle/>
          <a:p>
            <a:pPr>
              <a:spcBef>
                <a:spcPct val="50000"/>
              </a:spcBef>
            </a:pPr>
            <a:r>
              <a:rPr lang="hu-HU"/>
              <a:t>Source: OECD Health Data, 2012</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Áramlás">
  <a:themeElements>
    <a:clrScheme name="Áramlás">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Áramlás">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Áramlás">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Áramlás">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6443</TotalTime>
  <Words>4759</Words>
  <Application>Microsoft Office PowerPoint</Application>
  <PresentationFormat>On-screen Show (4:3)</PresentationFormat>
  <Paragraphs>487</Paragraphs>
  <Slides>65</Slides>
  <Notes>29</Notes>
  <HiddenSlides>0</HiddenSlides>
  <MMClips>0</MMClips>
  <ScaleCrop>false</ScaleCrop>
  <HeadingPairs>
    <vt:vector size="4" baseType="variant">
      <vt:variant>
        <vt:lpstr>Theme</vt:lpstr>
      </vt:variant>
      <vt:variant>
        <vt:i4>1</vt:i4>
      </vt:variant>
      <vt:variant>
        <vt:lpstr>Slide Titles</vt:lpstr>
      </vt:variant>
      <vt:variant>
        <vt:i4>65</vt:i4>
      </vt:variant>
    </vt:vector>
  </HeadingPairs>
  <TitlesOfParts>
    <vt:vector size="66" baseType="lpstr">
      <vt:lpstr>Áramlás</vt:lpstr>
      <vt:lpstr>Mental and psychosocial  health in Hungary</vt:lpstr>
      <vt:lpstr>Topics of the lecture</vt:lpstr>
      <vt:lpstr>Hungary in Europe</vt:lpstr>
      <vt:lpstr>The regions of Hungary</vt:lpstr>
      <vt:lpstr>Capital city, Budapest The Parliament with the Danube</vt:lpstr>
      <vt:lpstr>PowerPoint Presentation</vt:lpstr>
      <vt:lpstr>PowerPoint Presentation</vt:lpstr>
      <vt:lpstr>Socio-economic situation in Hungary</vt:lpstr>
      <vt:lpstr>PowerPoint Presentation</vt:lpstr>
      <vt:lpstr>PowerPoint Presentation</vt:lpstr>
      <vt:lpstr>„Central-Eastern-European health paradox”</vt:lpstr>
      <vt:lpstr>„Central-Eastern-European health paradox”</vt:lpstr>
      <vt:lpstr>PowerPoint Presentation</vt:lpstr>
      <vt:lpstr>   </vt:lpstr>
      <vt:lpstr>National representative surveys in Hungary: Hungarian Epidemiological Panel</vt:lpstr>
      <vt:lpstr>Measures</vt:lpstr>
      <vt:lpstr>Measures</vt:lpstr>
      <vt:lpstr>Measures</vt:lpstr>
      <vt:lpstr>Results of this study</vt:lpstr>
      <vt:lpstr>Middle-aged sample: predictors of early death</vt:lpstr>
      <vt:lpstr>Middle-aged sample: predictors of early death</vt:lpstr>
      <vt:lpstr>Middle-aged sample: predictors of early death</vt:lpstr>
      <vt:lpstr>Explanation of the results</vt:lpstr>
      <vt:lpstr>Chronic stress and depression</vt:lpstr>
      <vt:lpstr>Chronic stress and depression</vt:lpstr>
      <vt:lpstr>Chronic stress and depression</vt:lpstr>
      <vt:lpstr>Source: Kopp, M, Skrabski Á: Depression predicts male premature mortality, 14th AEP Section Epidemiology and Social Psychiatry </vt:lpstr>
      <vt:lpstr>PowerPoint Presentation</vt:lpstr>
      <vt:lpstr>PowerPoint Presentation</vt:lpstr>
      <vt:lpstr>Health Behavior in School-Aged Children (HBSC) 2010</vt:lpstr>
      <vt:lpstr>Goals of the Survey</vt:lpstr>
      <vt:lpstr>Methodology</vt:lpstr>
      <vt:lpstr>Methodology</vt:lpstr>
      <vt:lpstr>Results: physical activity and sedentary behaviour</vt:lpstr>
      <vt:lpstr>Results: physical activity and sedentary behaviour</vt:lpstr>
      <vt:lpstr>Results: tobacco smoking</vt:lpstr>
      <vt:lpstr>Results: alcohol consumption</vt:lpstr>
      <vt:lpstr>Results: illegal drog consumption</vt:lpstr>
      <vt:lpstr>Results: illegal drog consumption</vt:lpstr>
      <vt:lpstr>Results: sexual behavior</vt:lpstr>
      <vt:lpstr>Results: sexual behavior</vt:lpstr>
      <vt:lpstr>Results: subjective well-being</vt:lpstr>
      <vt:lpstr>Results: subjective well-being</vt:lpstr>
      <vt:lpstr>Results: subjective well-being</vt:lpstr>
      <vt:lpstr>Results: school, bullying, peer relations</vt:lpstr>
      <vt:lpstr>PowerPoint Presentation</vt:lpstr>
      <vt:lpstr>Children and adolescent mental health care/specialists </vt:lpstr>
      <vt:lpstr>Children and adolescent mental health care/institutions</vt:lpstr>
      <vt:lpstr>   </vt:lpstr>
      <vt:lpstr>The Vadaskert Child Psychiatry Hospital and Outpatient Clinic</vt:lpstr>
      <vt:lpstr>The Vadaskert Child Psychiatry Hospital and Outpatient Clinic/inpatient ward </vt:lpstr>
      <vt:lpstr>PowerPoint Presentation</vt:lpstr>
      <vt:lpstr>Some data about the Outpatient Department</vt:lpstr>
      <vt:lpstr>Experts  in the Outpatient Department</vt:lpstr>
      <vt:lpstr>PowerPoint Presentation</vt:lpstr>
      <vt:lpstr>Types of the problems</vt:lpstr>
      <vt:lpstr>Everyday work in the Outpatiant Clinic</vt:lpstr>
      <vt:lpstr>Everyday work in the Outpatiant Clinic</vt:lpstr>
      <vt:lpstr>PowerPoint Presentation</vt:lpstr>
      <vt:lpstr>PowerPoint Presentation</vt:lpstr>
      <vt:lpstr>Forms of therapy</vt:lpstr>
      <vt:lpstr>PowerPoint Presentation</vt:lpstr>
      <vt:lpstr>Other activities</vt:lpstr>
      <vt:lpstr>Summary of presentation</vt:lpstr>
      <vt:lpstr>Summary of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magzat, prenatalis pszichológia, az újszülött</dc:title>
  <dc:creator>pte</dc:creator>
  <cp:lastModifiedBy>Administrator</cp:lastModifiedBy>
  <cp:revision>604</cp:revision>
  <dcterms:created xsi:type="dcterms:W3CDTF">2007-09-09T08:19:37Z</dcterms:created>
  <dcterms:modified xsi:type="dcterms:W3CDTF">2013-03-08T11:26:25Z</dcterms:modified>
</cp:coreProperties>
</file>