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60" d="100"/>
          <a:sy n="160" d="100"/>
        </p:scale>
        <p:origin x="-72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20.12.2012</a:t>
            </a:fld>
            <a:endParaRPr lang="fi-FI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229600" cy="851520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Portaallinen </a:t>
            </a:r>
            <a:r>
              <a:rPr lang="fi-FI" dirty="0" err="1" smtClean="0"/>
              <a:t>Puuntyöstin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1484784"/>
            <a:ext cx="6400800" cy="187220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i-FI" sz="1400" dirty="0" smtClean="0"/>
              <a:t>Tehtävänä rakentaa täysin sarjatuotantoon valmis puuntyöstöön tarkoitettu </a:t>
            </a:r>
            <a:r>
              <a:rPr lang="fi-FI" sz="1400" dirty="0" smtClean="0"/>
              <a:t>portaalirobotti. Ohessa </a:t>
            </a:r>
            <a:r>
              <a:rPr lang="fi-FI" sz="1400" dirty="0" smtClean="0"/>
              <a:t>olevista kuvista saa hyvän </a:t>
            </a:r>
            <a:r>
              <a:rPr lang="fi-FI" sz="1400" dirty="0" smtClean="0"/>
              <a:t>käsityksen, </a:t>
            </a:r>
            <a:r>
              <a:rPr lang="fi-FI" sz="1400" dirty="0" smtClean="0"/>
              <a:t>mikä </a:t>
            </a:r>
            <a:r>
              <a:rPr lang="fi-FI" sz="1400" dirty="0" smtClean="0"/>
              <a:t>laite on. Laite on tarkoitus  rakentaa yhdistelemällä kahden seuraavissa kalvoissa esitettyjen laitteiden toiminnallisuutta </a:t>
            </a:r>
          </a:p>
          <a:p>
            <a:pPr algn="l"/>
            <a:endParaRPr lang="fi-FI" sz="1400" dirty="0"/>
          </a:p>
          <a:p>
            <a:pPr algn="l"/>
            <a:r>
              <a:rPr lang="fi-FI" sz="1400" dirty="0" smtClean="0"/>
              <a:t>Projektin vaiheet:</a:t>
            </a:r>
            <a:endParaRPr lang="fi-FI" sz="1400" dirty="0" smtClean="0"/>
          </a:p>
          <a:p>
            <a:pPr marL="285750" indent="-285750" algn="l">
              <a:buFontTx/>
              <a:buChar char="-"/>
            </a:pPr>
            <a:r>
              <a:rPr lang="fi-FI" sz="1400" dirty="0" smtClean="0"/>
              <a:t>3D-</a:t>
            </a:r>
            <a:r>
              <a:rPr lang="fi-FI" sz="1400" dirty="0" smtClean="0"/>
              <a:t>mallinnus</a:t>
            </a:r>
            <a:endParaRPr lang="fi-FI" sz="1400" dirty="0" smtClean="0"/>
          </a:p>
          <a:p>
            <a:pPr marL="285750" indent="-285750" algn="l">
              <a:buFontTx/>
              <a:buChar char="-"/>
            </a:pPr>
            <a:r>
              <a:rPr lang="fi-FI" sz="1400" dirty="0" smtClean="0"/>
              <a:t>Osien koneistaminen </a:t>
            </a:r>
            <a:endParaRPr lang="fi-FI" sz="1400" dirty="0" smtClean="0"/>
          </a:p>
          <a:p>
            <a:pPr marL="285750" indent="-285750" algn="l">
              <a:buFontTx/>
              <a:buChar char="-"/>
            </a:pPr>
            <a:r>
              <a:rPr lang="fi-FI" sz="1400" dirty="0" smtClean="0"/>
              <a:t>Kokoonpano ja testaus</a:t>
            </a:r>
          </a:p>
          <a:p>
            <a:pPr algn="l"/>
            <a:r>
              <a:rPr lang="fi-FI" sz="1400" dirty="0" smtClean="0"/>
              <a:t>Yhteystiedot </a:t>
            </a:r>
            <a:endParaRPr lang="fi-FI" sz="1400" dirty="0" smtClean="0"/>
          </a:p>
          <a:p>
            <a:pPr algn="l"/>
            <a:r>
              <a:rPr lang="fi-FI" sz="1400" dirty="0" err="1" smtClean="0"/>
              <a:t>Marko.Keha@metropolia.fi</a:t>
            </a:r>
            <a:endParaRPr lang="fi-FI" sz="1400" dirty="0" smtClean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:\portaalirobotti\1 run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33"/>
            <a:ext cx="9144000" cy="681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472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:\portaalirobotti\runko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703"/>
            <a:ext cx="9144000" cy="668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317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44</Words>
  <Application>Microsoft Office PowerPoint</Application>
  <PresentationFormat>Näytössä katseltava diaesitys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3</vt:i4>
      </vt:variant>
    </vt:vector>
  </HeadingPairs>
  <TitlesOfParts>
    <vt:vector size="4" baseType="lpstr">
      <vt:lpstr>Apex</vt:lpstr>
      <vt:lpstr>Portaallinen Puuntyöstin</vt:lpstr>
      <vt:lpstr>PowerPoint-esitys</vt:lpstr>
      <vt:lpstr>PowerPoint-esitys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Puuntyöstö routteri</dc:title>
  <dc:creator>Administrator</dc:creator>
  <cp:lastModifiedBy>Administrator</cp:lastModifiedBy>
  <cp:revision>5</cp:revision>
  <dcterms:created xsi:type="dcterms:W3CDTF">2012-12-18T10:46:08Z</dcterms:created>
  <dcterms:modified xsi:type="dcterms:W3CDTF">2012-12-20T16:22:54Z</dcterms:modified>
</cp:coreProperties>
</file>