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12.4.2013</a:t>
            </a:fld>
            <a:endParaRPr lang="fi-FI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12.4.2013</a:t>
            </a:fld>
            <a:endParaRPr lang="fi-FI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12.4.2013</a:t>
            </a:fld>
            <a:endParaRPr lang="fi-FI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12.4.2013</a:t>
            </a:fld>
            <a:endParaRPr lang="fi-FI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12.4.2013</a:t>
            </a:fld>
            <a:endParaRPr lang="fi-FI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12.4.2013</a:t>
            </a:fld>
            <a:endParaRPr lang="fi-FI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12.4.2013</a:t>
            </a:fld>
            <a:endParaRPr lang="fi-FI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12.4.2013</a:t>
            </a:fld>
            <a:endParaRPr lang="fi-FI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12.4.2013</a:t>
            </a:fld>
            <a:endParaRPr lang="fi-FI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12.4.2013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Seminaarityö</a:t>
            </a:r>
            <a:endParaRPr lang="fi-F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6" y="457200"/>
            <a:ext cx="8468046" cy="2438399"/>
          </a:xfrm>
        </p:spPr>
        <p:txBody>
          <a:bodyPr>
            <a:normAutofit/>
          </a:bodyPr>
          <a:lstStyle/>
          <a:p>
            <a:r>
              <a:rPr lang="fi-FI" sz="4800" dirty="0" smtClean="0"/>
              <a:t>Iskunvaimennindynamometri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fi-FI" sz="2400" dirty="0" smtClean="0"/>
              <a:t>Työn tilaaja: Pasi Oikarinen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400" dirty="0" smtClean="0"/>
              <a:t>Ohjaava opettaja: Heikki Paavilainen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400" dirty="0" smtClean="0"/>
              <a:t>Projektiryhmä:</a:t>
            </a:r>
          </a:p>
          <a:p>
            <a:pPr marL="457200" lvl="1" indent="-285750"/>
            <a:r>
              <a:rPr lang="fi-FI" sz="2000" dirty="0" smtClean="0"/>
              <a:t>Anssi Petäjä</a:t>
            </a:r>
          </a:p>
          <a:p>
            <a:pPr marL="457200" lvl="1" indent="-285750"/>
            <a:r>
              <a:rPr lang="fi-FI" sz="2000" dirty="0" err="1" smtClean="0"/>
              <a:t>Aripekka</a:t>
            </a:r>
            <a:r>
              <a:rPr lang="fi-FI" sz="2000" dirty="0" smtClean="0"/>
              <a:t> </a:t>
            </a:r>
            <a:r>
              <a:rPr lang="fi-FI" sz="2000" dirty="0" err="1" smtClean="0"/>
              <a:t>Rajoo</a:t>
            </a:r>
            <a:endParaRPr lang="fi-FI" sz="2000" dirty="0" smtClean="0"/>
          </a:p>
          <a:p>
            <a:pPr marL="457200" lvl="1" indent="-285750"/>
            <a:r>
              <a:rPr lang="fi-FI" sz="2000" dirty="0" smtClean="0"/>
              <a:t>Lauri Nousiainen</a:t>
            </a:r>
          </a:p>
          <a:p>
            <a:pPr marL="457200" lvl="1" indent="-285750"/>
            <a:r>
              <a:rPr lang="fi-FI" sz="2000" dirty="0" smtClean="0"/>
              <a:t>Janne Rantanen</a:t>
            </a:r>
          </a:p>
          <a:p>
            <a:r>
              <a:rPr lang="fi-FI" dirty="0" smtClean="0"/>
              <a:t>	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Projektin perustiedot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3427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fi-FI" dirty="0" smtClean="0"/>
              <a:t>Projektin aloittaminen 18.12 2012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dirty="0" smtClean="0"/>
              <a:t>Tavoitteena suunnitella iskunvaimennindynamometri Metropolia Ammattikorkeakoulun auto- ja kuljetustekniikan laboratorion käyttöön.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dirty="0" smtClean="0"/>
              <a:t>Tarkoitus saada aikaiseksi kaupallisia sovelluksia selkeästi halvempi ratkaisu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Esittely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84187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fi-FI" dirty="0" smtClean="0"/>
              <a:t>Käytetään iskunvaimentimien testaamiseen </a:t>
            </a:r>
            <a:r>
              <a:rPr lang="fi-FI" smtClean="0"/>
              <a:t>ja säätämiseen</a:t>
            </a:r>
          </a:p>
          <a:p>
            <a:pPr marL="285750" indent="-285750">
              <a:buFont typeface="Arial" pitchFamily="34" charset="0"/>
              <a:buChar char="•"/>
            </a:pPr>
            <a:endParaRPr lang="fi-FI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Iskunvaimennindynamometri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95366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19</TotalTime>
  <Words>54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Mylar</vt:lpstr>
      <vt:lpstr>Iskunvaimennindynamometri</vt:lpstr>
      <vt:lpstr>Projektin perustiedot</vt:lpstr>
      <vt:lpstr>Esittely</vt:lpstr>
      <vt:lpstr>Iskunvaimennindynamometri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Iskunvaimennindynamometri</dc:title>
  <dc:creator>Administrator</dc:creator>
  <cp:lastModifiedBy>Administrator</cp:lastModifiedBy>
  <cp:revision>2</cp:revision>
  <dcterms:created xsi:type="dcterms:W3CDTF">2013-04-12T07:50:42Z</dcterms:created>
  <dcterms:modified xsi:type="dcterms:W3CDTF">2013-04-12T08:10:21Z</dcterms:modified>
</cp:coreProperties>
</file>