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9" r:id="rId20"/>
    <p:sldId id="280" r:id="rId21"/>
    <p:sldId id="281" r:id="rId22"/>
    <p:sldId id="273" r:id="rId23"/>
    <p:sldId id="274" r:id="rId24"/>
    <p:sldId id="275" r:id="rId25"/>
    <p:sldId id="282" r:id="rId26"/>
    <p:sldId id="276" r:id="rId27"/>
    <p:sldId id="283" r:id="rId28"/>
    <p:sldId id="277" r:id="rId29"/>
    <p:sldId id="278" r:id="rId3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Seminaarityö</a:t>
            </a:r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457200"/>
            <a:ext cx="8468046" cy="2438399"/>
          </a:xfrm>
        </p:spPr>
        <p:txBody>
          <a:bodyPr>
            <a:normAutofit/>
          </a:bodyPr>
          <a:lstStyle/>
          <a:p>
            <a:r>
              <a:rPr lang="fi-FI" sz="4800" dirty="0" smtClean="0"/>
              <a:t>Iskunvaimennindynamometri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" t="2138" r="4447" b="17498"/>
          <a:stretch/>
        </p:blipFill>
        <p:spPr bwMode="auto">
          <a:xfrm>
            <a:off x="1979712" y="260648"/>
            <a:ext cx="5152017" cy="627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3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Tarvitaan tuottamaan suuri tilavuusvirta hetkittäin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 rajoittava tekijä, ei hinta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Hydac</a:t>
            </a:r>
            <a:r>
              <a:rPr lang="fi-FI" sz="2800" dirty="0" smtClean="0"/>
              <a:t> Oy SB330-20A1/112U-330A100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Painevaraaja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61540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2" t="2282" r="2244" b="2586"/>
          <a:stretch/>
        </p:blipFill>
        <p:spPr bwMode="auto">
          <a:xfrm>
            <a:off x="2051720" y="188640"/>
            <a:ext cx="4668674" cy="645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Mittaa sylinteriltä iskunvaimentimen läpi johdettujen voimien suuruutta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Valinta venyi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Vaihtoehtona </a:t>
            </a:r>
            <a:r>
              <a:rPr lang="fi-FI" sz="2800" dirty="0" err="1" smtClean="0"/>
              <a:t>Hänchenin</a:t>
            </a:r>
            <a:r>
              <a:rPr lang="fi-FI" sz="2800" dirty="0" smtClean="0"/>
              <a:t> tarjoama versio suoraan sylinteriin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HBM 1-U3/50kN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Voima-anturi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5422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5" r="6694" b="9975"/>
          <a:stretch/>
        </p:blipFill>
        <p:spPr bwMode="auto">
          <a:xfrm>
            <a:off x="77322" y="529683"/>
            <a:ext cx="3846606" cy="5635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5" r="4244" b="13846"/>
          <a:stretch/>
        </p:blipFill>
        <p:spPr bwMode="auto">
          <a:xfrm>
            <a:off x="4012704" y="548680"/>
            <a:ext cx="5131296" cy="556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8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Suunnittelu</a:t>
            </a:r>
            <a:endParaRPr lang="fi-FI" sz="5400" dirty="0"/>
          </a:p>
        </p:txBody>
      </p:sp>
      <p:pic>
        <p:nvPicPr>
          <p:cNvPr id="2050" name="Picture 2" descr="Z:\Iskunvaimennidynamometri\Raportti\WP_0001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68" r="7285" b="13466"/>
          <a:stretch/>
        </p:blipFill>
        <p:spPr bwMode="auto">
          <a:xfrm>
            <a:off x="3923928" y="1700808"/>
            <a:ext cx="4824536" cy="493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528738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87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Kokoonpanon perusrakenne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Sylinterin kiinnittäminen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Painevaraajan sovittaminen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Voima-anturin kiinnittäminen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Lähtökohdat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85676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404664"/>
            <a:ext cx="7680960" cy="5782776"/>
          </a:xfrm>
        </p:spPr>
        <p:txBody>
          <a:bodyPr>
            <a:normAutofit/>
          </a:bodyPr>
          <a:lstStyle/>
          <a:p>
            <a:r>
              <a:rPr lang="fi-FI" sz="2800" dirty="0" smtClean="0"/>
              <a:t>Ensimmäisiä kokoonpanoja</a:t>
            </a:r>
            <a:endParaRPr lang="fi-FI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8173"/>
            <a:ext cx="3343296" cy="666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268760"/>
            <a:ext cx="586168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61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332656"/>
            <a:ext cx="7680960" cy="5854784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41" y="188640"/>
            <a:ext cx="2880320" cy="6458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3291"/>
            <a:ext cx="3166940" cy="6434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61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0"/>
            <a:ext cx="4176464" cy="3817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844824"/>
            <a:ext cx="4493685" cy="472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955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Projektin perustiedot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Komponenttien valinta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Suunnittelu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Laskut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Ongelmat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Loppuarvio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Sisällys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3505692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6632"/>
            <a:ext cx="4320480" cy="367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2238928"/>
            <a:ext cx="4525768" cy="4410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85396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/>
          <a:lstStyle/>
          <a:p>
            <a:endParaRPr lang="fi-FI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52892" cy="629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6110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Painevaraajan valitsemiseksi laskettiin tilavuusvirran tarvetta Excelillä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Laskut</a:t>
            </a:r>
            <a:endParaRPr lang="fi-FI" sz="5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96" y="2636912"/>
            <a:ext cx="8523287" cy="353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88640"/>
            <a:ext cx="7680960" cy="5998800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Kokoonpanon puristusliitoksille suoritettiin lujuuslaskenta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fi-FI" sz="2800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755551"/>
            <a:ext cx="3581031" cy="6102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29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60648"/>
            <a:ext cx="7680960" cy="5926792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Hydrauliputkiston</a:t>
            </a:r>
            <a:r>
              <a:rPr lang="fi-FI" sz="2800" dirty="0" smtClean="0"/>
              <a:t> suunnittelu ja mitoitus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68245"/>
            <a:ext cx="6192688" cy="5634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Z:\Iskunvaimennidynamometri\Raportti\WP_0001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212976"/>
            <a:ext cx="470233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3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332656"/>
            <a:ext cx="7680960" cy="5854784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Muutamalle osalle laskettiin rasituksia</a:t>
            </a:r>
            <a:endParaRPr lang="fi-FI" sz="2800" dirty="0"/>
          </a:p>
        </p:txBody>
      </p:sp>
      <p:pic>
        <p:nvPicPr>
          <p:cNvPr id="6146" name="Picture 2" descr="C:\Users\aripekkr\AppData\Local\Temp\Part1-Study 1-Stress-Stres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43" y="1844824"/>
            <a:ext cx="8748464" cy="435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38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3d-mallien saaminen</a:t>
            </a:r>
          </a:p>
          <a:p>
            <a:pPr marL="628650" lvl="1" indent="-457200"/>
            <a:r>
              <a:rPr lang="fi-FI" sz="2600" dirty="0" smtClean="0"/>
              <a:t>Keskustelu välikäsien kautta</a:t>
            </a:r>
          </a:p>
          <a:p>
            <a:pPr marL="628650" lvl="1" indent="-457200"/>
            <a:r>
              <a:rPr lang="fi-FI" sz="2600" dirty="0"/>
              <a:t>Sylinterin kiinnitystavat</a:t>
            </a:r>
          </a:p>
          <a:p>
            <a:pPr marL="628650" lvl="1" indent="-457200"/>
            <a:r>
              <a:rPr lang="fi-FI" sz="2600" dirty="0" smtClean="0"/>
              <a:t>Sylinterinvalmistaja haluton antamaan täydellistä mallia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Tuotteiden </a:t>
            </a:r>
            <a:r>
              <a:rPr lang="fi-FI" sz="2800" dirty="0" smtClean="0"/>
              <a:t>varmistumisen venyminen</a:t>
            </a:r>
          </a:p>
          <a:p>
            <a:pPr marL="628650" lvl="1" indent="-457200"/>
            <a:r>
              <a:rPr lang="fi-FI" sz="2600" dirty="0" smtClean="0"/>
              <a:t>Voima-anturin kiinnitys</a:t>
            </a:r>
          </a:p>
          <a:p>
            <a:pPr marL="628650" lvl="1" indent="-457200"/>
            <a:r>
              <a:rPr lang="fi-FI" sz="2600" dirty="0" smtClean="0"/>
              <a:t>Painevaraajan </a:t>
            </a:r>
            <a:r>
              <a:rPr lang="fi-FI" sz="2600" dirty="0" smtClean="0"/>
              <a:t>koko</a:t>
            </a:r>
            <a:endParaRPr lang="fi-FI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Ongelmat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234520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476672"/>
            <a:ext cx="7680960" cy="5710768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/>
              <a:t>Hydrauliputkien</a:t>
            </a:r>
            <a:r>
              <a:rPr lang="fi-FI" sz="2800" dirty="0"/>
              <a:t> koko ja </a:t>
            </a:r>
            <a:r>
              <a:rPr lang="fi-FI" sz="2800" dirty="0" smtClean="0"/>
              <a:t>sijainti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Kappaleiden rasituksen sietokyky ja väsymislaskenta</a:t>
            </a:r>
            <a:endParaRPr lang="fi-FI" sz="2800" dirty="0"/>
          </a:p>
          <a:p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1500944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Projekti tavoite selkeästi referenssituotetta halvemman version suunnittelusta toteutui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Lopullinen hinta-arvio 20 000 € — 25 000 €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 Ei sisällä työkustannuksia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Ryhmä pitää projektia onnistuneena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Loppuarvio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36767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2276872"/>
            <a:ext cx="7680960" cy="3910568"/>
          </a:xfrm>
        </p:spPr>
        <p:txBody>
          <a:bodyPr>
            <a:normAutofit/>
          </a:bodyPr>
          <a:lstStyle/>
          <a:p>
            <a:pPr algn="ctr"/>
            <a:r>
              <a:rPr lang="fi-FI" sz="4800" dirty="0" smtClean="0"/>
              <a:t>Kysymyksiä?</a:t>
            </a:r>
            <a:endParaRPr lang="fi-FI" sz="4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832248"/>
          </a:xfrm>
        </p:spPr>
        <p:txBody>
          <a:bodyPr>
            <a:noAutofit/>
          </a:bodyPr>
          <a:lstStyle/>
          <a:p>
            <a:pPr algn="ctr"/>
            <a:r>
              <a:rPr lang="fi-FI" sz="8800" dirty="0" smtClean="0"/>
              <a:t>Kiitos!</a:t>
            </a:r>
            <a:endParaRPr lang="fi-FI" sz="8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5543" y="3140968"/>
            <a:ext cx="230425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512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Työn tilaaja: Pasi Oikarinen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Ohjaava opettaja: Heikki Paavilainen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Projektiryhmä:</a:t>
            </a:r>
          </a:p>
          <a:p>
            <a:pPr marL="457200" lvl="1" indent="-285750"/>
            <a:r>
              <a:rPr lang="fi-FI" sz="2400" dirty="0" smtClean="0"/>
              <a:t>Anssi Petäjä</a:t>
            </a:r>
          </a:p>
          <a:p>
            <a:pPr marL="457200" lvl="1" indent="-285750"/>
            <a:r>
              <a:rPr lang="fi-FI" sz="2400" dirty="0" err="1" smtClean="0"/>
              <a:t>Aripekka</a:t>
            </a:r>
            <a:r>
              <a:rPr lang="fi-FI" sz="2400" dirty="0" smtClean="0"/>
              <a:t> </a:t>
            </a:r>
            <a:r>
              <a:rPr lang="fi-FI" sz="2400" dirty="0" err="1" smtClean="0"/>
              <a:t>Rajoo</a:t>
            </a:r>
            <a:endParaRPr lang="fi-FI" sz="2400" dirty="0" smtClean="0"/>
          </a:p>
          <a:p>
            <a:pPr marL="457200" lvl="1" indent="-285750"/>
            <a:r>
              <a:rPr lang="fi-FI" sz="2400" dirty="0" smtClean="0"/>
              <a:t>Lauri Nousiainen</a:t>
            </a:r>
          </a:p>
          <a:p>
            <a:pPr marL="457200" lvl="1" indent="-285750"/>
            <a:r>
              <a:rPr lang="fi-FI" sz="2400" dirty="0" smtClean="0"/>
              <a:t>Janne Rantanen</a:t>
            </a:r>
          </a:p>
          <a:p>
            <a:r>
              <a:rPr lang="fi-FI" dirty="0" smtClean="0"/>
              <a:t>	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Projektin perustiedot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1634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Projektin aloittaminen 18.12 2012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Tavoitteena suunnitella iskunvaimennindynamometri Metropolia Ammattikorkeakoulun auto- ja kuljetustekniikan laboratorion käyttöön.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Tarkoitus saada aikaiseksi kaupallisia sovelluksia selkeästi halvempi ratkaisu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Esittely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128418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6091782" cy="4724400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Käytetään iskunvaimentimien testaamiseen ja säätämiseen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i-FI" sz="2800" dirty="0" smtClean="0"/>
              <a:t>Servohydraulisesti ohjatun järjestelmän etuja:</a:t>
            </a:r>
          </a:p>
          <a:p>
            <a:pPr marL="457200" lvl="1" indent="-285750"/>
            <a:r>
              <a:rPr lang="fi-FI" sz="2600" dirty="0" smtClean="0"/>
              <a:t>Voidaan ajaa portaattomasti muuttuvalla nopeudella, voimalla ja iskunpituudella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3000" dirty="0"/>
          </a:p>
          <a:p>
            <a:pPr marL="457200" lvl="1" indent="-285750"/>
            <a:endParaRPr lang="fi-FI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Iskunvaimennindynamometri</a:t>
            </a:r>
            <a:endParaRPr lang="fi-FI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478" y="1628800"/>
            <a:ext cx="3103801" cy="450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3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Hydraulisylinteri</a:t>
            </a:r>
            <a:endParaRPr lang="fi-FI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Magnetostriktiivinen</a:t>
            </a:r>
            <a:r>
              <a:rPr lang="fi-FI" sz="2800" dirty="0" smtClean="0"/>
              <a:t> asema-anturi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Servo-ohjattu venttiili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Painevaraaja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Voima-anturi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5400" dirty="0" smtClean="0"/>
              <a:t>Komponenttien valinta</a:t>
            </a:r>
            <a:endParaRPr lang="fi-FI" sz="5400" dirty="0"/>
          </a:p>
        </p:txBody>
      </p:sp>
    </p:spTree>
    <p:extLst>
      <p:ext uri="{BB962C8B-B14F-4D97-AF65-F5344CB8AC3E}">
        <p14:creationId xmlns:p14="http://schemas.microsoft.com/office/powerpoint/2010/main" val="292320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Tärkein yksittäinen komponentti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Vaadittujen ominaisuuksien vuoksi tilattava erikoisvalmisteinen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err="1" smtClean="0"/>
              <a:t>Hänchen</a:t>
            </a:r>
            <a:r>
              <a:rPr lang="fi-FI" sz="2800" dirty="0" smtClean="0"/>
              <a:t>, sarja 320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Erikoistunut testaamiseen tarkoitettuihin tuotteisiin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Sisältää asema-anturin</a:t>
            </a:r>
          </a:p>
          <a:p>
            <a:pPr marL="457200" indent="-457200">
              <a:buFont typeface="Arial" pitchFamily="34" charset="0"/>
              <a:buChar char="•"/>
            </a:pP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err="1" smtClean="0"/>
              <a:t>Hydraulisylinteri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83474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9" t="4912" r="9484" b="6463"/>
          <a:stretch/>
        </p:blipFill>
        <p:spPr bwMode="auto">
          <a:xfrm>
            <a:off x="323528" y="260648"/>
            <a:ext cx="4614150" cy="638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420888"/>
            <a:ext cx="4792383" cy="3978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59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Valintaan vaikutti järjestelmän paine ja suuri tilavuusvirta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Bosch </a:t>
            </a:r>
            <a:r>
              <a:rPr lang="fi-FI" sz="2800" dirty="0" err="1" smtClean="0"/>
              <a:t>Rexroth</a:t>
            </a:r>
            <a:r>
              <a:rPr lang="fi-FI" sz="2800" dirty="0" smtClean="0"/>
              <a:t> 4WSE2ED16-2X/200B9ET315K9EV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Pohjalaatta G174/01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i-FI" sz="2800" dirty="0" smtClean="0"/>
              <a:t>Toimiva sylinterin kanssa, mahdollisuus kiinnittää suoraan sylinterin kylkeen</a:t>
            </a:r>
            <a:endParaRPr lang="fi-FI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4800" dirty="0" smtClean="0"/>
              <a:t>Venttiili</a:t>
            </a:r>
            <a:endParaRPr lang="fi-FI" sz="4800" dirty="0"/>
          </a:p>
        </p:txBody>
      </p:sp>
    </p:spTree>
    <p:extLst>
      <p:ext uri="{BB962C8B-B14F-4D97-AF65-F5344CB8AC3E}">
        <p14:creationId xmlns:p14="http://schemas.microsoft.com/office/powerpoint/2010/main" val="28146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192</TotalTime>
  <Words>250</Words>
  <Application>Microsoft Office PowerPoint</Application>
  <PresentationFormat>On-screen Show (4:3)</PresentationFormat>
  <Paragraphs>81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Mylar</vt:lpstr>
      <vt:lpstr>Iskunvaimennindynamometri</vt:lpstr>
      <vt:lpstr>Sisällys</vt:lpstr>
      <vt:lpstr>Projektin perustiedot</vt:lpstr>
      <vt:lpstr>Esittely</vt:lpstr>
      <vt:lpstr>Iskunvaimennindynamometri</vt:lpstr>
      <vt:lpstr>Komponenttien valinta</vt:lpstr>
      <vt:lpstr>Hydraulisylinteri</vt:lpstr>
      <vt:lpstr>PowerPoint Presentation</vt:lpstr>
      <vt:lpstr>Venttiili</vt:lpstr>
      <vt:lpstr>PowerPoint Presentation</vt:lpstr>
      <vt:lpstr>Painevaraaja</vt:lpstr>
      <vt:lpstr>PowerPoint Presentation</vt:lpstr>
      <vt:lpstr>Voima-anturi</vt:lpstr>
      <vt:lpstr>PowerPoint Presentation</vt:lpstr>
      <vt:lpstr>Suunnittelu</vt:lpstr>
      <vt:lpstr>Lähtökohdat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Laskut</vt:lpstr>
      <vt:lpstr>PowerPoint Presentation</vt:lpstr>
      <vt:lpstr>PowerPoint Presentation</vt:lpstr>
      <vt:lpstr>PowerPoint Presentation</vt:lpstr>
      <vt:lpstr>Ongelmat</vt:lpstr>
      <vt:lpstr>PowerPoint Presentation</vt:lpstr>
      <vt:lpstr>Loppuarvio</vt:lpstr>
      <vt:lpstr>Kiitos!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Iskunvaimennindynamometri</dc:title>
  <dc:creator>Administrator</dc:creator>
  <cp:lastModifiedBy>Administrator</cp:lastModifiedBy>
  <cp:revision>18</cp:revision>
  <dcterms:created xsi:type="dcterms:W3CDTF">2013-04-12T07:50:42Z</dcterms:created>
  <dcterms:modified xsi:type="dcterms:W3CDTF">2013-04-24T09:45:44Z</dcterms:modified>
</cp:coreProperties>
</file>