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9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fi-FI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perustyyl. napsautt.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25.2.2013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6781800" cy="1069975"/>
          </a:xfrm>
        </p:spPr>
        <p:txBody>
          <a:bodyPr/>
          <a:lstStyle/>
          <a:p>
            <a:pPr algn="ctr"/>
            <a:r>
              <a:rPr lang="fi-FI" sz="6000" b="1" i="1" u="sng" dirty="0" smtClean="0"/>
              <a:t>BEAST V3</a:t>
            </a:r>
            <a:endParaRPr lang="fi-FI" sz="6000" b="1" i="1" u="sng" dirty="0"/>
          </a:p>
        </p:txBody>
      </p:sp>
      <p:sp>
        <p:nvSpPr>
          <p:cNvPr id="3" name="Tekstiruutu 2"/>
          <p:cNvSpPr txBox="1"/>
          <p:nvPr/>
        </p:nvSpPr>
        <p:spPr>
          <a:xfrm>
            <a:off x="2179446" y="5705871"/>
            <a:ext cx="219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Picture of Version 2</a:t>
            </a:r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56791"/>
            <a:ext cx="3437723" cy="414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229600" cy="914400"/>
          </a:xfrm>
        </p:spPr>
        <p:txBody>
          <a:bodyPr/>
          <a:lstStyle/>
          <a:p>
            <a:r>
              <a:rPr lang="fi-FI" dirty="0" err="1" smtClean="0"/>
              <a:t>History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340768"/>
            <a:ext cx="8517632" cy="4721027"/>
          </a:xfrm>
        </p:spPr>
        <p:txBody>
          <a:bodyPr>
            <a:normAutofit fontScale="92500" lnSpcReduction="10000"/>
          </a:bodyPr>
          <a:lstStyle/>
          <a:p>
            <a:r>
              <a:rPr lang="fi-FI" dirty="0"/>
              <a:t>A </a:t>
            </a:r>
            <a:r>
              <a:rPr lang="fi-FI" dirty="0" err="1"/>
              <a:t>Dutch</a:t>
            </a:r>
            <a:r>
              <a:rPr lang="fi-FI" dirty="0"/>
              <a:t> </a:t>
            </a:r>
            <a:r>
              <a:rPr lang="fi-FI" dirty="0" err="1"/>
              <a:t>engineer</a:t>
            </a:r>
            <a:r>
              <a:rPr lang="fi-FI" dirty="0"/>
              <a:t> </a:t>
            </a:r>
            <a:r>
              <a:rPr lang="fi-FI" dirty="0" err="1"/>
              <a:t>called</a:t>
            </a:r>
            <a:r>
              <a:rPr lang="fi-FI" dirty="0"/>
              <a:t> Theo </a:t>
            </a:r>
            <a:r>
              <a:rPr lang="fi-FI" dirty="0" err="1"/>
              <a:t>Jansen's</a:t>
            </a:r>
            <a:r>
              <a:rPr lang="fi-FI" dirty="0"/>
              <a:t> </a:t>
            </a:r>
            <a:r>
              <a:rPr lang="fi-FI" dirty="0" err="1"/>
              <a:t>has</a:t>
            </a:r>
            <a:r>
              <a:rPr lang="fi-FI" dirty="0"/>
              <a:t> </a:t>
            </a:r>
            <a:r>
              <a:rPr lang="fi-FI" dirty="0" err="1" smtClean="0"/>
              <a:t>invented</a:t>
            </a:r>
            <a:r>
              <a:rPr lang="fi-FI" dirty="0" smtClean="0"/>
              <a:t> </a:t>
            </a:r>
            <a:r>
              <a:rPr lang="fi-FI" dirty="0" err="1" smtClean="0"/>
              <a:t>StrandBeest</a:t>
            </a:r>
            <a:r>
              <a:rPr lang="fi-FI" dirty="0"/>
              <a:t>,</a:t>
            </a:r>
            <a:r>
              <a:rPr lang="fi-FI" dirty="0" smtClean="0"/>
              <a:t> </a:t>
            </a:r>
            <a:r>
              <a:rPr lang="fi-FI" dirty="0" err="1"/>
              <a:t>which</a:t>
            </a:r>
            <a:r>
              <a:rPr lang="fi-FI" dirty="0"/>
              <a:t> </a:t>
            </a:r>
            <a:r>
              <a:rPr lang="fi-FI" dirty="0" err="1"/>
              <a:t>moves</a:t>
            </a:r>
            <a:r>
              <a:rPr lang="fi-FI" dirty="0"/>
              <a:t> with the </a:t>
            </a:r>
            <a:r>
              <a:rPr lang="fi-FI" dirty="0" err="1"/>
              <a:t>wind</a:t>
            </a:r>
            <a:r>
              <a:rPr lang="fi-FI" dirty="0"/>
              <a:t> as a </a:t>
            </a:r>
            <a:r>
              <a:rPr lang="fi-FI" dirty="0" err="1"/>
              <a:t>source</a:t>
            </a:r>
            <a:r>
              <a:rPr lang="fi-FI" dirty="0"/>
              <a:t> of </a:t>
            </a:r>
            <a:r>
              <a:rPr lang="fi-FI" dirty="0" err="1"/>
              <a:t>power</a:t>
            </a:r>
            <a:r>
              <a:rPr lang="fi-FI" dirty="0" smtClean="0"/>
              <a:t>.</a:t>
            </a:r>
          </a:p>
          <a:p>
            <a:endParaRPr lang="fi-FI" dirty="0"/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err="1" smtClean="0"/>
              <a:t>Beast</a:t>
            </a:r>
            <a:r>
              <a:rPr lang="fi-FI" dirty="0" smtClean="0"/>
              <a:t> </a:t>
            </a:r>
            <a:r>
              <a:rPr lang="fi-FI" dirty="0" smtClean="0"/>
              <a:t>V1 </a:t>
            </a:r>
            <a:r>
              <a:rPr lang="fi-FI" dirty="0" err="1" smtClean="0"/>
              <a:t>was</a:t>
            </a:r>
            <a:r>
              <a:rPr lang="fi-FI" dirty="0" smtClean="0"/>
              <a:t> made for </a:t>
            </a:r>
            <a:r>
              <a:rPr lang="fi-FI" dirty="0" err="1" smtClean="0"/>
              <a:t>thesis</a:t>
            </a:r>
            <a:r>
              <a:rPr lang="fi-FI" dirty="0" smtClean="0"/>
              <a:t> and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smtClean="0"/>
              <a:t>Metropolia </a:t>
            </a:r>
            <a:r>
              <a:rPr lang="fi-FI" dirty="0" err="1" smtClean="0"/>
              <a:t>students</a:t>
            </a:r>
            <a:r>
              <a:rPr lang="fi-FI" dirty="0" smtClean="0"/>
              <a:t> </a:t>
            </a:r>
            <a:r>
              <a:rPr lang="fi-FI" dirty="0" smtClean="0"/>
              <a:t>in </a:t>
            </a:r>
            <a:r>
              <a:rPr lang="fi-FI" dirty="0" err="1" smtClean="0"/>
              <a:t>spring</a:t>
            </a:r>
            <a:r>
              <a:rPr lang="fi-FI" dirty="0" smtClean="0"/>
              <a:t> </a:t>
            </a:r>
            <a:r>
              <a:rPr lang="fi-FI" dirty="0" smtClean="0"/>
              <a:t>2012. </a:t>
            </a:r>
            <a:r>
              <a:rPr lang="fi-FI" dirty="0"/>
              <a:t>Exchange </a:t>
            </a:r>
            <a:r>
              <a:rPr lang="fi-FI" dirty="0" err="1"/>
              <a:t>student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smtClean="0"/>
              <a:t>Japan </a:t>
            </a:r>
            <a:r>
              <a:rPr lang="fi-FI" dirty="0" err="1"/>
              <a:t>developed</a:t>
            </a:r>
            <a:r>
              <a:rPr lang="fi-FI" dirty="0"/>
              <a:t> </a:t>
            </a:r>
            <a:r>
              <a:rPr lang="fi-FI" dirty="0" err="1" smtClean="0"/>
              <a:t>Beast</a:t>
            </a:r>
            <a:r>
              <a:rPr lang="fi-FI" dirty="0" smtClean="0"/>
              <a:t> V2 in </a:t>
            </a:r>
            <a:r>
              <a:rPr lang="fi-FI" dirty="0" err="1" smtClean="0"/>
              <a:t>autumn</a:t>
            </a:r>
            <a:r>
              <a:rPr lang="fi-FI" dirty="0" smtClean="0"/>
              <a:t> 2012. </a:t>
            </a:r>
            <a:r>
              <a:rPr lang="fi-FI" dirty="0" err="1"/>
              <a:t>Its</a:t>
            </a:r>
            <a:r>
              <a:rPr lang="fi-FI" dirty="0"/>
              <a:t> </a:t>
            </a:r>
            <a:r>
              <a:rPr lang="fi-FI" dirty="0" err="1"/>
              <a:t>metallic</a:t>
            </a:r>
            <a:r>
              <a:rPr lang="fi-FI" dirty="0"/>
              <a:t> and a </a:t>
            </a:r>
            <a:r>
              <a:rPr lang="fi-FI" dirty="0" err="1"/>
              <a:t>remotely</a:t>
            </a:r>
            <a:r>
              <a:rPr lang="fi-FI" dirty="0"/>
              <a:t> </a:t>
            </a:r>
            <a:r>
              <a:rPr lang="fi-FI" dirty="0" err="1"/>
              <a:t>operated</a:t>
            </a:r>
            <a:r>
              <a:rPr lang="fi-FI" dirty="0" smtClean="0"/>
              <a:t>.</a:t>
            </a:r>
          </a:p>
          <a:p>
            <a:r>
              <a:rPr lang="fi-FI" dirty="0" err="1" smtClean="0"/>
              <a:t>It</a:t>
            </a:r>
            <a:r>
              <a:rPr lang="fi-FI" dirty="0" smtClean="0"/>
              <a:t> </a:t>
            </a:r>
            <a:r>
              <a:rPr lang="fi-FI" dirty="0" err="1"/>
              <a:t>could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in </a:t>
            </a:r>
            <a:r>
              <a:rPr lang="fi-FI" dirty="0" err="1"/>
              <a:t>awkward</a:t>
            </a:r>
            <a:r>
              <a:rPr lang="fi-FI" dirty="0"/>
              <a:t> </a:t>
            </a:r>
            <a:r>
              <a:rPr lang="fi-FI" dirty="0" err="1"/>
              <a:t>places</a:t>
            </a:r>
            <a:r>
              <a:rPr lang="fi-FI" dirty="0"/>
              <a:t> </a:t>
            </a:r>
            <a:r>
              <a:rPr lang="fi-FI" dirty="0" err="1"/>
              <a:t>such</a:t>
            </a:r>
            <a:r>
              <a:rPr lang="fi-FI" dirty="0"/>
              <a:t> as </a:t>
            </a:r>
            <a:r>
              <a:rPr lang="fi-FI" dirty="0" err="1"/>
              <a:t>woods</a:t>
            </a:r>
            <a:r>
              <a:rPr lang="fi-FI" dirty="0"/>
              <a:t>. </a:t>
            </a:r>
            <a:r>
              <a:rPr lang="fi-FI" dirty="0" err="1"/>
              <a:t>It</a:t>
            </a:r>
            <a:r>
              <a:rPr lang="fi-FI" dirty="0"/>
              <a:t> </a:t>
            </a:r>
            <a:r>
              <a:rPr lang="fi-FI" dirty="0" err="1"/>
              <a:t>allows</a:t>
            </a:r>
            <a:r>
              <a:rPr lang="fi-FI" dirty="0"/>
              <a:t> </a:t>
            </a:r>
            <a:r>
              <a:rPr lang="fi-FI" dirty="0" err="1" smtClean="0"/>
              <a:t>Beast's</a:t>
            </a:r>
            <a:r>
              <a:rPr lang="fi-FI" dirty="0" smtClean="0"/>
              <a:t> </a:t>
            </a:r>
            <a:r>
              <a:rPr lang="fi-FI" dirty="0" err="1"/>
              <a:t>move</a:t>
            </a:r>
            <a:r>
              <a:rPr lang="fi-FI" dirty="0"/>
              <a:t> </a:t>
            </a:r>
            <a:r>
              <a:rPr lang="fi-FI" dirty="0" err="1"/>
              <a:t>easily</a:t>
            </a:r>
            <a:r>
              <a:rPr lang="fi-FI" dirty="0"/>
              <a:t> in the </a:t>
            </a:r>
            <a:r>
              <a:rPr lang="fi-FI" dirty="0" err="1"/>
              <a:t>places</a:t>
            </a:r>
            <a:r>
              <a:rPr lang="fi-FI" dirty="0"/>
              <a:t> </a:t>
            </a:r>
            <a:r>
              <a:rPr lang="fi-FI" dirty="0" err="1"/>
              <a:t>where</a:t>
            </a:r>
            <a:r>
              <a:rPr lang="fi-FI" dirty="0"/>
              <a:t> </a:t>
            </a:r>
            <a:r>
              <a:rPr lang="fi-FI" dirty="0" err="1"/>
              <a:t>people</a:t>
            </a:r>
            <a:r>
              <a:rPr lang="fi-FI" dirty="0"/>
              <a:t> </a:t>
            </a:r>
            <a:r>
              <a:rPr lang="fi-FI" dirty="0" err="1"/>
              <a:t>would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</a:t>
            </a:r>
            <a:r>
              <a:rPr lang="fi-FI" dirty="0" err="1"/>
              <a:t>trouble</a:t>
            </a:r>
            <a:r>
              <a:rPr lang="fi-FI" dirty="0"/>
              <a:t> </a:t>
            </a:r>
            <a:r>
              <a:rPr lang="fi-FI" dirty="0" err="1"/>
              <a:t>walking</a:t>
            </a:r>
            <a:r>
              <a:rPr lang="fi-FI" dirty="0" smtClean="0"/>
              <a:t>.</a:t>
            </a:r>
          </a:p>
          <a:p>
            <a:endParaRPr lang="fi-FI" dirty="0"/>
          </a:p>
          <a:p>
            <a:endParaRPr lang="fi-FI" dirty="0"/>
          </a:p>
        </p:txBody>
      </p:sp>
      <p:pic>
        <p:nvPicPr>
          <p:cNvPr id="4" name="Picture 3" descr="Jansen's creations are made of pipes, harness wind energy, and move in a way that fools you into believing they're aliv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814" y="1916832"/>
            <a:ext cx="2141948" cy="235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7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The </a:t>
            </a:r>
            <a:r>
              <a:rPr lang="fi-FI" dirty="0" err="1"/>
              <a:t>mechanism</a:t>
            </a:r>
            <a:r>
              <a:rPr lang="fi-FI" dirty="0"/>
              <a:t> </a:t>
            </a:r>
            <a:r>
              <a:rPr lang="fi-FI" dirty="0" smtClean="0"/>
              <a:t>in action</a:t>
            </a:r>
            <a:endParaRPr lang="fi-FI" dirty="0"/>
          </a:p>
        </p:txBody>
      </p:sp>
      <p:pic>
        <p:nvPicPr>
          <p:cNvPr id="4" name="Sisällön paikkamerkk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916832"/>
            <a:ext cx="4608512" cy="4295133"/>
          </a:xfrm>
        </p:spPr>
      </p:pic>
    </p:spTree>
    <p:extLst>
      <p:ext uri="{BB962C8B-B14F-4D97-AF65-F5344CB8AC3E}">
        <p14:creationId xmlns:p14="http://schemas.microsoft.com/office/powerpoint/2010/main" val="390674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Objective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Research</a:t>
            </a:r>
            <a:r>
              <a:rPr lang="fi-FI" dirty="0" smtClean="0"/>
              <a:t> and </a:t>
            </a:r>
            <a:r>
              <a:rPr lang="fi-FI" dirty="0" err="1" smtClean="0"/>
              <a:t>develop</a:t>
            </a:r>
            <a:r>
              <a:rPr lang="fi-FI" dirty="0" smtClean="0"/>
              <a:t> </a:t>
            </a:r>
            <a:r>
              <a:rPr lang="fi-FI" dirty="0" err="1" smtClean="0"/>
              <a:t>Beast</a:t>
            </a:r>
            <a:r>
              <a:rPr lang="fi-FI" dirty="0" smtClean="0"/>
              <a:t> V2 to </a:t>
            </a:r>
            <a:r>
              <a:rPr lang="fi-FI" dirty="0" err="1" smtClean="0"/>
              <a:t>Beast</a:t>
            </a:r>
            <a:r>
              <a:rPr lang="fi-FI" dirty="0" smtClean="0"/>
              <a:t> V3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improving</a:t>
            </a:r>
            <a:r>
              <a:rPr lang="fi-FI" dirty="0" smtClean="0"/>
              <a:t>: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- </a:t>
            </a:r>
            <a:r>
              <a:rPr lang="fi-FI" dirty="0" err="1" smtClean="0"/>
              <a:t>Movability</a:t>
            </a:r>
            <a:endParaRPr lang="fi-FI" dirty="0" smtClean="0"/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- </a:t>
            </a:r>
            <a:r>
              <a:rPr lang="fi-FI" dirty="0" err="1" smtClean="0"/>
              <a:t>Turnability</a:t>
            </a:r>
            <a:endParaRPr lang="fi-FI" dirty="0" smtClean="0"/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- </a:t>
            </a:r>
            <a:r>
              <a:rPr lang="fi-FI" dirty="0" err="1" smtClean="0"/>
              <a:t>Controllability</a:t>
            </a:r>
            <a:endParaRPr lang="fi-FI" dirty="0" smtClean="0"/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- </a:t>
            </a:r>
            <a:r>
              <a:rPr lang="fi-FI" dirty="0" err="1" smtClean="0"/>
              <a:t>Stoutness</a:t>
            </a:r>
            <a:endParaRPr lang="fi-FI" dirty="0" smtClean="0"/>
          </a:p>
          <a:p>
            <a:pPr marL="0" indent="0">
              <a:buNone/>
            </a:pPr>
            <a:r>
              <a:rPr lang="fi-FI" dirty="0"/>
              <a:t>	- </a:t>
            </a:r>
            <a:r>
              <a:rPr lang="fi-FI" dirty="0" err="1" smtClean="0"/>
              <a:t>Durability</a:t>
            </a: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  <p:pic>
        <p:nvPicPr>
          <p:cNvPr id="4" name="Kuv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564904"/>
            <a:ext cx="514806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14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Methods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dirty="0" err="1" smtClean="0"/>
              <a:t>Find</a:t>
            </a:r>
            <a:r>
              <a:rPr lang="fi-FI" dirty="0" smtClean="0"/>
              <a:t> out </a:t>
            </a:r>
            <a:r>
              <a:rPr lang="fi-FI" dirty="0" err="1" smtClean="0"/>
              <a:t>important</a:t>
            </a:r>
            <a:r>
              <a:rPr lang="fi-FI" dirty="0" smtClean="0"/>
              <a:t> </a:t>
            </a:r>
            <a:r>
              <a:rPr lang="fi-FI" dirty="0" err="1" smtClean="0"/>
              <a:t>weaknesses</a:t>
            </a:r>
            <a:r>
              <a:rPr lang="fi-FI" dirty="0" smtClean="0"/>
              <a:t> of </a:t>
            </a:r>
            <a:r>
              <a:rPr lang="fi-FI" dirty="0" err="1" smtClean="0"/>
              <a:t>previous</a:t>
            </a:r>
            <a:r>
              <a:rPr lang="fi-FI" dirty="0" smtClean="0"/>
              <a:t> version</a:t>
            </a:r>
            <a:endParaRPr lang="fi-FI" dirty="0"/>
          </a:p>
          <a:p>
            <a:pPr lvl="0"/>
            <a:r>
              <a:rPr lang="fi-FI" dirty="0" err="1"/>
              <a:t>D</a:t>
            </a:r>
            <a:r>
              <a:rPr lang="fi-FI" dirty="0" err="1" smtClean="0"/>
              <a:t>esigning</a:t>
            </a:r>
            <a:r>
              <a:rPr lang="fi-FI" dirty="0" smtClean="0"/>
              <a:t> </a:t>
            </a:r>
            <a:r>
              <a:rPr lang="fi-FI" dirty="0"/>
              <a:t>of new </a:t>
            </a:r>
            <a:r>
              <a:rPr lang="fi-FI" dirty="0" err="1" smtClean="0"/>
              <a:t>parts</a:t>
            </a:r>
            <a:r>
              <a:rPr lang="fi-FI" dirty="0" smtClean="0"/>
              <a:t> </a:t>
            </a:r>
          </a:p>
          <a:p>
            <a:pPr lvl="0"/>
            <a:r>
              <a:rPr lang="en-US" dirty="0" smtClean="0"/>
              <a:t>Further </a:t>
            </a:r>
            <a:r>
              <a:rPr lang="en-US" dirty="0"/>
              <a:t>development of proposals</a:t>
            </a:r>
            <a:endParaRPr lang="fi-FI" dirty="0"/>
          </a:p>
          <a:p>
            <a:pPr lvl="0"/>
            <a:r>
              <a:rPr lang="en-US" dirty="0"/>
              <a:t>Reporting and </a:t>
            </a:r>
            <a:r>
              <a:rPr lang="fi-FI" dirty="0" err="1" smtClean="0"/>
              <a:t>ending</a:t>
            </a:r>
            <a:r>
              <a:rPr lang="fi-FI" dirty="0" smtClean="0"/>
              <a:t> the </a:t>
            </a:r>
            <a:r>
              <a:rPr lang="fi-FI" dirty="0" err="1" smtClean="0"/>
              <a:t>project</a:t>
            </a:r>
            <a:endParaRPr lang="fi-FI" dirty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6570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Schedule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Project </a:t>
            </a:r>
            <a:r>
              <a:rPr lang="fi-FI" dirty="0" err="1" smtClean="0"/>
              <a:t>start</a:t>
            </a:r>
            <a:r>
              <a:rPr lang="fi-FI" dirty="0" smtClean="0"/>
              <a:t> 16.1.2013</a:t>
            </a:r>
          </a:p>
          <a:p>
            <a:r>
              <a:rPr lang="fi-FI" dirty="0" err="1" smtClean="0"/>
              <a:t>Reseach</a:t>
            </a:r>
            <a:r>
              <a:rPr lang="fi-FI" dirty="0" smtClean="0"/>
              <a:t> and </a:t>
            </a:r>
            <a:r>
              <a:rPr lang="fi-FI" dirty="0" err="1" smtClean="0"/>
              <a:t>repair</a:t>
            </a:r>
            <a:r>
              <a:rPr lang="fi-FI" dirty="0" smtClean="0"/>
              <a:t> V2</a:t>
            </a:r>
          </a:p>
          <a:p>
            <a:r>
              <a:rPr lang="fi-FI" dirty="0" err="1" smtClean="0"/>
              <a:t>Developing</a:t>
            </a:r>
            <a:r>
              <a:rPr lang="fi-FI" dirty="0" smtClean="0"/>
              <a:t> V3</a:t>
            </a:r>
          </a:p>
          <a:p>
            <a:r>
              <a:rPr lang="fi-FI" dirty="0" smtClean="0"/>
              <a:t>Release V3 (16.4.2013)</a:t>
            </a:r>
          </a:p>
          <a:p>
            <a:endParaRPr lang="fi-FI" dirty="0"/>
          </a:p>
        </p:txBody>
      </p:sp>
      <p:pic>
        <p:nvPicPr>
          <p:cNvPr id="1027" name="Picture 3" descr="C:\Users\jussivih.PK.001\Desktop\aikataul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56992"/>
            <a:ext cx="5580112" cy="310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54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Costs</a:t>
            </a:r>
            <a:r>
              <a:rPr lang="fi-FI" dirty="0" smtClean="0"/>
              <a:t> </a:t>
            </a:r>
            <a:r>
              <a:rPr lang="fi-FI" dirty="0" err="1" smtClean="0"/>
              <a:t>estimate</a:t>
            </a:r>
            <a:r>
              <a:rPr lang="fi-FI" dirty="0" smtClean="0"/>
              <a:t> and </a:t>
            </a:r>
            <a:r>
              <a:rPr lang="fi-FI" dirty="0" err="1" smtClean="0"/>
              <a:t>risks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Budget</a:t>
            </a:r>
            <a:r>
              <a:rPr lang="fi-FI" dirty="0" smtClean="0"/>
              <a:t> is 500€ </a:t>
            </a:r>
          </a:p>
          <a:p>
            <a:r>
              <a:rPr lang="en-US" dirty="0"/>
              <a:t>The risks for the delay or failure of the project are the </a:t>
            </a:r>
            <a:r>
              <a:rPr lang="en-US" dirty="0" smtClean="0"/>
              <a:t>costs of V3 </a:t>
            </a:r>
            <a:r>
              <a:rPr lang="fi-FI" dirty="0" err="1"/>
              <a:t>accessories</a:t>
            </a:r>
            <a:r>
              <a:rPr lang="en-US" dirty="0" smtClean="0"/>
              <a:t>. </a:t>
            </a:r>
          </a:p>
          <a:p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the device does not work at all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5910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selitepilvi 3"/>
          <p:cNvSpPr/>
          <p:nvPr/>
        </p:nvSpPr>
        <p:spPr>
          <a:xfrm>
            <a:off x="2051720" y="2132856"/>
            <a:ext cx="4752528" cy="3456384"/>
          </a:xfrm>
          <a:prstGeom prst="cloudCallout">
            <a:avLst/>
          </a:prstGeom>
          <a:solidFill>
            <a:srgbClr val="0699A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Questions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</p:spPr>
        <p:txBody>
          <a:bodyPr>
            <a:normAutofit/>
          </a:bodyPr>
          <a:lstStyle/>
          <a:p>
            <a:pPr lvl="2"/>
            <a:r>
              <a:rPr lang="fi-FI" sz="7200" dirty="0" smtClean="0"/>
              <a:t>             </a:t>
            </a:r>
          </a:p>
          <a:p>
            <a:pPr lvl="2"/>
            <a:r>
              <a:rPr lang="fi-FI" sz="7200" dirty="0"/>
              <a:t> </a:t>
            </a:r>
            <a:r>
              <a:rPr lang="fi-FI" sz="7200" dirty="0" smtClean="0"/>
              <a:t>             </a:t>
            </a:r>
            <a:r>
              <a:rPr lang="fi-FI" sz="9600" dirty="0" smtClean="0"/>
              <a:t>?</a:t>
            </a:r>
            <a:endParaRPr lang="fi-FI" sz="9600" dirty="0"/>
          </a:p>
        </p:txBody>
      </p:sp>
    </p:spTree>
    <p:extLst>
      <p:ext uri="{BB962C8B-B14F-4D97-AF65-F5344CB8AC3E}">
        <p14:creationId xmlns:p14="http://schemas.microsoft.com/office/powerpoint/2010/main" val="360626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kro">
  <a:themeElements>
    <a:clrScheme name="mak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k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k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316</TotalTime>
  <Words>178</Words>
  <Application>Microsoft Office PowerPoint</Application>
  <PresentationFormat>Näytössä katseltava diaesitys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9" baseType="lpstr">
      <vt:lpstr>makro</vt:lpstr>
      <vt:lpstr>BEAST V3</vt:lpstr>
      <vt:lpstr>History</vt:lpstr>
      <vt:lpstr>The mechanism in action</vt:lpstr>
      <vt:lpstr>Objective</vt:lpstr>
      <vt:lpstr>Methods</vt:lpstr>
      <vt:lpstr>Schedule</vt:lpstr>
      <vt:lpstr>Costs estimate and risks</vt:lpstr>
      <vt:lpstr>Questions?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BEAST V3</dc:title>
  <dc:creator>Administrator</dc:creator>
  <cp:lastModifiedBy>Administrator</cp:lastModifiedBy>
  <cp:revision>18</cp:revision>
  <dcterms:created xsi:type="dcterms:W3CDTF">2013-02-05T08:56:40Z</dcterms:created>
  <dcterms:modified xsi:type="dcterms:W3CDTF">2013-02-25T08:59:13Z</dcterms:modified>
</cp:coreProperties>
</file>