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6" r:id="rId21"/>
    <p:sldId id="275" r:id="rId2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07" d="100"/>
          <a:sy n="107" d="100"/>
        </p:scale>
        <p:origin x="-109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E637BB6B-EE1B-48FB-8575-0D55C373DE88}" type="datetimeFigureOut">
              <a:rPr lang="en-US" smtClean="0"/>
              <a:pPr eaLnBrk="1" latinLnBrk="0" hangingPunct="1"/>
              <a:t>5/3/2013</a:t>
            </a:fld>
            <a:endParaRPr lang="en-US" sz="1000">
              <a:solidFill>
                <a:schemeClr val="tx2">
                  <a:shade val="50000"/>
                </a:scheme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 eaLnBrk="1" latinLnBrk="0" hangingPunct="1"/>
            <a:endParaRPr kumimoji="0" lang="en-US" sz="1000" dirty="0">
              <a:solidFill>
                <a:schemeClr val="tx2">
                  <a:shade val="50000"/>
                </a:scheme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957AF-53C0-420B-9C2D-77DB1416566C}" type="slidenum">
              <a:rPr kumimoji="0" lang="en-US" smtClean="0"/>
              <a:pPr eaLnBrk="1" latinLnBrk="0" hangingPunct="1"/>
              <a:t>‹#›</a:t>
            </a:fld>
            <a:endParaRPr kumimoji="0" lang="en-US" sz="1000" dirty="0">
              <a:solidFill>
                <a:schemeClr val="tx2">
                  <a:shade val="50000"/>
                </a:schemeClr>
              </a:solidFill>
            </a:endParaRPr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E637BB6B-EE1B-48FB-8575-0D55C373DE88}" type="datetimeFigureOut">
              <a:rPr lang="en-US" smtClean="0"/>
              <a:pPr eaLnBrk="1" latinLnBrk="0" hangingPunct="1"/>
              <a:t>5/3/2013</a:t>
            </a:fld>
            <a:endParaRPr lang="en-US" sz="1000">
              <a:solidFill>
                <a:schemeClr val="tx2">
                  <a:shade val="50000"/>
                </a:scheme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 eaLnBrk="1" latinLnBrk="0" hangingPunct="1"/>
            <a:endParaRPr kumimoji="0" lang="en-US" sz="1000" dirty="0">
              <a:solidFill>
                <a:schemeClr val="tx2">
                  <a:shade val="50000"/>
                </a:scheme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957AF-53C0-420B-9C2D-77DB1416566C}" type="slidenum">
              <a:rPr kumimoji="0" lang="en-US" smtClean="0"/>
              <a:pPr eaLnBrk="1" latinLnBrk="0" hangingPunct="1"/>
              <a:t>‹#›</a:t>
            </a:fld>
            <a:endParaRPr kumimoji="0" lang="en-US" sz="1000" dirty="0">
              <a:solidFill>
                <a:schemeClr val="tx2">
                  <a:shade val="50000"/>
                </a:schemeClr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E637BB6B-EE1B-48FB-8575-0D55C373DE88}" type="datetimeFigureOut">
              <a:rPr lang="en-US" smtClean="0"/>
              <a:pPr eaLnBrk="1" latinLnBrk="0" hangingPunct="1"/>
              <a:t>5/3/2013</a:t>
            </a:fld>
            <a:endParaRPr lang="en-US" sz="1000">
              <a:solidFill>
                <a:schemeClr val="tx2">
                  <a:shade val="50000"/>
                </a:scheme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 eaLnBrk="1" latinLnBrk="0" hangingPunct="1"/>
            <a:endParaRPr kumimoji="0" lang="en-US" sz="1000" dirty="0">
              <a:solidFill>
                <a:schemeClr val="tx2">
                  <a:shade val="50000"/>
                </a:scheme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957AF-53C0-420B-9C2D-77DB1416566C}" type="slidenum">
              <a:rPr kumimoji="0" lang="en-US" smtClean="0"/>
              <a:pPr eaLnBrk="1" latinLnBrk="0" hangingPunct="1"/>
              <a:t>‹#›</a:t>
            </a:fld>
            <a:endParaRPr kumimoji="0" lang="en-US" sz="1000" dirty="0">
              <a:solidFill>
                <a:schemeClr val="tx2">
                  <a:shade val="50000"/>
                </a:schemeClr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E637BB6B-EE1B-48FB-8575-0D55C373DE88}" type="datetimeFigureOut">
              <a:rPr lang="en-US" smtClean="0"/>
              <a:pPr eaLnBrk="1" latinLnBrk="0" hangingPunct="1"/>
              <a:t>5/3/2013</a:t>
            </a:fld>
            <a:endParaRPr lang="en-US" sz="1000">
              <a:solidFill>
                <a:schemeClr val="tx2">
                  <a:shade val="50000"/>
                </a:scheme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 eaLnBrk="1" latinLnBrk="0" hangingPunct="1"/>
            <a:endParaRPr kumimoji="0" lang="en-US" sz="1000" dirty="0">
              <a:solidFill>
                <a:schemeClr val="tx2">
                  <a:shade val="50000"/>
                </a:scheme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957AF-53C0-420B-9C2D-77DB1416566C}" type="slidenum">
              <a:rPr kumimoji="0" lang="en-US" smtClean="0"/>
              <a:pPr eaLnBrk="1" latinLnBrk="0" hangingPunct="1"/>
              <a:t>‹#›</a:t>
            </a:fld>
            <a:endParaRPr kumimoji="0" lang="en-US" sz="1000" dirty="0">
              <a:solidFill>
                <a:schemeClr val="tx2">
                  <a:shade val="50000"/>
                </a:schemeClr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E637BB6B-EE1B-48FB-8575-0D55C373DE88}" type="datetimeFigureOut">
              <a:rPr lang="en-US" smtClean="0"/>
              <a:pPr eaLnBrk="1" latinLnBrk="0" hangingPunct="1"/>
              <a:t>5/3/2013</a:t>
            </a:fld>
            <a:endParaRPr lang="en-US" sz="1000">
              <a:solidFill>
                <a:schemeClr val="tx2">
                  <a:shade val="50000"/>
                </a:scheme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 eaLnBrk="1" latinLnBrk="0" hangingPunct="1"/>
            <a:endParaRPr kumimoji="0" lang="en-US" sz="1000" dirty="0">
              <a:solidFill>
                <a:schemeClr val="tx2">
                  <a:shade val="50000"/>
                </a:scheme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957AF-53C0-420B-9C2D-77DB1416566C}" type="slidenum">
              <a:rPr kumimoji="0" lang="en-US" smtClean="0"/>
              <a:pPr eaLnBrk="1" latinLnBrk="0" hangingPunct="1"/>
              <a:t>‹#›</a:t>
            </a:fld>
            <a:endParaRPr kumimoji="0" lang="en-US" sz="1000" dirty="0">
              <a:solidFill>
                <a:schemeClr val="tx2">
                  <a:shade val="50000"/>
                </a:schemeClr>
              </a:solidFill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E637BB6B-EE1B-48FB-8575-0D55C373DE88}" type="datetimeFigureOut">
              <a:rPr lang="en-US" smtClean="0"/>
              <a:pPr eaLnBrk="1" latinLnBrk="0" hangingPunct="1"/>
              <a:t>5/3/2013</a:t>
            </a:fld>
            <a:endParaRPr lang="en-US" sz="1000">
              <a:solidFill>
                <a:schemeClr val="tx2">
                  <a:shade val="50000"/>
                </a:scheme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 eaLnBrk="1" latinLnBrk="0" hangingPunct="1"/>
            <a:endParaRPr kumimoji="0" lang="en-US" sz="1000" dirty="0">
              <a:solidFill>
                <a:schemeClr val="tx2">
                  <a:shade val="50000"/>
                </a:scheme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957AF-53C0-420B-9C2D-77DB1416566C}" type="slidenum">
              <a:rPr kumimoji="0" lang="en-US" smtClean="0"/>
              <a:pPr eaLnBrk="1" latinLnBrk="0" hangingPunct="1"/>
              <a:t>‹#›</a:t>
            </a:fld>
            <a:endParaRPr kumimoji="0" lang="en-US" sz="1000" dirty="0">
              <a:solidFill>
                <a:schemeClr val="tx2">
                  <a:shade val="50000"/>
                </a:schemeClr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E637BB6B-EE1B-48FB-8575-0D55C373DE88}" type="datetimeFigureOut">
              <a:rPr lang="en-US" smtClean="0"/>
              <a:pPr eaLnBrk="1" latinLnBrk="0" hangingPunct="1"/>
              <a:t>5/3/2013</a:t>
            </a:fld>
            <a:endParaRPr lang="en-US" sz="1000">
              <a:solidFill>
                <a:schemeClr val="tx2">
                  <a:shade val="50000"/>
                </a:scheme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 eaLnBrk="1" latinLnBrk="0" hangingPunct="1"/>
            <a:endParaRPr kumimoji="0" lang="en-US" sz="1000" dirty="0">
              <a:solidFill>
                <a:schemeClr val="tx2">
                  <a:shade val="50000"/>
                </a:scheme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957AF-53C0-420B-9C2D-77DB1416566C}" type="slidenum">
              <a:rPr kumimoji="0" lang="en-US" smtClean="0"/>
              <a:pPr eaLnBrk="1" latinLnBrk="0" hangingPunct="1"/>
              <a:t>‹#›</a:t>
            </a:fld>
            <a:endParaRPr kumimoji="0" lang="en-US" sz="1000" dirty="0">
              <a:solidFill>
                <a:schemeClr val="tx2">
                  <a:shade val="50000"/>
                </a:schemeClr>
              </a:solidFill>
            </a:endParaRPr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E637BB6B-EE1B-48FB-8575-0D55C373DE88}" type="datetimeFigureOut">
              <a:rPr lang="en-US" smtClean="0"/>
              <a:pPr eaLnBrk="1" latinLnBrk="0" hangingPunct="1"/>
              <a:t>5/3/2013</a:t>
            </a:fld>
            <a:endParaRPr lang="en-US" sz="1000">
              <a:solidFill>
                <a:schemeClr val="tx2">
                  <a:shade val="50000"/>
                </a:scheme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 eaLnBrk="1" latinLnBrk="0" hangingPunct="1"/>
            <a:endParaRPr kumimoji="0" lang="en-US" sz="1000" dirty="0">
              <a:solidFill>
                <a:schemeClr val="tx2">
                  <a:shade val="50000"/>
                </a:scheme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957AF-53C0-420B-9C2D-77DB1416566C}" type="slidenum">
              <a:rPr kumimoji="0" lang="en-US" smtClean="0"/>
              <a:pPr eaLnBrk="1" latinLnBrk="0" hangingPunct="1"/>
              <a:t>‹#›</a:t>
            </a:fld>
            <a:endParaRPr kumimoji="0" lang="en-US" sz="1000" dirty="0">
              <a:solidFill>
                <a:schemeClr val="tx2">
                  <a:shade val="50000"/>
                </a:schemeClr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E637BB6B-EE1B-48FB-8575-0D55C373DE88}" type="datetimeFigureOut">
              <a:rPr lang="en-US" smtClean="0"/>
              <a:pPr eaLnBrk="1" latinLnBrk="0" hangingPunct="1"/>
              <a:t>5/3/2013</a:t>
            </a:fld>
            <a:endParaRPr lang="en-US" sz="1000">
              <a:solidFill>
                <a:schemeClr val="tx2">
                  <a:shade val="50000"/>
                </a:scheme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 eaLnBrk="1" latinLnBrk="0" hangingPunct="1"/>
            <a:endParaRPr kumimoji="0" lang="en-US" sz="1000" dirty="0">
              <a:solidFill>
                <a:schemeClr val="tx2">
                  <a:shade val="50000"/>
                </a:scheme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957AF-53C0-420B-9C2D-77DB1416566C}" type="slidenum">
              <a:rPr kumimoji="0" lang="en-US" smtClean="0"/>
              <a:pPr eaLnBrk="1" latinLnBrk="0" hangingPunct="1"/>
              <a:t>‹#›</a:t>
            </a:fld>
            <a:endParaRPr kumimoji="0" lang="en-US" sz="1000" dirty="0">
              <a:solidFill>
                <a:schemeClr val="tx2">
                  <a:shade val="50000"/>
                </a:schemeClr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E637BB6B-EE1B-48FB-8575-0D55C373DE88}" type="datetimeFigureOut">
              <a:rPr lang="en-US" smtClean="0"/>
              <a:pPr eaLnBrk="1" latinLnBrk="0" hangingPunct="1"/>
              <a:t>5/3/2013</a:t>
            </a:fld>
            <a:endParaRPr lang="en-US" sz="1000">
              <a:solidFill>
                <a:schemeClr val="tx2">
                  <a:shade val="50000"/>
                </a:scheme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 eaLnBrk="1" latinLnBrk="0" hangingPunct="1"/>
            <a:endParaRPr kumimoji="0" lang="en-US" sz="1000" dirty="0">
              <a:solidFill>
                <a:schemeClr val="tx2">
                  <a:shade val="50000"/>
                </a:scheme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957AF-53C0-420B-9C2D-77DB1416566C}" type="slidenum">
              <a:rPr kumimoji="0" lang="en-US" smtClean="0"/>
              <a:pPr eaLnBrk="1" latinLnBrk="0" hangingPunct="1"/>
              <a:t>‹#›</a:t>
            </a:fld>
            <a:endParaRPr kumimoji="0" lang="en-US" sz="1000" dirty="0">
              <a:solidFill>
                <a:schemeClr val="tx2">
                  <a:shade val="50000"/>
                </a:schemeClr>
              </a:solidFill>
            </a:endParaRPr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E637BB6B-EE1B-48FB-8575-0D55C373DE88}" type="datetimeFigureOut">
              <a:rPr lang="en-US" smtClean="0"/>
              <a:pPr eaLnBrk="1" latinLnBrk="0" hangingPunct="1"/>
              <a:t>5/3/2013</a:t>
            </a:fld>
            <a:endParaRPr lang="en-US" sz="1000">
              <a:solidFill>
                <a:schemeClr val="tx2">
                  <a:shade val="50000"/>
                </a:scheme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 eaLnBrk="1" latinLnBrk="0" hangingPunct="1"/>
            <a:endParaRPr kumimoji="0" lang="en-US" sz="1000" dirty="0">
              <a:solidFill>
                <a:schemeClr val="tx2">
                  <a:shade val="50000"/>
                </a:scheme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957AF-53C0-420B-9C2D-77DB1416566C}" type="slidenum">
              <a:rPr kumimoji="0" lang="en-US" smtClean="0"/>
              <a:pPr eaLnBrk="1" latinLnBrk="0" hangingPunct="1"/>
              <a:t>‹#›</a:t>
            </a:fld>
            <a:endParaRPr kumimoji="0" lang="en-US" sz="1000" dirty="0">
              <a:solidFill>
                <a:schemeClr val="tx2">
                  <a:shade val="50000"/>
                </a:schemeClr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pPr eaLnBrk="1" latinLnBrk="0" hangingPunct="1"/>
            <a:fld id="{E637BB6B-EE1B-48FB-8575-0D55C373DE88}" type="datetimeFigureOut">
              <a:rPr lang="en-US" smtClean="0"/>
              <a:pPr eaLnBrk="1" latinLnBrk="0" hangingPunct="1"/>
              <a:t>5/3/2013</a:t>
            </a:fld>
            <a:endParaRPr lang="en-US" sz="1000">
              <a:solidFill>
                <a:schemeClr val="tx2">
                  <a:shade val="50000"/>
                </a:scheme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pPr algn="ctr" eaLnBrk="1" latinLnBrk="0" hangingPunct="1"/>
            <a:endParaRPr kumimoji="0" lang="en-US" sz="1000" dirty="0">
              <a:solidFill>
                <a:schemeClr val="tx2">
                  <a:shade val="50000"/>
                </a:scheme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2AA957AF-53C0-420B-9C2D-77DB1416566C}" type="slidenum">
              <a:rPr kumimoji="0" lang="en-US" smtClean="0"/>
              <a:pPr eaLnBrk="1" latinLnBrk="0" hangingPunct="1"/>
              <a:t>‹#›</a:t>
            </a:fld>
            <a:endParaRPr kumimoji="0" lang="en-US" sz="1000" dirty="0">
              <a:solidFill>
                <a:schemeClr val="tx2">
                  <a:shade val="50000"/>
                </a:scheme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Otsikko 1"/>
          <p:cNvSpPr>
            <a:spLocks noGrp="1"/>
          </p:cNvSpPr>
          <p:nvPr>
            <p:ph type="ctrTitle"/>
          </p:nvPr>
        </p:nvSpPr>
        <p:spPr>
          <a:xfrm>
            <a:off x="433050" y="366024"/>
            <a:ext cx="7848600" cy="1927225"/>
          </a:xfrm>
        </p:spPr>
        <p:txBody>
          <a:bodyPr/>
          <a:lstStyle/>
          <a:p>
            <a:r>
              <a:rPr lang="fi-FI" dirty="0" err="1" smtClean="0"/>
              <a:t>Beast</a:t>
            </a:r>
            <a:r>
              <a:rPr lang="fi-FI" dirty="0" smtClean="0"/>
              <a:t> V3</a:t>
            </a:r>
            <a:endParaRPr lang="fi-FI" dirty="0"/>
          </a:p>
        </p:txBody>
      </p:sp>
      <p:sp>
        <p:nvSpPr>
          <p:cNvPr id="3" name="Alaotsikko 2"/>
          <p:cNvSpPr>
            <a:spLocks noGrp="1"/>
          </p:cNvSpPr>
          <p:nvPr>
            <p:ph type="subTitle" idx="1"/>
          </p:nvPr>
        </p:nvSpPr>
        <p:spPr>
          <a:xfrm>
            <a:off x="433050" y="1152198"/>
            <a:ext cx="6480048" cy="1903618"/>
          </a:xfrm>
        </p:spPr>
        <p:txBody>
          <a:bodyPr>
            <a:normAutofit/>
          </a:bodyPr>
          <a:lstStyle/>
          <a:p>
            <a:r>
              <a:rPr lang="fi-FI" sz="1400" dirty="0" smtClean="0"/>
              <a:t>Santeri Ilvonen &amp; Jussi Vihavainen</a:t>
            </a:r>
            <a:endParaRPr lang="fi-FI" sz="1400" dirty="0"/>
          </a:p>
        </p:txBody>
      </p:sp>
      <p:sp>
        <p:nvSpPr>
          <p:cNvPr id="4" name="TextBox 3"/>
          <p:cNvSpPr txBox="1"/>
          <p:nvPr/>
        </p:nvSpPr>
        <p:spPr>
          <a:xfrm>
            <a:off x="4199137" y="1828799"/>
            <a:ext cx="30450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dirty="0" smtClean="0"/>
              <a:t>Kokoava projekti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299733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Kampiakseli luistaa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i-FI" dirty="0" smtClean="0"/>
              <a:t>Vetoakselin pyöriessä sen liimaliitos kampiakseliin pettää</a:t>
            </a:r>
          </a:p>
          <a:p>
            <a:endParaRPr lang="fi-FI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8878" y="3014176"/>
            <a:ext cx="3922713" cy="2339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3538366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Tuet vinoja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i-FI" dirty="0" smtClean="0"/>
              <a:t>2.5mm teräslevystä särmätyt pidikkeet</a:t>
            </a:r>
            <a:endParaRPr lang="fi-FI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70821" y="2434090"/>
            <a:ext cx="3563938" cy="3819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3836688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Muutokset	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i-FI" dirty="0" smtClean="0"/>
              <a:t>Muutosten suunnittelu oli projektin </a:t>
            </a:r>
            <a:r>
              <a:rPr lang="fi-FI" dirty="0" err="1" smtClean="0"/>
              <a:t>aikaavievin</a:t>
            </a:r>
            <a:r>
              <a:rPr lang="fi-FI" dirty="0" smtClean="0"/>
              <a:t> osuus</a:t>
            </a:r>
          </a:p>
          <a:p>
            <a:r>
              <a:rPr lang="fi-FI" dirty="0" smtClean="0"/>
              <a:t>Tarvittiin uusia ratkaisuja vanhojen osien tilalle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62489756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 idx="4294967295"/>
          </p:nvPr>
        </p:nvSpPr>
        <p:spPr>
          <a:xfrm>
            <a:off x="369065" y="291824"/>
            <a:ext cx="7467600" cy="1143000"/>
          </a:xfrm>
        </p:spPr>
        <p:txBody>
          <a:bodyPr/>
          <a:lstStyle/>
          <a:p>
            <a:r>
              <a:rPr lang="fi-FI" dirty="0" smtClean="0"/>
              <a:t>Rungon tukeminen</a:t>
            </a:r>
            <a:endParaRPr lang="fi-FI" dirty="0"/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9065" y="1906358"/>
            <a:ext cx="2249488" cy="3767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38475" y="1417638"/>
            <a:ext cx="5940425" cy="2422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08687" y="3969175"/>
            <a:ext cx="2909887" cy="2651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07430" y="4627542"/>
            <a:ext cx="2086266" cy="11717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521250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Jumiutumisen estäminen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i-FI" dirty="0" smtClean="0"/>
              <a:t>Tukilevy pitää jalkojen väliset laipat suorassa, sekä niiden välisen etäisyyden samana</a:t>
            </a:r>
          </a:p>
          <a:p>
            <a:r>
              <a:rPr lang="fi-FI" dirty="0" smtClean="0"/>
              <a:t>Osat pysyvät paikallaan ja laite ei jumiudu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56321428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tsikko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Uudet </a:t>
            </a:r>
            <a:r>
              <a:rPr lang="fi-FI" dirty="0" smtClean="0"/>
              <a:t>tuet</a:t>
            </a:r>
            <a:endParaRPr lang="fi-FI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2141" y="1701404"/>
            <a:ext cx="5759450" cy="4489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0543966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Ylätukilevy</a:t>
            </a:r>
            <a:endParaRPr lang="fi-FI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5155" y="1932224"/>
            <a:ext cx="6662691" cy="42276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039806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i-FI" dirty="0" smtClean="0"/>
              <a:t>Akselituet</a:t>
            </a:r>
            <a:endParaRPr lang="fi-FI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5592" y="1719308"/>
            <a:ext cx="4840195" cy="44312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091824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Akselituet</a:t>
            </a:r>
            <a:endParaRPr lang="fi-FI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03837" y="1154096"/>
            <a:ext cx="3366930" cy="53804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854464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Kokoonpano</a:t>
            </a:r>
            <a:endParaRPr lang="fi-FI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287" y="1512552"/>
            <a:ext cx="8939814" cy="39224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54730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Projektin </a:t>
            </a:r>
            <a:r>
              <a:rPr lang="fi-FI" dirty="0"/>
              <a:t>kuvaus</a:t>
            </a:r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i-FI" dirty="0" smtClean="0"/>
              <a:t>Ideana kehittää jo olemassa olevaa </a:t>
            </a:r>
            <a:r>
              <a:rPr lang="fi-FI" dirty="0" err="1" smtClean="0"/>
              <a:t>Beast-</a:t>
            </a:r>
            <a:r>
              <a:rPr lang="fi-FI" dirty="0" smtClean="0"/>
              <a:t> projektia</a:t>
            </a:r>
          </a:p>
          <a:p>
            <a:r>
              <a:rPr lang="fi-FI" dirty="0"/>
              <a:t>Tavoite: suunnitella ja </a:t>
            </a:r>
            <a:r>
              <a:rPr lang="fi-FI" dirty="0" smtClean="0"/>
              <a:t>valmistaa </a:t>
            </a:r>
            <a:r>
              <a:rPr lang="fi-FI" dirty="0" err="1" smtClean="0"/>
              <a:t>Beast</a:t>
            </a:r>
            <a:r>
              <a:rPr lang="fi-FI" dirty="0" smtClean="0"/>
              <a:t> </a:t>
            </a:r>
            <a:r>
              <a:rPr lang="fi-FI" dirty="0"/>
              <a:t>V2:sen uusi versio </a:t>
            </a:r>
            <a:r>
              <a:rPr lang="fi-FI" dirty="0" err="1"/>
              <a:t>Beast</a:t>
            </a:r>
            <a:r>
              <a:rPr lang="fi-FI" dirty="0"/>
              <a:t> V3</a:t>
            </a:r>
          </a:p>
          <a:p>
            <a:r>
              <a:rPr lang="fi-FI" dirty="0" smtClean="0"/>
              <a:t>Metropolia Ammattikorkeakoulun projekti</a:t>
            </a:r>
          </a:p>
        </p:txBody>
      </p:sp>
    </p:spTree>
    <p:extLst>
      <p:ext uri="{BB962C8B-B14F-4D97-AF65-F5344CB8AC3E}">
        <p14:creationId xmlns:p14="http://schemas.microsoft.com/office/powerpoint/2010/main" val="346606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Ideoita </a:t>
            </a:r>
            <a:r>
              <a:rPr lang="fi-FI" i="1" dirty="0" err="1" smtClean="0"/>
              <a:t>Beast</a:t>
            </a:r>
            <a:r>
              <a:rPr lang="fi-FI" i="1" dirty="0" smtClean="0"/>
              <a:t> V4</a:t>
            </a:r>
            <a:endParaRPr lang="fi-FI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i-FI" dirty="0" smtClean="0"/>
              <a:t>Toiminnallisuuslisä</a:t>
            </a:r>
          </a:p>
          <a:p>
            <a:r>
              <a:rPr lang="fi-FI" dirty="0" smtClean="0"/>
              <a:t>Jalkojen rakenne</a:t>
            </a:r>
          </a:p>
          <a:p>
            <a:endParaRPr lang="fi-FI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66804" y="3822413"/>
            <a:ext cx="3783090" cy="28413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690" y="2814221"/>
            <a:ext cx="5132712" cy="38495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17526" y="727968"/>
            <a:ext cx="3869274" cy="28868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0191325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Tulokset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i-FI" dirty="0" smtClean="0"/>
              <a:t>Jämäkkä rakenne</a:t>
            </a:r>
          </a:p>
          <a:p>
            <a:r>
              <a:rPr lang="fi-FI" dirty="0" smtClean="0"/>
              <a:t>Akselit suorat</a:t>
            </a:r>
          </a:p>
          <a:p>
            <a:r>
              <a:rPr lang="fi-FI" dirty="0" smtClean="0"/>
              <a:t>Ei jumiudu</a:t>
            </a:r>
          </a:p>
          <a:p>
            <a:r>
              <a:rPr lang="fi-FI" dirty="0" smtClean="0"/>
              <a:t>Sähköiset osat ”piilossa”</a:t>
            </a:r>
          </a:p>
          <a:p>
            <a:endParaRPr lang="fi-FI" dirty="0"/>
          </a:p>
          <a:p>
            <a:r>
              <a:rPr lang="fi-FI" dirty="0" smtClean="0"/>
              <a:t>Ryhmä pitää projektia melko onnistuneena</a:t>
            </a:r>
          </a:p>
          <a:p>
            <a:endParaRPr lang="fi-FI" dirty="0" smtClean="0"/>
          </a:p>
          <a:p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12743447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/>
              <a:t>Historia</a:t>
            </a:r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i-FI" dirty="0" smtClean="0">
                <a:cs typeface="Arial" charset="0"/>
              </a:rPr>
              <a:t>Hollantilainen </a:t>
            </a:r>
            <a:r>
              <a:rPr lang="fi-FI" dirty="0">
                <a:cs typeface="Arial" charset="0"/>
              </a:rPr>
              <a:t>Insinööri Theo </a:t>
            </a:r>
            <a:r>
              <a:rPr lang="fi-FI" dirty="0" smtClean="0">
                <a:cs typeface="Arial" charset="0"/>
              </a:rPr>
              <a:t>Jansen kehitti Strand </a:t>
            </a:r>
            <a:r>
              <a:rPr lang="fi-FI" dirty="0" err="1">
                <a:cs typeface="Arial" charset="0"/>
              </a:rPr>
              <a:t>Beast-</a:t>
            </a:r>
            <a:r>
              <a:rPr lang="fi-FI" dirty="0">
                <a:cs typeface="Arial" charset="0"/>
              </a:rPr>
              <a:t> </a:t>
            </a:r>
            <a:r>
              <a:rPr lang="fi-FI" dirty="0" smtClean="0">
                <a:cs typeface="Arial" charset="0"/>
              </a:rPr>
              <a:t>kinemaattisen systeemin</a:t>
            </a:r>
          </a:p>
          <a:p>
            <a:r>
              <a:rPr lang="fi-FI" dirty="0" smtClean="0">
                <a:cs typeface="Arial" charset="0"/>
              </a:rPr>
              <a:t>Vuonna </a:t>
            </a:r>
            <a:r>
              <a:rPr lang="fi-FI" dirty="0">
                <a:cs typeface="Arial" charset="0"/>
              </a:rPr>
              <a:t>2012 </a:t>
            </a:r>
            <a:r>
              <a:rPr lang="fi-FI" dirty="0" err="1" smtClean="0">
                <a:cs typeface="Arial" charset="0"/>
              </a:rPr>
              <a:t>Beast</a:t>
            </a:r>
            <a:r>
              <a:rPr lang="fi-FI" dirty="0" smtClean="0">
                <a:cs typeface="Arial" charset="0"/>
              </a:rPr>
              <a:t> V1</a:t>
            </a:r>
          </a:p>
          <a:p>
            <a:r>
              <a:rPr lang="fi-FI" dirty="0">
                <a:cs typeface="Arial" charset="0"/>
              </a:rPr>
              <a:t>J</a:t>
            </a:r>
            <a:r>
              <a:rPr lang="fi-FI" dirty="0" smtClean="0">
                <a:cs typeface="Arial" charset="0"/>
              </a:rPr>
              <a:t>apanilainen </a:t>
            </a:r>
            <a:r>
              <a:rPr lang="fi-FI" dirty="0">
                <a:cs typeface="Arial" charset="0"/>
              </a:rPr>
              <a:t>insinööriopiskelija </a:t>
            </a:r>
            <a:r>
              <a:rPr lang="fi-FI" dirty="0" err="1">
                <a:cs typeface="Arial" charset="0"/>
              </a:rPr>
              <a:t>Noriaki</a:t>
            </a:r>
            <a:r>
              <a:rPr lang="fi-FI" dirty="0">
                <a:cs typeface="Arial" charset="0"/>
              </a:rPr>
              <a:t> </a:t>
            </a:r>
            <a:r>
              <a:rPr lang="fi-FI" dirty="0" err="1">
                <a:cs typeface="Arial" charset="0"/>
              </a:rPr>
              <a:t>Anazawa</a:t>
            </a:r>
            <a:r>
              <a:rPr lang="fi-FI" dirty="0">
                <a:cs typeface="Arial" charset="0"/>
              </a:rPr>
              <a:t> suunnitteli </a:t>
            </a:r>
            <a:r>
              <a:rPr lang="fi-FI" dirty="0" err="1">
                <a:cs typeface="Arial" charset="0"/>
              </a:rPr>
              <a:t>Beast</a:t>
            </a:r>
            <a:r>
              <a:rPr lang="fi-FI" dirty="0">
                <a:cs typeface="Arial" charset="0"/>
              </a:rPr>
              <a:t> V2:sen aikaisempien opiskelijoiden valmistaman </a:t>
            </a:r>
            <a:r>
              <a:rPr lang="fi-FI" dirty="0" smtClean="0">
                <a:cs typeface="Arial" charset="0"/>
              </a:rPr>
              <a:t>robotin </a:t>
            </a:r>
            <a:r>
              <a:rPr lang="fi-FI" dirty="0">
                <a:cs typeface="Arial" charset="0"/>
              </a:rPr>
              <a:t>pohjalta. </a:t>
            </a:r>
          </a:p>
          <a:p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2978743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i-FI" sz="4800" dirty="0">
                <a:cs typeface="MS P????;MS Mincho" charset="0"/>
              </a:rPr>
              <a:t>Strand </a:t>
            </a:r>
            <a:r>
              <a:rPr lang="fi-FI" sz="4800" dirty="0" err="1">
                <a:cs typeface="MS P????;MS Mincho" charset="0"/>
              </a:rPr>
              <a:t>Beast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fi-FI" dirty="0">
                <a:cs typeface="Arial" charset="0"/>
              </a:rPr>
              <a:t>Theo Jansenin suunnittelema Strand </a:t>
            </a:r>
            <a:r>
              <a:rPr lang="fi-FI" dirty="0" err="1">
                <a:cs typeface="Arial" charset="0"/>
              </a:rPr>
              <a:t>Beast</a:t>
            </a:r>
            <a:r>
              <a:rPr lang="fi-FI" dirty="0">
                <a:cs typeface="Arial" charset="0"/>
              </a:rPr>
              <a:t> on tehty kulkemaan tasaisella alustalla esimerkiksi hiekkarannalla. Laite liikkuu käyttäen tuulta voimanlähteenä</a:t>
            </a:r>
            <a:r>
              <a:rPr lang="fi-FI" dirty="0" smtClean="0">
                <a:cs typeface="Arial" charset="0"/>
              </a:rPr>
              <a:t>.</a:t>
            </a:r>
          </a:p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endParaRPr lang="fi-FI" dirty="0">
              <a:cs typeface="Arial" charset="0"/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5854" y="3284737"/>
            <a:ext cx="4296248" cy="30251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05941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Projektin tavoitteet	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i-FI" dirty="0" err="1" smtClean="0"/>
              <a:t>Beast</a:t>
            </a:r>
            <a:r>
              <a:rPr lang="fi-FI" dirty="0" smtClean="0"/>
              <a:t> V3:sen suunnittelu ja valmistus</a:t>
            </a:r>
          </a:p>
          <a:p>
            <a:r>
              <a:rPr lang="fi-FI" dirty="0" smtClean="0"/>
              <a:t>Tilaajan asettamia tavoitteita olivat: </a:t>
            </a:r>
          </a:p>
          <a:p>
            <a:pPr lvl="1"/>
            <a:r>
              <a:rPr lang="fi-FI" dirty="0"/>
              <a:t>R</a:t>
            </a:r>
            <a:r>
              <a:rPr lang="fi-FI" dirty="0" smtClean="0"/>
              <a:t>ungon tukevoittaminen</a:t>
            </a:r>
          </a:p>
          <a:p>
            <a:pPr lvl="1"/>
            <a:r>
              <a:rPr lang="fi-FI" dirty="0" smtClean="0"/>
              <a:t>Akseleiden parantelu</a:t>
            </a:r>
          </a:p>
          <a:p>
            <a:pPr lvl="1"/>
            <a:r>
              <a:rPr lang="fi-FI" dirty="0" smtClean="0"/>
              <a:t>Taipuman poistaminen</a:t>
            </a:r>
          </a:p>
          <a:p>
            <a:pPr lvl="1"/>
            <a:r>
              <a:rPr lang="fi-FI" dirty="0" smtClean="0"/>
              <a:t>Sähköisten komponenttien uudelleenjärjestely</a:t>
            </a:r>
          </a:p>
          <a:p>
            <a:pPr lvl="1"/>
            <a:r>
              <a:rPr lang="fi-FI" dirty="0"/>
              <a:t>V</a:t>
            </a:r>
            <a:r>
              <a:rPr lang="fi-FI" dirty="0" smtClean="0"/>
              <a:t>isuaalinen viimeistely</a:t>
            </a:r>
          </a:p>
          <a:p>
            <a:pPr lvl="1"/>
            <a:r>
              <a:rPr lang="fi-FI" dirty="0" smtClean="0"/>
              <a:t>Hallittava kauko-ohjattavuus</a:t>
            </a:r>
          </a:p>
          <a:p>
            <a:pPr lvl="1"/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16696542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Projektin lähtökohta</a:t>
            </a:r>
            <a:endParaRPr lang="fi-FI" dirty="0"/>
          </a:p>
        </p:txBody>
      </p:sp>
      <p:pic>
        <p:nvPicPr>
          <p:cNvPr id="4" name="Picture 5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890069" y="2034385"/>
            <a:ext cx="5363861" cy="40084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683667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err="1" smtClean="0"/>
              <a:t>Beast</a:t>
            </a:r>
            <a:r>
              <a:rPr lang="fi-FI" dirty="0" smtClean="0"/>
              <a:t> V2 viat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i-FI" dirty="0" smtClean="0"/>
              <a:t>Runko roikkuu akseleiden vääntyessä</a:t>
            </a:r>
          </a:p>
          <a:p>
            <a:r>
              <a:rPr lang="fi-FI" dirty="0" smtClean="0"/>
              <a:t>Jumiutuu vääntymisen seurauksena</a:t>
            </a:r>
          </a:p>
          <a:p>
            <a:r>
              <a:rPr lang="fi-FI" dirty="0" smtClean="0"/>
              <a:t>Kampiakseli luistaa ja jalat ”pyörii tyhjää”</a:t>
            </a:r>
          </a:p>
          <a:p>
            <a:r>
              <a:rPr lang="fi-FI" dirty="0" smtClean="0"/>
              <a:t>Rungon U-tuet vinoja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255682162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07599" y="2976592"/>
            <a:ext cx="5336401" cy="38814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5545239" cy="40124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0214979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Jalkojen jumiutuminen	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i-FI" dirty="0" smtClean="0"/>
              <a:t>Jalkojen akseleiden vääntyessä myös kampiakselin kiinnikelaipat vääntyy ja jalat ottavat toisiinsa kiinni</a:t>
            </a:r>
          </a:p>
          <a:p>
            <a:endParaRPr lang="fi-FI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19402" y="3255632"/>
            <a:ext cx="4320230" cy="30134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9745164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ity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Clarity</Template>
  <TotalTime>670</TotalTime>
  <Words>221</Words>
  <Application>Microsoft Office PowerPoint</Application>
  <PresentationFormat>On-screen Show (4:3)</PresentationFormat>
  <Paragraphs>56</Paragraphs>
  <Slides>21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Clarity</vt:lpstr>
      <vt:lpstr>Beast V3</vt:lpstr>
      <vt:lpstr>Projektin kuvaus</vt:lpstr>
      <vt:lpstr>Historia</vt:lpstr>
      <vt:lpstr>Strand Beast</vt:lpstr>
      <vt:lpstr>Projektin tavoitteet </vt:lpstr>
      <vt:lpstr>Projektin lähtökohta</vt:lpstr>
      <vt:lpstr>Beast V2 viat</vt:lpstr>
      <vt:lpstr>PowerPoint Presentation</vt:lpstr>
      <vt:lpstr>Jalkojen jumiutuminen </vt:lpstr>
      <vt:lpstr>Kampiakseli luistaa</vt:lpstr>
      <vt:lpstr>Tuet vinoja</vt:lpstr>
      <vt:lpstr>Muutokset </vt:lpstr>
      <vt:lpstr>Rungon tukeminen</vt:lpstr>
      <vt:lpstr>Jumiutumisen estäminen</vt:lpstr>
      <vt:lpstr>Uudet tuet</vt:lpstr>
      <vt:lpstr>Ylätukilevy</vt:lpstr>
      <vt:lpstr>Akselituet</vt:lpstr>
      <vt:lpstr>Akselituet</vt:lpstr>
      <vt:lpstr>Kokoonpano</vt:lpstr>
      <vt:lpstr>Ideoita Beast V4</vt:lpstr>
      <vt:lpstr>Tulokset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PowerPoint-esitys</dc:title>
  <dc:creator>Jussi Vihavainen</dc:creator>
  <cp:lastModifiedBy>Jussi Vihavainen</cp:lastModifiedBy>
  <cp:revision>16</cp:revision>
  <dcterms:created xsi:type="dcterms:W3CDTF">2013-05-01T18:26:26Z</dcterms:created>
  <dcterms:modified xsi:type="dcterms:W3CDTF">2013-05-03T08:04:12Z</dcterms:modified>
</cp:coreProperties>
</file>