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986" y="-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683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387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189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571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655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184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678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059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478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894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2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356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702624" cy="936103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3"/>
                </a:solidFill>
              </a:rPr>
              <a:t>Esittäytyminen</a:t>
            </a:r>
            <a:endParaRPr lang="fi-FI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272808" cy="4104456"/>
          </a:xfrm>
        </p:spPr>
        <p:txBody>
          <a:bodyPr/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</p:txBody>
      </p:sp>
      <p:pic>
        <p:nvPicPr>
          <p:cNvPr id="5" name="Picture 2" descr="C:\Users\m0502532\Documents\SUMMIT\Final_summ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19067"/>
            <a:ext cx="3024336" cy="219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4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i="1" dirty="0" smtClean="0"/>
              <a:t>Pia Alanko</a:t>
            </a:r>
            <a:endParaRPr lang="fi-FI" i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060848"/>
            <a:ext cx="3651365" cy="2736304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/>
              <a:t>L</a:t>
            </a:r>
            <a:r>
              <a:rPr lang="fi-FI" dirty="0" smtClean="0"/>
              <a:t>ehtori, journalismin koulutusohjelma, Turun AMK</a:t>
            </a:r>
          </a:p>
          <a:p>
            <a:r>
              <a:rPr lang="fi-FI" dirty="0" smtClean="0"/>
              <a:t>Vastuualueina radio- ja audio-opetus, </a:t>
            </a:r>
            <a:r>
              <a:rPr lang="fi-FI" dirty="0" err="1" smtClean="0"/>
              <a:t>monimediajournalismi</a:t>
            </a:r>
            <a:r>
              <a:rPr lang="fi-FI" dirty="0" smtClean="0"/>
              <a:t>, kansainvälisyys</a:t>
            </a:r>
          </a:p>
          <a:p>
            <a:r>
              <a:rPr lang="fi-FI" dirty="0" smtClean="0"/>
              <a:t>JOCID III-hankkeen akateeminen koordinaattori (Journalism for </a:t>
            </a:r>
            <a:r>
              <a:rPr lang="fi-FI" dirty="0" err="1" smtClean="0"/>
              <a:t>Civic</a:t>
            </a:r>
            <a:r>
              <a:rPr lang="fi-FI" dirty="0" smtClean="0"/>
              <a:t> </a:t>
            </a:r>
            <a:r>
              <a:rPr lang="fi-FI" dirty="0" err="1" smtClean="0"/>
              <a:t>Involvement</a:t>
            </a:r>
            <a:r>
              <a:rPr lang="fi-FI" dirty="0" smtClean="0"/>
              <a:t>,  </a:t>
            </a:r>
            <a:r>
              <a:rPr lang="fi-FI" dirty="0" err="1" smtClean="0"/>
              <a:t>Democracy</a:t>
            </a:r>
            <a:r>
              <a:rPr lang="fi-FI" dirty="0" smtClean="0"/>
              <a:t> and </a:t>
            </a:r>
            <a:r>
              <a:rPr lang="fi-FI" dirty="0" err="1" smtClean="0"/>
              <a:t>Development</a:t>
            </a:r>
            <a:r>
              <a:rPr lang="fi-FI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5668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i="1" dirty="0" smtClean="0"/>
              <a:t>Kansainvälisyys ja koulutusvienti</a:t>
            </a:r>
            <a:endParaRPr lang="fi-FI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JOCID III on </a:t>
            </a:r>
            <a:r>
              <a:rPr lang="fi-FI" dirty="0" err="1" smtClean="0"/>
              <a:t>North-</a:t>
            </a:r>
            <a:r>
              <a:rPr lang="fi-FI" dirty="0" smtClean="0"/>
              <a:t> South-South –</a:t>
            </a:r>
            <a:r>
              <a:rPr lang="fi-FI" dirty="0" err="1" smtClean="0"/>
              <a:t>rahoitteinen</a:t>
            </a:r>
            <a:r>
              <a:rPr lang="fi-FI" dirty="0" smtClean="0"/>
              <a:t> hanke, joka perustuu opiskelijoiden ja opettajien liikkuvuuteen</a:t>
            </a:r>
          </a:p>
          <a:p>
            <a:r>
              <a:rPr lang="fi-FI" dirty="0" smtClean="0"/>
              <a:t>Partnerit: Turun AMK, Metropolia AMK, Ghana Institute of Journalism, </a:t>
            </a:r>
            <a:r>
              <a:rPr lang="fi-FI" dirty="0" err="1" smtClean="0"/>
              <a:t>Tumaini</a:t>
            </a:r>
            <a:r>
              <a:rPr lang="fi-FI" dirty="0" smtClean="0"/>
              <a:t> </a:t>
            </a:r>
            <a:r>
              <a:rPr lang="fi-FI" dirty="0" err="1" smtClean="0"/>
              <a:t>University</a:t>
            </a:r>
            <a:r>
              <a:rPr lang="fi-FI" dirty="0" smtClean="0"/>
              <a:t> (Tansania), Namibia </a:t>
            </a:r>
            <a:r>
              <a:rPr lang="fi-FI" dirty="0" err="1" smtClean="0"/>
              <a:t>Polytechnic</a:t>
            </a:r>
            <a:endParaRPr lang="fi-FI" dirty="0" smtClean="0"/>
          </a:p>
          <a:p>
            <a:r>
              <a:rPr lang="fi-FI" dirty="0" smtClean="0"/>
              <a:t>Tavoitteena kehittää journalismin (erityisesti radiojournalismin) koulutusta kaikissa kohdemaissa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1298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i="1" dirty="0" smtClean="0"/>
              <a:t>Kehitysyhteistyötä</a:t>
            </a:r>
            <a:endParaRPr lang="fi-FI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Kehitysyhteistyöhanke</a:t>
            </a:r>
          </a:p>
          <a:p>
            <a:r>
              <a:rPr lang="fi-FI" dirty="0" smtClean="0"/>
              <a:t>Kulttuurien kohtaaminen</a:t>
            </a:r>
          </a:p>
          <a:p>
            <a:r>
              <a:rPr lang="fi-FI" dirty="0" smtClean="0"/>
              <a:t>Kansallinen ja kansainvälinen ulottuvuus</a:t>
            </a:r>
          </a:p>
          <a:p>
            <a:r>
              <a:rPr lang="fi-FI" dirty="0" smtClean="0"/>
              <a:t>Ensisijainen kohderyhmä kunkin korkeakoulun opiskelijat ja henkilökunta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endParaRPr lang="fi-FI" dirty="0" smtClean="0"/>
          </a:p>
          <a:p>
            <a:endParaRPr lang="fi-FI" dirty="0"/>
          </a:p>
        </p:txBody>
      </p:sp>
      <p:pic>
        <p:nvPicPr>
          <p:cNvPr id="4" name="Picture 2" descr="C:\Users\palanko\Desktop\n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149080"/>
            <a:ext cx="144780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9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i="1" dirty="0" smtClean="0"/>
              <a:t>Toiminnot käytännössä</a:t>
            </a:r>
            <a:endParaRPr lang="fi-FI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Opiskelijavaihdot (3 kk) etelästä pohjoiseen, pohjoisesta etelään</a:t>
            </a:r>
          </a:p>
          <a:p>
            <a:r>
              <a:rPr lang="fi-FI" dirty="0" smtClean="0"/>
              <a:t>Opettajavaihdot (2 viikkoa kerrallaan) (etelä – pohjoinen – etelä)</a:t>
            </a:r>
          </a:p>
          <a:p>
            <a:r>
              <a:rPr lang="fi-FI" dirty="0" smtClean="0"/>
              <a:t>Intensiivikurssit etelässä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628800"/>
            <a:ext cx="4035829" cy="2701636"/>
          </a:xfrm>
        </p:spPr>
      </p:pic>
    </p:spTree>
    <p:extLst>
      <p:ext uri="{BB962C8B-B14F-4D97-AF65-F5344CB8AC3E}">
        <p14:creationId xmlns:p14="http://schemas.microsoft.com/office/powerpoint/2010/main" val="3872620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i="1" dirty="0" smtClean="0"/>
              <a:t>Intensiivikurssi Ghanassa, marraskuu 2012</a:t>
            </a:r>
            <a:endParaRPr lang="fi-FI" i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16981"/>
            <a:ext cx="4038600" cy="269240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16981"/>
            <a:ext cx="4038600" cy="2692400"/>
          </a:xfrm>
        </p:spPr>
      </p:pic>
    </p:spTree>
    <p:extLst>
      <p:ext uri="{BB962C8B-B14F-4D97-AF65-F5344CB8AC3E}">
        <p14:creationId xmlns:p14="http://schemas.microsoft.com/office/powerpoint/2010/main" val="1451816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Jatkokehiteltävää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Kansainvälisen hankkeen integrointi luontevaksi osaksi opetusta</a:t>
            </a:r>
          </a:p>
          <a:p>
            <a:r>
              <a:rPr lang="fi-FI" dirty="0" smtClean="0"/>
              <a:t>Hankkeesta syntyvät artikkelit ja tutkimustoiminta</a:t>
            </a:r>
          </a:p>
          <a:p>
            <a:r>
              <a:rPr lang="fi-FI" dirty="0" smtClean="0"/>
              <a:t>Kehitysyhteistyön hyöty kaikille hankkeen osapuolille</a:t>
            </a:r>
          </a:p>
          <a:p>
            <a:r>
              <a:rPr lang="fi-FI" dirty="0" smtClean="0"/>
              <a:t>Lehtorin ammattitaidon kehittäminen hanketyössä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17083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148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Esittäytyminen</vt:lpstr>
      <vt:lpstr>Pia Alanko</vt:lpstr>
      <vt:lpstr>Kansainvälisyys ja koulutusvienti</vt:lpstr>
      <vt:lpstr>Kehitysyhteistyötä</vt:lpstr>
      <vt:lpstr>Toiminnot käytännössä</vt:lpstr>
      <vt:lpstr>Intensiivikurssi Ghanassa, marraskuu 2012</vt:lpstr>
      <vt:lpstr>Jatkokehiteltävää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Esittely-sarja</dc:title>
  <dc:creator>Administrator</dc:creator>
  <cp:lastModifiedBy>Alanko Pia</cp:lastModifiedBy>
  <cp:revision>13</cp:revision>
  <dcterms:created xsi:type="dcterms:W3CDTF">2013-03-15T12:02:28Z</dcterms:created>
  <dcterms:modified xsi:type="dcterms:W3CDTF">2013-04-22T13:11:50Z</dcterms:modified>
</cp:coreProperties>
</file>