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94" y="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683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387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189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571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655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184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678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059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478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894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2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356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702624" cy="936103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chemeClr val="accent3"/>
                </a:solidFill>
              </a:rPr>
              <a:t>Esittäytyminen</a:t>
            </a:r>
            <a:endParaRPr lang="fi-FI" dirty="0"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272808" cy="4104456"/>
          </a:xfrm>
        </p:spPr>
        <p:txBody>
          <a:bodyPr/>
          <a:lstStyle/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r>
              <a:rPr lang="fi-FI" b="1" dirty="0" smtClean="0"/>
              <a:t>VYYHTI</a:t>
            </a:r>
          </a:p>
          <a:p>
            <a:endParaRPr lang="fi-FI" dirty="0"/>
          </a:p>
        </p:txBody>
      </p:sp>
      <p:pic>
        <p:nvPicPr>
          <p:cNvPr id="5" name="Picture 2" descr="C:\Users\m0502532\Documents\SUMMIT\Final_summ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19067"/>
            <a:ext cx="3024336" cy="219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24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Kuka olet?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Susanna </a:t>
            </a:r>
            <a:r>
              <a:rPr lang="fi-FI" dirty="0"/>
              <a:t>Snellman, Vyyhti-hankkeen projektipäällikkö.</a:t>
            </a:r>
          </a:p>
          <a:p>
            <a:r>
              <a:rPr lang="fi-FI" dirty="0"/>
              <a:t>Nikita </a:t>
            </a:r>
            <a:r>
              <a:rPr lang="fi-FI" dirty="0" err="1"/>
              <a:t>Gavrilenko</a:t>
            </a:r>
            <a:r>
              <a:rPr lang="fi-FI" dirty="0"/>
              <a:t>, Projektisuunnittelija, Metropolia kulttuuri ja luova ala</a:t>
            </a:r>
          </a:p>
          <a:p>
            <a:r>
              <a:rPr lang="fi-FI" dirty="0" smtClean="0"/>
              <a:t>Vyyhti </a:t>
            </a:r>
            <a:r>
              <a:rPr lang="fi-FI" dirty="0"/>
              <a:t>-yrittäjyys, verkostot ja yhteistoiminnallisuus luovilla aloilla</a:t>
            </a:r>
            <a:r>
              <a:rPr lang="fi-FI" dirty="0" smtClean="0"/>
              <a:t>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5668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Hankkeeni/ideani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800" dirty="0"/>
              <a:t>Vyyhti-hanke tukee luovien alojen kasvua lisäämällä yrittäjien, opiskelijoiden ja yhdistystoimijoiden verkostoitumista ja yhteistoimintaa. Vyyhti tutkii tulevaisuuden yrittäjyyden muotoja ja paikallisvaikuttamista sekä järjestää tapahtumia </a:t>
            </a:r>
            <a:r>
              <a:rPr lang="fi-FI" sz="2800" dirty="0" smtClean="0"/>
              <a:t>ja koulutuksia.</a:t>
            </a:r>
            <a:endParaRPr lang="fi-FI" sz="2800" dirty="0"/>
          </a:p>
          <a:p>
            <a:pPr marL="0" indent="0">
              <a:buNone/>
            </a:pPr>
            <a:r>
              <a:rPr lang="fi-FI" sz="2800" dirty="0"/>
              <a:t>	</a:t>
            </a:r>
            <a:r>
              <a:rPr lang="fi-FI" sz="2800" dirty="0" smtClean="0"/>
              <a:t>→ Yrittäjäaamiaiset ovat sydäntäni lähellä, sillä 	toimin itse luovan alan yrittäjänä vuosina 2007-	2010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91298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Hankkeen/idean </a:t>
            </a:r>
            <a:r>
              <a:rPr lang="fi-FI" dirty="0" err="1"/>
              <a:t>k</a:t>
            </a:r>
            <a:r>
              <a:rPr lang="fi-FI" dirty="0" err="1" smtClean="0"/>
              <a:t>ohderymät</a:t>
            </a:r>
            <a:r>
              <a:rPr lang="fi-FI" dirty="0" smtClean="0"/>
              <a:t>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- </a:t>
            </a:r>
            <a:r>
              <a:rPr lang="fi-FI" dirty="0"/>
              <a:t>kulttuurin ja luovan alan korkeakouluopiskelijat</a:t>
            </a:r>
          </a:p>
          <a:p>
            <a:r>
              <a:rPr lang="fi-FI" dirty="0"/>
              <a:t>- luovan alan yrittäjät</a:t>
            </a:r>
          </a:p>
          <a:p>
            <a:r>
              <a:rPr lang="fi-FI" dirty="0"/>
              <a:t>- kaupunginosatoimijat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589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Hanke/idea käytännössä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/>
          </a:p>
          <a:p>
            <a:r>
              <a:rPr lang="fi-FI" dirty="0" smtClean="0"/>
              <a:t>Vyyhtipeli</a:t>
            </a:r>
          </a:p>
          <a:p>
            <a:r>
              <a:rPr lang="fi-FI" dirty="0" smtClean="0"/>
              <a:t>Yrittäjäaamiaiset</a:t>
            </a:r>
          </a:p>
          <a:p>
            <a:r>
              <a:rPr lang="fi-FI" dirty="0" smtClean="0"/>
              <a:t>Sähköiset jumppakerhot</a:t>
            </a:r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72620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2903984" cy="216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08720"/>
            <a:ext cx="2592288" cy="34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4" y="3356992"/>
            <a:ext cx="2232248" cy="2959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7884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Hankkeen/idean jatko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i-FI" dirty="0"/>
              <a:t>Vyyhti-hankkeen projektipäällikkö Jussi Linkolan kehittämät </a:t>
            </a:r>
            <a:r>
              <a:rPr lang="fi-FI" b="1" dirty="0"/>
              <a:t>Sähköiset jumppakerhot</a:t>
            </a:r>
            <a:r>
              <a:rPr lang="fi-FI" dirty="0"/>
              <a:t> </a:t>
            </a:r>
            <a:r>
              <a:rPr lang="fi-FI" dirty="0" smtClean="0"/>
              <a:t>ovat </a:t>
            </a:r>
            <a:r>
              <a:rPr lang="fi-FI" dirty="0"/>
              <a:t>luovan alan mikroyrittäjille suunnattuja tiiviitä, käytännönlähtöisiä ja tehokkaita treenejä, </a:t>
            </a:r>
            <a:r>
              <a:rPr lang="fi-FI" dirty="0" smtClean="0"/>
              <a:t>joilla Vyyhti-projekti </a:t>
            </a:r>
            <a:r>
              <a:rPr lang="fi-FI" dirty="0"/>
              <a:t>on tarjonnut perehdytystä sosiaalisen median</a:t>
            </a:r>
            <a:br>
              <a:rPr lang="fi-FI" dirty="0"/>
            </a:br>
            <a:r>
              <a:rPr lang="fi-FI" dirty="0"/>
              <a:t>välineiden hyödyntämiseen ammatillisen näkyvyyden ja </a:t>
            </a:r>
            <a:r>
              <a:rPr lang="fi-FI" dirty="0" smtClean="0"/>
              <a:t>verkostoitumisen sekä </a:t>
            </a:r>
            <a:r>
              <a:rPr lang="fi-FI" dirty="0"/>
              <a:t>verkkovälitteisen yhteistoiminnan edistämisessä</a:t>
            </a:r>
            <a:r>
              <a:rPr lang="fi-FI" dirty="0" smtClean="0"/>
              <a:t>.</a:t>
            </a:r>
          </a:p>
          <a:p>
            <a:r>
              <a:rPr lang="fi-FI" b="1" dirty="0" smtClean="0"/>
              <a:t>Yrittäjäaamiaiset</a:t>
            </a:r>
            <a:r>
              <a:rPr lang="fi-FI" dirty="0" smtClean="0"/>
              <a:t> </a:t>
            </a:r>
            <a:r>
              <a:rPr lang="fi-FI" dirty="0" smtClean="0"/>
              <a:t>ovat luovilla aloilla työskentelevien näkökulmasta ehkä tärkein konsepti. Tässä konseptissa kiteytyy koko hankkeen perusidea.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17083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90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Esittäytyminen</vt:lpstr>
      <vt:lpstr>Kuka olet?</vt:lpstr>
      <vt:lpstr>Hankkeeni/ideani</vt:lpstr>
      <vt:lpstr>Hankkeen/idean kohderymät?</vt:lpstr>
      <vt:lpstr>Hanke/idea käytännössä</vt:lpstr>
      <vt:lpstr>PowerPoint Presentation</vt:lpstr>
      <vt:lpstr>Hankkeen/idean jatko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Esittely-sarja</dc:title>
  <dc:creator>Administrator</dc:creator>
  <cp:lastModifiedBy>Administrator</cp:lastModifiedBy>
  <cp:revision>13</cp:revision>
  <dcterms:created xsi:type="dcterms:W3CDTF">2013-03-15T12:02:28Z</dcterms:created>
  <dcterms:modified xsi:type="dcterms:W3CDTF">2013-04-22T10:57:20Z</dcterms:modified>
</cp:coreProperties>
</file>