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392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19.3.2013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19.3.2013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19.3.2013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19.3.2013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19.3.2013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19.3.2013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19.3.2013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Esittäytyminen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Vastaa esitettyihin kysymyksiin omalta kohdaltasi lyhyesti. Korvaa kysymykset omilla vastauksillasi.</a:t>
            </a:r>
          </a:p>
          <a:p>
            <a:r>
              <a:rPr lang="fi-FI" dirty="0" smtClean="0"/>
              <a:t>Kiitos!</a:t>
            </a:r>
            <a:endParaRPr lang="fi-FI" dirty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9067"/>
            <a:ext cx="3024336" cy="219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Kuka olet?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Esittele itsesi tässä diassa: kuka olet, mitä teet ja missä organisaatiossa?</a:t>
            </a:r>
          </a:p>
          <a:p>
            <a:r>
              <a:rPr lang="fi-FI" dirty="0" smtClean="0"/>
              <a:t>Mitä asiantuntemusta tuot mukanasi </a:t>
            </a:r>
            <a:r>
              <a:rPr lang="fi-FI" dirty="0" err="1" smtClean="0"/>
              <a:t>Summitiin</a:t>
            </a:r>
            <a:r>
              <a:rPr lang="fi-FI" dirty="0" smtClean="0"/>
              <a:t> hankkeesi tai muun tehtäväsi kyydissä?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Hankkeeni/ideani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Kerro hankkeesta, jonka pohjalta haluat työskennellä </a:t>
            </a:r>
            <a:r>
              <a:rPr lang="fi-FI" dirty="0" err="1" smtClean="0"/>
              <a:t>Summitissa</a:t>
            </a:r>
            <a:r>
              <a:rPr lang="fi-FI" dirty="0" smtClean="0"/>
              <a:t>. Kuvaile lyhyesti hankkeen päätoiminnot ja tavoitteet. </a:t>
            </a:r>
          </a:p>
          <a:p>
            <a:pPr marL="0" indent="0">
              <a:buNone/>
            </a:pPr>
            <a:r>
              <a:rPr lang="fi-FI" dirty="0" smtClean="0"/>
              <a:t>TAI</a:t>
            </a:r>
          </a:p>
          <a:p>
            <a:r>
              <a:rPr lang="fi-FI" dirty="0" smtClean="0"/>
              <a:t>Jos sinulla ei ole hanketta taustalla, kerro muuten kehittämisideoistasi, joita voisi tuotteistaa tai muusta roolistasi </a:t>
            </a:r>
            <a:r>
              <a:rPr lang="fi-FI" dirty="0" err="1" smtClean="0"/>
              <a:t>työelämässä/Summitissa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129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</a:t>
            </a:r>
            <a:r>
              <a:rPr lang="fi-FI" dirty="0" err="1"/>
              <a:t>k</a:t>
            </a:r>
            <a:r>
              <a:rPr lang="fi-FI" dirty="0" err="1" smtClean="0"/>
              <a:t>ohderymät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Kenelle tehtiin? Ketä palveltiin?</a:t>
            </a:r>
          </a:p>
          <a:p>
            <a:r>
              <a:rPr lang="fi-FI" dirty="0" smtClean="0"/>
              <a:t>Mainitse kaikki kohderyhmät, jotka ovat  olleet olennaisia hankkeessasi/työssäsi?</a:t>
            </a:r>
            <a:endParaRPr lang="fi-FI" dirty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589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Hanke/idea </a:t>
            </a:r>
            <a:r>
              <a:rPr lang="fi-FI" dirty="0" smtClean="0"/>
              <a:t>käytännössä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Kerro hankkeessasi/muussa työssäsi käytetyistä tärkeimmistä menetelmistä ja </a:t>
            </a:r>
            <a:r>
              <a:rPr lang="fi-FI" dirty="0" smtClean="0"/>
              <a:t>työmuodoista</a:t>
            </a:r>
          </a:p>
          <a:p>
            <a:endParaRPr lang="fi-FI" dirty="0"/>
          </a:p>
          <a:p>
            <a:endParaRPr lang="fi-FI" dirty="0" smtClean="0"/>
          </a:p>
          <a:p>
            <a:r>
              <a:rPr lang="fi-FI" sz="2800" i="1" dirty="0"/>
              <a:t>Jos sinulta löytyy </a:t>
            </a:r>
            <a:r>
              <a:rPr lang="fi-FI" sz="2800" i="1" dirty="0" smtClean="0"/>
              <a:t>muutama havainnollinen </a:t>
            </a:r>
            <a:r>
              <a:rPr lang="fi-FI" sz="2800" i="1" dirty="0"/>
              <a:t>tai muuten vaan </a:t>
            </a:r>
            <a:r>
              <a:rPr lang="fi-FI" sz="2800" i="1" dirty="0" smtClean="0"/>
              <a:t>kiva valokuva liittyen </a:t>
            </a:r>
            <a:r>
              <a:rPr lang="fi-FI" sz="2800" i="1" dirty="0"/>
              <a:t>hankkeeseesi tai ideaasi, </a:t>
            </a:r>
            <a:r>
              <a:rPr lang="fi-FI" sz="2800" i="1" dirty="0" smtClean="0"/>
              <a:t>voit </a:t>
            </a:r>
            <a:r>
              <a:rPr lang="fi-FI" sz="2800" i="1" smtClean="0"/>
              <a:t>liittää ne mukaan </a:t>
            </a:r>
            <a:r>
              <a:rPr lang="fi-FI" sz="2800" i="1" dirty="0" smtClean="0"/>
              <a:t>esitykseen</a:t>
            </a:r>
            <a:endParaRPr lang="fi-FI" sz="2800" i="1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72620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jatko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Mikä hankkeessa/työssäsi on sellaista, mitä haluaisit edelleen kehittää?</a:t>
            </a:r>
          </a:p>
          <a:p>
            <a:r>
              <a:rPr lang="fi-FI" dirty="0" smtClean="0"/>
              <a:t>Oletko jo löytänyt hankkeesta jotain tuotteistettavaa? Mitä?</a:t>
            </a:r>
          </a:p>
          <a:p>
            <a:r>
              <a:rPr lang="fi-FI" dirty="0" smtClean="0"/>
              <a:t>Joko olet tai jos et ole löytänyt, miten </a:t>
            </a:r>
            <a:r>
              <a:rPr lang="fi-FI" dirty="0" err="1" smtClean="0"/>
              <a:t>Summit</a:t>
            </a:r>
            <a:r>
              <a:rPr lang="fi-FI" dirty="0" smtClean="0"/>
              <a:t> voisi auttaa?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162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Esittäytyminen</vt:lpstr>
      <vt:lpstr>Kuka olet?</vt:lpstr>
      <vt:lpstr>Hankkeeni/ideani</vt:lpstr>
      <vt:lpstr>Hankkeen/idean kohderymät?</vt:lpstr>
      <vt:lpstr>Hanke/idea käytännössä</vt:lpstr>
      <vt:lpstr>Hankkeen/idean jatko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Administrator</cp:lastModifiedBy>
  <cp:revision>7</cp:revision>
  <dcterms:created xsi:type="dcterms:W3CDTF">2013-03-15T12:02:28Z</dcterms:created>
  <dcterms:modified xsi:type="dcterms:W3CDTF">2013-03-19T10:18:37Z</dcterms:modified>
</cp:coreProperties>
</file>