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660"/>
  </p:normalViewPr>
  <p:slideViewPr>
    <p:cSldViewPr>
      <p:cViewPr varScale="1">
        <p:scale>
          <a:sx n="87" d="100"/>
          <a:sy n="87" d="100"/>
        </p:scale>
        <p:origin x="-15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20.4.2013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688" y="1484784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Arja Tuonen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356992"/>
            <a:ext cx="3024336" cy="21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Arja Tulonen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1628800"/>
            <a:ext cx="4330824" cy="4525963"/>
          </a:xfrm>
        </p:spPr>
        <p:txBody>
          <a:bodyPr>
            <a:normAutofit fontScale="92500" lnSpcReduction="10000"/>
          </a:bodyPr>
          <a:lstStyle/>
          <a:p>
            <a:r>
              <a:rPr lang="fi-FI" dirty="0" smtClean="0"/>
              <a:t>Koulutuspäällikkö </a:t>
            </a:r>
          </a:p>
          <a:p>
            <a:r>
              <a:rPr lang="fi-FI" dirty="0" smtClean="0"/>
              <a:t>Vastuualueena </a:t>
            </a:r>
            <a:r>
              <a:rPr lang="fi-FI" dirty="0" smtClean="0"/>
              <a:t>journalismi, mainonnan suunnittelu ja mediatuotanto </a:t>
            </a:r>
          </a:p>
          <a:p>
            <a:r>
              <a:rPr lang="fi-FI" dirty="0" smtClean="0"/>
              <a:t>Elokuvan ja median tutkimusryhmän vetäjä</a:t>
            </a:r>
          </a:p>
          <a:p>
            <a:r>
              <a:rPr lang="fi-FI" dirty="0" smtClean="0"/>
              <a:t>Muuttuvan opettajuuden –hankeryhmän vetäjä</a:t>
            </a:r>
            <a:endParaRPr lang="fi-FI" dirty="0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44824"/>
            <a:ext cx="3199080" cy="38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Elokuvan ja median tutkimusryhmä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b="1" i="1" dirty="0" smtClean="0"/>
              <a:t>Edistää </a:t>
            </a:r>
            <a:r>
              <a:rPr lang="fi-FI" b="1" i="1" dirty="0"/>
              <a:t>elokuvan ja median tutkimusta, kehittämistä ja innovointia. </a:t>
            </a:r>
            <a:endParaRPr lang="fi-FI" b="1" i="1" dirty="0" smtClean="0"/>
          </a:p>
          <a:p>
            <a:pPr marL="0" indent="0">
              <a:buNone/>
            </a:pPr>
            <a:endParaRPr lang="fi-FI" b="1" i="1" dirty="0"/>
          </a:p>
          <a:p>
            <a:pPr marL="0" indent="0">
              <a:buNone/>
            </a:pPr>
            <a:r>
              <a:rPr lang="fi-FI" b="1" i="1" dirty="0" smtClean="0"/>
              <a:t>Ryhmä </a:t>
            </a:r>
            <a:r>
              <a:rPr lang="fi-FI" b="1" i="1" dirty="0"/>
              <a:t>kehittää alan </a:t>
            </a:r>
            <a:r>
              <a:rPr lang="fi-FI" b="1" i="1" dirty="0" smtClean="0"/>
              <a:t>toiminta- </a:t>
            </a:r>
            <a:r>
              <a:rPr lang="fi-FI" b="1" i="1" dirty="0"/>
              <a:t>ja ilmaisutapoja yhteistyössä alueellisten ja kansainvälisten verkostojen kanssa. 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Kohderyhmät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Alueellinen, kansallinen ja kansainvälinen ulottuvuus</a:t>
            </a:r>
          </a:p>
          <a:p>
            <a:r>
              <a:rPr lang="fi-FI" dirty="0" smtClean="0"/>
              <a:t>Media-alan yritykset ja ammattikenttä</a:t>
            </a:r>
          </a:p>
          <a:p>
            <a:r>
              <a:rPr lang="fi-FI" dirty="0" smtClean="0"/>
              <a:t>Erilaiset järjestöt</a:t>
            </a:r>
          </a:p>
          <a:p>
            <a:r>
              <a:rPr lang="fi-FI" dirty="0" smtClean="0"/>
              <a:t>Opettajat</a:t>
            </a:r>
          </a:p>
          <a:p>
            <a:r>
              <a:rPr lang="fi-FI" dirty="0" smtClean="0"/>
              <a:t>Opiskelijat</a:t>
            </a: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Tutkimusryhmän työ </a:t>
            </a:r>
            <a:r>
              <a:rPr lang="fi-FI" dirty="0" smtClean="0"/>
              <a:t>käytännössä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i="1" dirty="0"/>
              <a:t>Toiminnan aktivoiminen, </a:t>
            </a:r>
            <a:r>
              <a:rPr lang="fi-FI" i="1" dirty="0"/>
              <a:t>integrointi </a:t>
            </a:r>
            <a:r>
              <a:rPr lang="fi-FI" i="1" dirty="0" smtClean="0"/>
              <a:t>opetukseen, rahoituksen hankkiminen</a:t>
            </a:r>
          </a:p>
          <a:p>
            <a:r>
              <a:rPr lang="fi-FI" i="1" dirty="0" smtClean="0"/>
              <a:t>Substanssialan kehittämisfokuksen </a:t>
            </a:r>
            <a:r>
              <a:rPr lang="fi-FI" i="1" dirty="0"/>
              <a:t>löytäminen ja toiminnan profiloiminen. </a:t>
            </a:r>
            <a:r>
              <a:rPr lang="fi-FI" i="1" dirty="0" err="1"/>
              <a:t>TKI-toimintakulttuurin</a:t>
            </a:r>
            <a:r>
              <a:rPr lang="fi-FI" i="1" dirty="0"/>
              <a:t> kehittäminen. </a:t>
            </a:r>
            <a:endParaRPr lang="fi-FI" i="1" dirty="0" smtClean="0"/>
          </a:p>
          <a:p>
            <a:endParaRPr lang="fi-FI" dirty="0" smtClean="0"/>
          </a:p>
          <a:p>
            <a:r>
              <a:rPr lang="fi-FI" dirty="0" smtClean="0"/>
              <a:t>Tutkimusryhmän toimintaa ollaan käynnistämässä ja haetaan toimintaan soveltuvia työskentelytapoja </a:t>
            </a:r>
          </a:p>
          <a:p>
            <a:pPr lvl="1"/>
            <a:r>
              <a:rPr lang="fi-FI" dirty="0" smtClean="0"/>
              <a:t>kokeillaan hankkeiden lähisparraajaa</a:t>
            </a:r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72620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Tutkimusryhmää kehittämässä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Hanketoiminnan ja opetuksen aktiivista vuorovaikutusta mm. opetussuunnitelmaa ja toimintakulttuuria kehittämällä</a:t>
            </a:r>
          </a:p>
          <a:p>
            <a:r>
              <a:rPr lang="fi-FI" dirty="0" smtClean="0"/>
              <a:t>Henkilöstön osaamisen kehittäminen hanketoimijoina ja hanketoiminnan avulla</a:t>
            </a:r>
          </a:p>
          <a:p>
            <a:endParaRPr lang="fi-FI" dirty="0"/>
          </a:p>
          <a:p>
            <a:pPr marL="0" indent="0">
              <a:buNone/>
            </a:pPr>
            <a:r>
              <a:rPr lang="fi-FI" dirty="0" err="1" smtClean="0"/>
              <a:t>Summitista</a:t>
            </a:r>
            <a:r>
              <a:rPr lang="fi-FI" dirty="0" smtClean="0"/>
              <a:t>:</a:t>
            </a:r>
          </a:p>
          <a:p>
            <a:r>
              <a:rPr lang="fi-FI" dirty="0" smtClean="0"/>
              <a:t>Käytännön esimerkkejä miten hanketoimintaa ja opetusta on yhdistetty</a:t>
            </a:r>
          </a:p>
          <a:p>
            <a:r>
              <a:rPr lang="fi-FI" dirty="0" smtClean="0"/>
              <a:t>Hanketoiminta henkilöstön kehittäjänä</a:t>
            </a:r>
          </a:p>
          <a:p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130</Words>
  <Application>Microsoft Office PowerPoint</Application>
  <PresentationFormat>Näytössä katseltava diaesitys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Office Theme</vt:lpstr>
      <vt:lpstr>Arja Tuonen</vt:lpstr>
      <vt:lpstr>Arja Tulonen</vt:lpstr>
      <vt:lpstr>Elokuvan ja median tutkimusryhmä</vt:lpstr>
      <vt:lpstr>Kohderyhmät</vt:lpstr>
      <vt:lpstr>Tutkimusryhmän työ käytännössä</vt:lpstr>
      <vt:lpstr>Tutkimusryhmää kehittämässä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Arja Tulonen</cp:lastModifiedBy>
  <cp:revision>14</cp:revision>
  <dcterms:created xsi:type="dcterms:W3CDTF">2013-03-15T12:02:28Z</dcterms:created>
  <dcterms:modified xsi:type="dcterms:W3CDTF">2013-04-20T10:11:04Z</dcterms:modified>
</cp:coreProperties>
</file>