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4" r:id="rId6"/>
    <p:sldId id="260" r:id="rId7"/>
    <p:sldId id="262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120" y="-3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6624736" cy="481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5733256"/>
            <a:ext cx="7272808" cy="720080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tx1"/>
                </a:solidFill>
              </a:rPr>
              <a:t>Juhana Kokkonen</a:t>
            </a:r>
            <a:endParaRPr lang="fi-F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Kuka olet?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Juhana Kokkonen</a:t>
            </a:r>
          </a:p>
          <a:p>
            <a:r>
              <a:rPr lang="fi-FI" dirty="0" smtClean="0"/>
              <a:t>Metropolia</a:t>
            </a:r>
          </a:p>
          <a:p>
            <a:r>
              <a:rPr lang="fi-FI" dirty="0" smtClean="0"/>
              <a:t>Digitaalisen viestinnän lehtori</a:t>
            </a:r>
          </a:p>
          <a:p>
            <a:r>
              <a:rPr lang="fi-FI" dirty="0" smtClean="0"/>
              <a:t>Yhteistyö, vuorovaikutus, metataidot, mindfulness, pedagogiikka</a:t>
            </a:r>
          </a:p>
          <a:p>
            <a:r>
              <a:rPr lang="fi-FI" dirty="0" err="1" smtClean="0"/>
              <a:t>http://juhana.org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Hankkeeni/ideani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HSPACE – koulutilat</a:t>
            </a:r>
          </a:p>
          <a:p>
            <a:r>
              <a:rPr lang="fi-FI" dirty="0" err="1"/>
              <a:t>e</a:t>
            </a:r>
            <a:r>
              <a:rPr lang="fi-FI" dirty="0" err="1" smtClean="0"/>
              <a:t>du.parvi</a:t>
            </a:r>
            <a:r>
              <a:rPr lang="fi-FI" dirty="0" smtClean="0"/>
              <a:t> – parvimainen oppiminen</a:t>
            </a:r>
          </a:p>
          <a:p>
            <a:r>
              <a:rPr lang="fi-FI" dirty="0" smtClean="0"/>
              <a:t>AMP</a:t>
            </a:r>
          </a:p>
          <a:p>
            <a:endParaRPr lang="fi-FI" dirty="0"/>
          </a:p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Leirinuotio ja Leirinuotio-</a:t>
            </a:r>
            <a:r>
              <a:rPr lang="fi-FI" dirty="0" smtClean="0"/>
              <a:t>opetusmalli</a:t>
            </a:r>
            <a:endParaRPr lang="fi-FI" dirty="0"/>
          </a:p>
        </p:txBody>
      </p:sp>
      <p:pic>
        <p:nvPicPr>
          <p:cNvPr id="6" name="Sisällön paikkamerkki 5" descr="leirinuotio_DSC_0151_full-size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4" t="10471" r="7393" b="18214"/>
          <a:stretch/>
        </p:blipFill>
        <p:spPr>
          <a:xfrm>
            <a:off x="457200" y="1600200"/>
            <a:ext cx="8229601" cy="4525963"/>
          </a:xfrm>
        </p:spPr>
      </p:pic>
    </p:spTree>
    <p:extLst>
      <p:ext uri="{BB962C8B-B14F-4D97-AF65-F5344CB8AC3E}">
        <p14:creationId xmlns:p14="http://schemas.microsoft.com/office/powerpoint/2010/main" val="932430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Metakoulu</a:t>
            </a:r>
            <a:endParaRPr lang="fi-FI" dirty="0"/>
          </a:p>
        </p:txBody>
      </p:sp>
      <p:pic>
        <p:nvPicPr>
          <p:cNvPr id="4" name="Sisällön paikkamerkki 3" descr="kuva039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807" t="-949" r="-26519" b="3907"/>
          <a:stretch/>
        </p:blipFill>
        <p:spPr>
          <a:xfrm>
            <a:off x="467544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841558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Kohderyhmät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Opettajat ja koulutusorganisaatiot</a:t>
            </a:r>
          </a:p>
          <a:p>
            <a:r>
              <a:rPr lang="fi-FI" dirty="0" smtClean="0"/>
              <a:t>Opetuksen pedagoginen </a:t>
            </a:r>
            <a:r>
              <a:rPr lang="fi-FI" dirty="0" err="1" smtClean="0"/>
              <a:t>nykypäiväistäminen</a:t>
            </a:r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Jatkotoiminta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Metakoulu?</a:t>
            </a:r>
          </a:p>
          <a:p>
            <a:r>
              <a:rPr lang="fi-FI" dirty="0" err="1" smtClean="0"/>
              <a:t>Leirinuotio.fi</a:t>
            </a:r>
            <a:r>
              <a:rPr lang="fi-FI" dirty="0" smtClean="0"/>
              <a:t> – jo tuotteistettu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57</Words>
  <Application>Microsoft Macintosh PowerPoint</Application>
  <PresentationFormat>Näytössä katseltava diaesitys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8" baseType="lpstr">
      <vt:lpstr>Office Theme</vt:lpstr>
      <vt:lpstr>Esittäytyminen</vt:lpstr>
      <vt:lpstr>Kuka olet?</vt:lpstr>
      <vt:lpstr>Hankkeeni/ideani</vt:lpstr>
      <vt:lpstr>Leirinuotio ja Leirinuotio-opetusmalli</vt:lpstr>
      <vt:lpstr>Metakoulu</vt:lpstr>
      <vt:lpstr>Kohderyhmät</vt:lpstr>
      <vt:lpstr>Jatkotoiminta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Juhana Kokkonen</cp:lastModifiedBy>
  <cp:revision>9</cp:revision>
  <dcterms:created xsi:type="dcterms:W3CDTF">2013-03-15T12:02:28Z</dcterms:created>
  <dcterms:modified xsi:type="dcterms:W3CDTF">2013-04-22T06:59:13Z</dcterms:modified>
</cp:coreProperties>
</file>