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7" r:id="rId4"/>
    <p:sldId id="274" r:id="rId5"/>
    <p:sldId id="269" r:id="rId6"/>
    <p:sldId id="257" r:id="rId7"/>
    <p:sldId id="259" r:id="rId8"/>
    <p:sldId id="260" r:id="rId9"/>
    <p:sldId id="261" r:id="rId10"/>
    <p:sldId id="264" r:id="rId11"/>
    <p:sldId id="266" r:id="rId12"/>
    <p:sldId id="263" r:id="rId13"/>
    <p:sldId id="262" r:id="rId14"/>
    <p:sldId id="265" r:id="rId1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968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15.5.2013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6837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15.5.2013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1387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15.5.2013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189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15.5.2013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3571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15.5.2013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4655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15.5.2013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31849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15.5.2013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678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15.5.2013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059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15.5.2013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478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15.5.2013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894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15.5.2013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12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5C85-7350-40CE-86A6-487AB56DDBBA}" type="datetimeFigureOut">
              <a:rPr lang="fi-FI" smtClean="0"/>
              <a:t>15.5.2013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6356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tuottaja2020.metropolia.fi/index.php?id=5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702624" cy="936103"/>
          </a:xfrm>
        </p:spPr>
        <p:txBody>
          <a:bodyPr>
            <a:normAutofit/>
          </a:bodyPr>
          <a:lstStyle/>
          <a:p>
            <a:r>
              <a:rPr lang="fi-FI" dirty="0" err="1" smtClean="0">
                <a:solidFill>
                  <a:schemeClr val="accent3"/>
                </a:solidFill>
              </a:rPr>
              <a:t>Ekan</a:t>
            </a:r>
            <a:r>
              <a:rPr lang="fi-FI" dirty="0" smtClean="0">
                <a:solidFill>
                  <a:schemeClr val="accent3"/>
                </a:solidFill>
              </a:rPr>
              <a:t> leirin palveluideat</a:t>
            </a:r>
            <a:endParaRPr lang="fi-FI" dirty="0">
              <a:solidFill>
                <a:schemeClr val="accent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272808" cy="4104456"/>
          </a:xfrm>
        </p:spPr>
        <p:txBody>
          <a:bodyPr/>
          <a:lstStyle/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r>
              <a:rPr lang="fi-FI" dirty="0" smtClean="0"/>
              <a:t>Laura-Maija </a:t>
            </a:r>
            <a:r>
              <a:rPr lang="fi-FI" dirty="0" smtClean="0"/>
              <a:t>Hero ©</a:t>
            </a:r>
            <a:endParaRPr lang="fi-FI" dirty="0"/>
          </a:p>
        </p:txBody>
      </p:sp>
      <p:pic>
        <p:nvPicPr>
          <p:cNvPr id="5" name="Picture 2" descr="C:\Users\m0502532\Documents\SUMMIT\Final_summi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56792"/>
            <a:ext cx="5243878" cy="381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Laura-Maija He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651" y="3068960"/>
            <a:ext cx="762000" cy="76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24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8" t="17388" r="19451" b="5900"/>
          <a:stretch/>
        </p:blipFill>
        <p:spPr bwMode="auto">
          <a:xfrm>
            <a:off x="179512" y="188640"/>
            <a:ext cx="8964488" cy="6176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8138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61" t="17161" r="19123" b="5104"/>
          <a:stretch/>
        </p:blipFill>
        <p:spPr bwMode="auto">
          <a:xfrm>
            <a:off x="323528" y="260648"/>
            <a:ext cx="8640960" cy="6162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3208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6" t="17512" r="19287" b="5911"/>
          <a:stretch/>
        </p:blipFill>
        <p:spPr bwMode="auto">
          <a:xfrm>
            <a:off x="179512" y="424531"/>
            <a:ext cx="8788458" cy="6240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32693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Hankkeen/idean jatko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smtClean="0"/>
              <a:t>Haluaisin kehittää monimuotoisia kursseja ja oppimateriaaleja (Mikä hankkeessa/työssäsi on sellaista, mitä haluaisit edelleen kehittää?)</a:t>
            </a:r>
          </a:p>
          <a:p>
            <a:r>
              <a:rPr lang="fi-FI" dirty="0" smtClean="0"/>
              <a:t>Luovat tulevaisuusverstaat voisi tuotteistaa, tai olenkin jo vähän matkalaukkua </a:t>
            </a:r>
            <a:r>
              <a:rPr lang="fi-FI" dirty="0" err="1" smtClean="0"/>
              <a:t>aloitellut..(Oletko</a:t>
            </a:r>
            <a:r>
              <a:rPr lang="fi-FI" dirty="0" smtClean="0"/>
              <a:t> jo löytänyt hankkeesta jotain tuotteistettavaa? Mitä?)</a:t>
            </a:r>
          </a:p>
          <a:p>
            <a:r>
              <a:rPr lang="fi-FI" dirty="0" err="1" smtClean="0"/>
              <a:t>Summit</a:t>
            </a:r>
            <a:r>
              <a:rPr lang="fi-FI" dirty="0" smtClean="0"/>
              <a:t> voisi auttaa tuotteistamaan ja kehittämään tätä uudenlaista koulutusta, sparrata, kommentoida. Rahoittaa!! (Joko olet tai jos et ole löytänyt, miten </a:t>
            </a:r>
            <a:r>
              <a:rPr lang="fi-FI" dirty="0" err="1" smtClean="0"/>
              <a:t>Summit</a:t>
            </a:r>
            <a:r>
              <a:rPr lang="fi-FI" dirty="0" smtClean="0"/>
              <a:t> voisi auttaa?)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17083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90" t="22786" r="20739" b="10001"/>
          <a:stretch/>
        </p:blipFill>
        <p:spPr bwMode="auto">
          <a:xfrm>
            <a:off x="971600" y="276472"/>
            <a:ext cx="6914368" cy="57618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5490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TulevaisuusKonsultointiPalvelu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i-FI" dirty="0" smtClean="0"/>
              <a:t>Palvelu on suunnattu (kulttuurialan) yhdistyksille ja yrityksille, muille </a:t>
            </a:r>
            <a:r>
              <a:rPr lang="fi-FI" dirty="0" err="1" smtClean="0"/>
              <a:t>organisatioille</a:t>
            </a:r>
            <a:endParaRPr lang="fi-FI" dirty="0" smtClean="0"/>
          </a:p>
          <a:p>
            <a:r>
              <a:rPr lang="fi-FI" dirty="0" smtClean="0"/>
              <a:t>Konsultti </a:t>
            </a:r>
            <a:r>
              <a:rPr lang="fi-FI" dirty="0" err="1" smtClean="0"/>
              <a:t>fasilitoi</a:t>
            </a:r>
            <a:r>
              <a:rPr lang="fi-FI" dirty="0" smtClean="0"/>
              <a:t> yrityksen luovaa tulevaisuuden suunnittelua:</a:t>
            </a:r>
          </a:p>
          <a:p>
            <a:pPr lvl="1"/>
            <a:r>
              <a:rPr lang="fi-FI" dirty="0" smtClean="0"/>
              <a:t>Maailman, Suomen, toimialan muutospaineet, trendit</a:t>
            </a:r>
          </a:p>
          <a:p>
            <a:pPr lvl="1"/>
            <a:r>
              <a:rPr lang="fi-FI" dirty="0" smtClean="0"/>
              <a:t>Jatkuva heikkojen signaalien keräys implementoidaan yrityksen arkeen</a:t>
            </a:r>
          </a:p>
          <a:p>
            <a:pPr lvl="1"/>
            <a:r>
              <a:rPr lang="fi-FI" dirty="0" smtClean="0"/>
              <a:t>Selvitetään yhdessä toivotut, mahdolliset, uhkaavat tulevaisuuskuvat, visio</a:t>
            </a:r>
          </a:p>
          <a:p>
            <a:pPr lvl="1"/>
            <a:r>
              <a:rPr lang="fi-FI" dirty="0" smtClean="0"/>
              <a:t>Selvitetään askeleet ja toimenpiteet, joilla haluttuun tulevaisuuteen on mahdollista päästä</a:t>
            </a:r>
          </a:p>
          <a:p>
            <a:r>
              <a:rPr lang="fi-FI" dirty="0" smtClean="0"/>
              <a:t>Kokonaispaketti x euroa (lisäpalvelut tuntihinnalla)</a:t>
            </a:r>
          </a:p>
          <a:p>
            <a:pPr lvl="1"/>
            <a:endParaRPr lang="fi-FI" dirty="0" smtClean="0"/>
          </a:p>
          <a:p>
            <a:pPr lvl="1"/>
            <a:endParaRPr lang="fi-FI" dirty="0" smtClean="0"/>
          </a:p>
          <a:p>
            <a:endParaRPr lang="fi-FI" dirty="0"/>
          </a:p>
        </p:txBody>
      </p:sp>
      <p:sp>
        <p:nvSpPr>
          <p:cNvPr id="4" name="Oval 3"/>
          <p:cNvSpPr/>
          <p:nvPr/>
        </p:nvSpPr>
        <p:spPr>
          <a:xfrm>
            <a:off x="7884368" y="5949280"/>
            <a:ext cx="792088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24230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2800" dirty="0" smtClean="0"/>
              <a:t>Johtaja - Tulevaisuusosaaja 30 op</a:t>
            </a:r>
            <a:br>
              <a:rPr lang="fi-FI" sz="2800" dirty="0" smtClean="0"/>
            </a:br>
            <a:r>
              <a:rPr lang="fi-FI" sz="2800" dirty="0" smtClean="0"/>
              <a:t>Työntekijä – Tulevaisuusosaaja 30 op</a:t>
            </a:r>
            <a:endParaRPr lang="fi-F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i-FI" dirty="0" err="1"/>
              <a:t>EtäTäydennyskoulutusPalvelu</a:t>
            </a:r>
            <a:r>
              <a:rPr lang="fi-FI" dirty="0"/>
              <a:t> (kulttuurialan) yrityksille ja yhdistyksille</a:t>
            </a:r>
            <a:endParaRPr lang="fi-FI" dirty="0" smtClean="0"/>
          </a:p>
          <a:p>
            <a:r>
              <a:rPr lang="fi-FI" dirty="0" smtClean="0"/>
              <a:t>Virtuaalinen palvelu löytyisi netistä</a:t>
            </a:r>
          </a:p>
          <a:p>
            <a:r>
              <a:rPr lang="fi-FI" dirty="0" smtClean="0"/>
              <a:t>”Kehitä yrityksesi tulevaisuuskyvykkyyttä missä ja milloin yrityksesi henkilökunnalle sopii. Saat Tulevaisuusosaaja –sertifikaatin”</a:t>
            </a:r>
          </a:p>
          <a:p>
            <a:r>
              <a:rPr lang="fi-FI" dirty="0" smtClean="0"/>
              <a:t>Visakortilla ostettavia paketteja:</a:t>
            </a:r>
          </a:p>
          <a:p>
            <a:pPr marL="457200" lvl="1" indent="0">
              <a:buNone/>
            </a:pPr>
            <a:r>
              <a:rPr lang="fi-FI" dirty="0" smtClean="0"/>
              <a:t>1. Kulttuurialan johtajan tulevaisuusosaaminen 30 op</a:t>
            </a:r>
          </a:p>
          <a:p>
            <a:pPr lvl="1"/>
            <a:r>
              <a:rPr lang="fi-FI" dirty="0" smtClean="0"/>
              <a:t>Johdon kehittämisosaaminen, video &amp; videoneuvottelukurssi 5 op</a:t>
            </a:r>
          </a:p>
          <a:p>
            <a:pPr lvl="1"/>
            <a:r>
              <a:rPr lang="fi-FI" dirty="0"/>
              <a:t>Johdon tulevaisuusajattelun </a:t>
            </a:r>
            <a:r>
              <a:rPr lang="fi-FI" dirty="0" err="1" smtClean="0"/>
              <a:t>fasilitointiosaaminen</a:t>
            </a:r>
            <a:r>
              <a:rPr lang="fi-FI" dirty="0" smtClean="0"/>
              <a:t>, kokeilut  </a:t>
            </a:r>
            <a:r>
              <a:rPr lang="fi-FI" dirty="0"/>
              <a:t>5 </a:t>
            </a:r>
            <a:r>
              <a:rPr lang="fi-FI" dirty="0" smtClean="0"/>
              <a:t>op</a:t>
            </a:r>
          </a:p>
          <a:p>
            <a:pPr lvl="1"/>
            <a:r>
              <a:rPr lang="fi-FI" dirty="0" smtClean="0"/>
              <a:t>Johdon tulevaisuusprojekti + raportti 10 op</a:t>
            </a:r>
          </a:p>
          <a:p>
            <a:pPr lvl="1"/>
            <a:r>
              <a:rPr lang="fi-FI" dirty="0" smtClean="0"/>
              <a:t>Lukemisto &amp; tentit 10 op</a:t>
            </a:r>
          </a:p>
          <a:p>
            <a:pPr marL="457200" lvl="1" indent="0">
              <a:buNone/>
            </a:pPr>
            <a:r>
              <a:rPr lang="fi-FI" dirty="0" smtClean="0"/>
              <a:t>2. Työntekijän tulevaisuusosaaminen 30 op</a:t>
            </a:r>
          </a:p>
          <a:p>
            <a:pPr lvl="1"/>
            <a:r>
              <a:rPr lang="fi-FI" dirty="0" smtClean="0"/>
              <a:t>Tulevaisuuden työntekijäksi , video &amp; videoneuvottelukurssi 5 op</a:t>
            </a:r>
          </a:p>
          <a:p>
            <a:pPr lvl="1"/>
            <a:r>
              <a:rPr lang="fi-FI" dirty="0" err="1" smtClean="0"/>
              <a:t>Proaktiivisuus</a:t>
            </a:r>
            <a:r>
              <a:rPr lang="fi-FI" dirty="0" smtClean="0"/>
              <a:t> ja kehittämisosaaminen, kokeilut, essee 5 op</a:t>
            </a:r>
          </a:p>
          <a:p>
            <a:pPr lvl="1"/>
            <a:r>
              <a:rPr lang="fi-FI" dirty="0" smtClean="0"/>
              <a:t>Tulevaisuusprojekti  + raportti 10 op</a:t>
            </a:r>
          </a:p>
          <a:p>
            <a:pPr lvl="1"/>
            <a:r>
              <a:rPr lang="fi-FI" dirty="0" smtClean="0"/>
              <a:t>Lukemisto &amp; tentit 10 op</a:t>
            </a:r>
          </a:p>
          <a:p>
            <a:pPr lvl="1"/>
            <a:endParaRPr lang="fi-FI" dirty="0"/>
          </a:p>
        </p:txBody>
      </p:sp>
      <p:sp>
        <p:nvSpPr>
          <p:cNvPr id="4" name="Oval 3"/>
          <p:cNvSpPr/>
          <p:nvPr/>
        </p:nvSpPr>
        <p:spPr>
          <a:xfrm>
            <a:off x="7884368" y="5949280"/>
            <a:ext cx="792088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/>
              <a:t>2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75105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3200" dirty="0" err="1" smtClean="0"/>
              <a:t>EtäTäydennyskoulutusPalvelu</a:t>
            </a:r>
            <a:r>
              <a:rPr lang="fi-FI" sz="3200" dirty="0" smtClean="0"/>
              <a:t> </a:t>
            </a:r>
            <a:br>
              <a:rPr lang="fi-FI" sz="3200" dirty="0" smtClean="0"/>
            </a:br>
            <a:r>
              <a:rPr lang="fi-FI" sz="3200" dirty="0" smtClean="0"/>
              <a:t>AMK opettajille: Innovaatiopedagogiikka 30 op</a:t>
            </a:r>
            <a:endParaRPr lang="fi-FI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i-FI" dirty="0" smtClean="0"/>
              <a:t>Virtuaalinen palvelu löytyisi netistä</a:t>
            </a:r>
          </a:p>
          <a:p>
            <a:r>
              <a:rPr lang="fi-FI" dirty="0" smtClean="0"/>
              <a:t>”Kehitä innovaatiopedagogista osaamistasi missä ja milloin sinulle sopii. Saat Ammatillisen opettajan Innovaatiopedagogiikka –sertifikaatin”</a:t>
            </a:r>
          </a:p>
          <a:p>
            <a:r>
              <a:rPr lang="fi-FI" dirty="0" smtClean="0"/>
              <a:t>Visakortilla ostettava paketti </a:t>
            </a:r>
            <a:r>
              <a:rPr lang="fi-FI" dirty="0" err="1" smtClean="0"/>
              <a:t>AOKKien</a:t>
            </a:r>
            <a:r>
              <a:rPr lang="fi-FI" dirty="0" smtClean="0"/>
              <a:t> sivuilta</a:t>
            </a:r>
          </a:p>
          <a:p>
            <a:r>
              <a:rPr lang="fi-FI" dirty="0" smtClean="0"/>
              <a:t>Ammatillisen opettajan Innovaatiopedagogiikka 30 op</a:t>
            </a:r>
          </a:p>
          <a:p>
            <a:pPr lvl="1"/>
            <a:r>
              <a:rPr lang="fi-FI" dirty="0" smtClean="0"/>
              <a:t>Luovan Innovaatiotyön perusteet 5 op</a:t>
            </a:r>
          </a:p>
          <a:p>
            <a:pPr lvl="1"/>
            <a:r>
              <a:rPr lang="fi-FI" dirty="0" smtClean="0"/>
              <a:t>Innovaatiopedagogiikan perusteet, video &amp; videoneuvottelukurssi 5 op</a:t>
            </a:r>
          </a:p>
          <a:p>
            <a:pPr lvl="1"/>
            <a:r>
              <a:rPr lang="fi-FI" dirty="0" smtClean="0"/>
              <a:t>Innovaatioprojekti n ohjaaminen  +  raportti 10 op</a:t>
            </a:r>
          </a:p>
          <a:p>
            <a:pPr lvl="1"/>
            <a:r>
              <a:rPr lang="fi-FI" dirty="0" smtClean="0"/>
              <a:t>Lukemisto &amp; tentit 10 op</a:t>
            </a:r>
          </a:p>
          <a:p>
            <a:pPr lvl="1"/>
            <a:endParaRPr lang="fi-FI" dirty="0"/>
          </a:p>
          <a:p>
            <a:r>
              <a:rPr lang="fi-FI" dirty="0" smtClean="0"/>
              <a:t>Tiedotustilaisuus videolla (markkinointi) ja maksettua saa salasanan kurssille</a:t>
            </a:r>
          </a:p>
          <a:p>
            <a:pPr lvl="1"/>
            <a:endParaRPr lang="fi-FI" dirty="0"/>
          </a:p>
        </p:txBody>
      </p:sp>
      <p:sp>
        <p:nvSpPr>
          <p:cNvPr id="4" name="Oval 3"/>
          <p:cNvSpPr/>
          <p:nvPr/>
        </p:nvSpPr>
        <p:spPr>
          <a:xfrm>
            <a:off x="7884368" y="5949280"/>
            <a:ext cx="792088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3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775506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Taustaa seuraavilla kalvoilla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40967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Laura-Maija Hero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err="1" smtClean="0"/>
              <a:t>Metropolian</a:t>
            </a:r>
            <a:r>
              <a:rPr lang="fi-FI" dirty="0" smtClean="0"/>
              <a:t> Kulttuurituotannon lehtori, Kulttuurialan </a:t>
            </a:r>
            <a:r>
              <a:rPr lang="fi-FI" dirty="0" err="1" smtClean="0"/>
              <a:t>innokoordinaattori</a:t>
            </a:r>
            <a:r>
              <a:rPr lang="fi-FI" dirty="0" smtClean="0"/>
              <a:t> </a:t>
            </a:r>
          </a:p>
          <a:p>
            <a:r>
              <a:rPr lang="fi-FI" dirty="0" smtClean="0"/>
              <a:t>Ohjaan opinnäytteitä, </a:t>
            </a:r>
            <a:r>
              <a:rPr lang="fi-FI" dirty="0" err="1" smtClean="0"/>
              <a:t>innoprojekteja</a:t>
            </a:r>
            <a:r>
              <a:rPr lang="fi-FI" dirty="0" smtClean="0"/>
              <a:t>, opetan, kehitän </a:t>
            </a:r>
            <a:r>
              <a:rPr lang="fi-FI" dirty="0" err="1" smtClean="0"/>
              <a:t>Metropolian</a:t>
            </a:r>
            <a:r>
              <a:rPr lang="fi-FI" dirty="0" smtClean="0"/>
              <a:t> </a:t>
            </a:r>
            <a:r>
              <a:rPr lang="fi-FI" dirty="0" err="1" smtClean="0"/>
              <a:t>Minnotoimintaa</a:t>
            </a:r>
            <a:endParaRPr lang="fi-FI" dirty="0"/>
          </a:p>
          <a:p>
            <a:r>
              <a:rPr lang="fi-FI" dirty="0" smtClean="0"/>
              <a:t>Olin tutkijana, tiedottajana ja koordinaattorina  Tuottaja2020 -ennakointihankkeessa</a:t>
            </a:r>
          </a:p>
          <a:p>
            <a:r>
              <a:rPr lang="fi-FI" dirty="0" smtClean="0"/>
              <a:t>Asiantuntemusta </a:t>
            </a:r>
            <a:r>
              <a:rPr lang="fi-FI" dirty="0" err="1" smtClean="0"/>
              <a:t>tulevaisuudetutkimuksesta</a:t>
            </a:r>
            <a:r>
              <a:rPr lang="fi-FI" dirty="0" smtClean="0"/>
              <a:t> </a:t>
            </a:r>
            <a:r>
              <a:rPr lang="fi-FI" dirty="0"/>
              <a:t>ja </a:t>
            </a:r>
            <a:r>
              <a:rPr lang="fi-FI" dirty="0" smtClean="0"/>
              <a:t>ennakoinnista, </a:t>
            </a:r>
            <a:r>
              <a:rPr lang="fi-FI" dirty="0" err="1" smtClean="0"/>
              <a:t>innotoiminnasta</a:t>
            </a:r>
            <a:r>
              <a:rPr lang="fi-FI" dirty="0" smtClean="0"/>
              <a:t>, palvelujen kehittämisestä, markkinoinnista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56683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Taustaa: Hankkeeni/ideani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i-FI" dirty="0" smtClean="0"/>
              <a:t>Tuottaja2020 kulttuurituotannon alan ennakointihanke, tavoitteena osaamistarpeiden määrittely ja menetelmäkehitys</a:t>
            </a:r>
          </a:p>
          <a:p>
            <a:r>
              <a:rPr lang="fi-FI" dirty="0"/>
              <a:t>T</a:t>
            </a:r>
            <a:r>
              <a:rPr lang="fi-FI" dirty="0" smtClean="0"/>
              <a:t>ulevaisuusverstaat </a:t>
            </a:r>
          </a:p>
          <a:p>
            <a:r>
              <a:rPr lang="fi-FI" dirty="0" smtClean="0"/>
              <a:t>Ennakoinnin menetelmät (signaalinuuskinta, </a:t>
            </a:r>
            <a:r>
              <a:rPr lang="fi-FI" dirty="0" err="1" smtClean="0"/>
              <a:t>alter</a:t>
            </a:r>
            <a:r>
              <a:rPr lang="fi-FI" dirty="0" smtClean="0"/>
              <a:t> ego -tulevaisuustarinat, tulevaisuusvideot jne.)</a:t>
            </a:r>
          </a:p>
          <a:p>
            <a:pPr marL="0" indent="0">
              <a:buNone/>
            </a:pPr>
            <a:r>
              <a:rPr lang="fi-FI" dirty="0">
                <a:hlinkClick r:id="rId2"/>
              </a:rPr>
              <a:t>http://</a:t>
            </a:r>
            <a:r>
              <a:rPr lang="fi-FI" dirty="0" smtClean="0">
                <a:hlinkClick r:id="rId2"/>
              </a:rPr>
              <a:t>tuottaja2020.metropolia.fi/index.php?id=5</a:t>
            </a: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91298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Hankkeen/idean </a:t>
            </a:r>
            <a:r>
              <a:rPr lang="fi-FI" dirty="0" err="1"/>
              <a:t>k</a:t>
            </a:r>
            <a:r>
              <a:rPr lang="fi-FI" dirty="0" err="1" smtClean="0"/>
              <a:t>ohderymät</a:t>
            </a:r>
            <a:r>
              <a:rPr lang="fi-FI" dirty="0" smtClean="0"/>
              <a:t>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Kulttuurituottajat, kulttuurituotannon toimiala</a:t>
            </a:r>
          </a:p>
          <a:p>
            <a:r>
              <a:rPr lang="fi-FI" dirty="0" smtClean="0"/>
              <a:t>Kulttuurituottajia kouluttavat </a:t>
            </a:r>
            <a:r>
              <a:rPr lang="fi-FI" dirty="0" err="1" smtClean="0"/>
              <a:t>AMK:t</a:t>
            </a:r>
            <a:endParaRPr lang="fi-FI" dirty="0" smtClean="0"/>
          </a:p>
          <a:p>
            <a:r>
              <a:rPr lang="fi-FI" dirty="0" smtClean="0"/>
              <a:t>Koulutuksen suunnittelijat, opettajat</a:t>
            </a:r>
          </a:p>
          <a:p>
            <a:endParaRPr lang="fi-FI" dirty="0"/>
          </a:p>
          <a:p>
            <a:pPr marL="0" indent="0">
              <a:buNone/>
            </a:pPr>
            <a:r>
              <a:rPr lang="fi-FI" dirty="0" smtClean="0"/>
              <a:t>&gt;&gt; mutta sopii alalle kuin alalle, niin nuorten kanssa toimimiseen, yritysjohtoon kuin alojen ammattijärjestöille ja yhdistyksille kuin toimialojen muutospaineita selvitykseen</a:t>
            </a:r>
          </a:p>
          <a:p>
            <a:pPr marL="0" indent="0">
              <a:buNone/>
            </a:pP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589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Hanke/idea käytännössä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i-FI" dirty="0" smtClean="0"/>
              <a:t>Tulevaisuusverstas –oppimateriaalit, englannin kielinen kurssikirja, kurssivienti, virtuaalikurssit, </a:t>
            </a:r>
            <a:r>
              <a:rPr lang="fi-FI" dirty="0" err="1" smtClean="0"/>
              <a:t>fasilitoitu</a:t>
            </a:r>
            <a:r>
              <a:rPr lang="fi-FI" dirty="0" smtClean="0"/>
              <a:t> videoneuvotteluna toteutettu kokovartalotyöpaja </a:t>
            </a:r>
            <a:r>
              <a:rPr lang="fi-FI" dirty="0" smtClean="0">
                <a:sym typeface="Wingdings" pitchFamily="2" charset="2"/>
              </a:rPr>
              <a:t></a:t>
            </a:r>
            <a:endParaRPr lang="fi-FI" dirty="0" smtClean="0"/>
          </a:p>
          <a:p>
            <a:r>
              <a:rPr lang="fi-FI" dirty="0" smtClean="0"/>
              <a:t>Tulevaisuusverstas:</a:t>
            </a:r>
          </a:p>
          <a:p>
            <a:pPr lvl="1"/>
            <a:r>
              <a:rPr lang="fi-FI" dirty="0" smtClean="0"/>
              <a:t>Eri pituisia toteutuksia, monia menetelmiä, </a:t>
            </a:r>
          </a:p>
          <a:p>
            <a:pPr lvl="1"/>
            <a:r>
              <a:rPr lang="fi-FI" dirty="0" err="1" smtClean="0"/>
              <a:t>Joukkoistettu</a:t>
            </a:r>
            <a:r>
              <a:rPr lang="fi-FI" dirty="0" smtClean="0"/>
              <a:t> signaalinuuskinta ja –analyysi</a:t>
            </a:r>
          </a:p>
          <a:p>
            <a:pPr lvl="1"/>
            <a:r>
              <a:rPr lang="fi-FI" dirty="0" smtClean="0"/>
              <a:t>Tarinapaja, tulevaisuusvideo</a:t>
            </a:r>
          </a:p>
          <a:p>
            <a:pPr marL="514350" indent="-457200"/>
            <a:r>
              <a:rPr lang="fi-FI" dirty="0" smtClean="0"/>
              <a:t>Jokaisen johtajan, peruskoulun opettajan, AMK ja yliopistotutorin sekä toimialakehittäjän olisi hyvä osata sparrata tulevaisuusajattelua ja </a:t>
            </a:r>
            <a:r>
              <a:rPr lang="fi-FI" dirty="0" err="1" smtClean="0"/>
              <a:t>fasilitoida</a:t>
            </a:r>
            <a:r>
              <a:rPr lang="fi-FI" dirty="0" smtClean="0"/>
              <a:t> tulevaisuusverstaita</a:t>
            </a:r>
          </a:p>
          <a:p>
            <a:pPr marL="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72620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473</Words>
  <Application>Microsoft Office PowerPoint</Application>
  <PresentationFormat>On-screen Show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Ekan leirin palveluideat</vt:lpstr>
      <vt:lpstr>TulevaisuusKonsultointiPalvelu</vt:lpstr>
      <vt:lpstr>Johtaja - Tulevaisuusosaaja 30 op Työntekijä – Tulevaisuusosaaja 30 op</vt:lpstr>
      <vt:lpstr>EtäTäydennyskoulutusPalvelu  AMK opettajille: Innovaatiopedagogiikka 30 op</vt:lpstr>
      <vt:lpstr>Taustaa seuraavilla kalvoilla</vt:lpstr>
      <vt:lpstr>Laura-Maija Hero</vt:lpstr>
      <vt:lpstr>Taustaa: Hankkeeni/ideani</vt:lpstr>
      <vt:lpstr>Hankkeen/idean kohderymät?</vt:lpstr>
      <vt:lpstr>Hanke/idea käytännössä</vt:lpstr>
      <vt:lpstr>PowerPoint Presentation</vt:lpstr>
      <vt:lpstr>PowerPoint Presentation</vt:lpstr>
      <vt:lpstr>PowerPoint Presentation</vt:lpstr>
      <vt:lpstr>Hankkeen/idean jatko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Esittely-sarja</dc:title>
  <dc:creator>Administrator</dc:creator>
  <cp:lastModifiedBy>Administrator</cp:lastModifiedBy>
  <cp:revision>18</cp:revision>
  <dcterms:created xsi:type="dcterms:W3CDTF">2013-03-15T12:02:28Z</dcterms:created>
  <dcterms:modified xsi:type="dcterms:W3CDTF">2013-05-15T09:53:08Z</dcterms:modified>
</cp:coreProperties>
</file>