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6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15.4.2013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uottaja2020.metropolia.fi/index.php?id=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Laura-Maija Hero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243878" cy="381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Laura-Maija He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51" y="3068960"/>
            <a:ext cx="762000" cy="7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90" t="22786" r="20739" b="10001"/>
          <a:stretch/>
        </p:blipFill>
        <p:spPr bwMode="auto">
          <a:xfrm>
            <a:off x="971600" y="276472"/>
            <a:ext cx="6914368" cy="5761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49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Laura-Maija Hero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/>
              <a:t>Metropolian</a:t>
            </a:r>
            <a:r>
              <a:rPr lang="fi-FI" dirty="0" smtClean="0"/>
              <a:t> Kulttuurituotannon lehtori, Kulttuurialan </a:t>
            </a:r>
            <a:r>
              <a:rPr lang="fi-FI" dirty="0" err="1" smtClean="0"/>
              <a:t>innokoordinaattori</a:t>
            </a:r>
            <a:r>
              <a:rPr lang="fi-FI" dirty="0" smtClean="0"/>
              <a:t> </a:t>
            </a:r>
          </a:p>
          <a:p>
            <a:r>
              <a:rPr lang="fi-FI" dirty="0" smtClean="0"/>
              <a:t>Ohjaan opinnäytteitä, </a:t>
            </a:r>
            <a:r>
              <a:rPr lang="fi-FI" dirty="0" err="1" smtClean="0"/>
              <a:t>innoprojekteja</a:t>
            </a:r>
            <a:r>
              <a:rPr lang="fi-FI" dirty="0" smtClean="0"/>
              <a:t>, opetan, kehitän </a:t>
            </a:r>
            <a:r>
              <a:rPr lang="fi-FI" dirty="0" err="1" smtClean="0"/>
              <a:t>Metropolian</a:t>
            </a:r>
            <a:r>
              <a:rPr lang="fi-FI" dirty="0" smtClean="0"/>
              <a:t> </a:t>
            </a:r>
            <a:r>
              <a:rPr lang="fi-FI" dirty="0" err="1" smtClean="0"/>
              <a:t>Minnotoimintaa</a:t>
            </a:r>
            <a:endParaRPr lang="fi-FI" dirty="0"/>
          </a:p>
          <a:p>
            <a:r>
              <a:rPr lang="fi-FI" dirty="0" smtClean="0"/>
              <a:t>Olin tutkijana, tiedottajana ja koordinaattorina  Tuottaja2020 -ennakointihankkeessa</a:t>
            </a:r>
          </a:p>
          <a:p>
            <a:r>
              <a:rPr lang="fi-FI" dirty="0" smtClean="0"/>
              <a:t>Asiantuntemusta </a:t>
            </a:r>
            <a:r>
              <a:rPr lang="fi-FI" dirty="0" err="1" smtClean="0"/>
              <a:t>tulevaisuudetutkimuksesta</a:t>
            </a:r>
            <a:r>
              <a:rPr lang="fi-FI" dirty="0" smtClean="0"/>
              <a:t> </a:t>
            </a:r>
            <a:r>
              <a:rPr lang="fi-FI" dirty="0"/>
              <a:t>ja </a:t>
            </a:r>
            <a:r>
              <a:rPr lang="fi-FI" dirty="0" smtClean="0"/>
              <a:t>ennakoinnista, </a:t>
            </a:r>
            <a:r>
              <a:rPr lang="fi-FI" dirty="0" err="1" smtClean="0"/>
              <a:t>innotoiminnasta</a:t>
            </a:r>
            <a:r>
              <a:rPr lang="fi-FI" dirty="0" smtClean="0"/>
              <a:t>, palvelujen kehittämisestä, markkinoinnista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Hankkeeni/ideani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Tuottaja2020 kulttuurituotannon alan ennakointihanke, tavoitteena osaamistarpeiden määrittely ja menetelmäkehitys</a:t>
            </a:r>
          </a:p>
          <a:p>
            <a:r>
              <a:rPr lang="fi-FI" dirty="0"/>
              <a:t>T</a:t>
            </a:r>
            <a:r>
              <a:rPr lang="fi-FI" dirty="0" smtClean="0"/>
              <a:t>ulevaisuusverstaat </a:t>
            </a:r>
          </a:p>
          <a:p>
            <a:r>
              <a:rPr lang="fi-FI" dirty="0" smtClean="0"/>
              <a:t>Ennakoinnin menetelmät (signaalinuuskinta, </a:t>
            </a:r>
            <a:r>
              <a:rPr lang="fi-FI" dirty="0" err="1" smtClean="0"/>
              <a:t>alter</a:t>
            </a:r>
            <a:r>
              <a:rPr lang="fi-FI" dirty="0" smtClean="0"/>
              <a:t> ego -tulevaisuustarinat, tulevaisuusvideot jne.)</a:t>
            </a:r>
          </a:p>
          <a:p>
            <a:pPr marL="0" indent="0">
              <a:buNone/>
            </a:pPr>
            <a:r>
              <a:rPr lang="fi-FI" dirty="0">
                <a:hlinkClick r:id="rId2"/>
              </a:rPr>
              <a:t>http://</a:t>
            </a:r>
            <a:r>
              <a:rPr lang="fi-FI" dirty="0" smtClean="0">
                <a:hlinkClick r:id="rId2"/>
              </a:rPr>
              <a:t>tuottaja2020.metropolia.fi/index.php?id=5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</a:t>
            </a:r>
            <a:r>
              <a:rPr lang="fi-FI" dirty="0" err="1"/>
              <a:t>k</a:t>
            </a:r>
            <a:r>
              <a:rPr lang="fi-FI" dirty="0" err="1" smtClean="0"/>
              <a:t>ohderymät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Kulttuurituottajat, kulttuurituotannon toimiala</a:t>
            </a:r>
          </a:p>
          <a:p>
            <a:r>
              <a:rPr lang="fi-FI" dirty="0" smtClean="0"/>
              <a:t>Kulttuurituottajia kouluttavat </a:t>
            </a:r>
            <a:r>
              <a:rPr lang="fi-FI" dirty="0" err="1" smtClean="0"/>
              <a:t>AMK:t</a:t>
            </a:r>
            <a:endParaRPr lang="fi-FI" dirty="0" smtClean="0"/>
          </a:p>
          <a:p>
            <a:r>
              <a:rPr lang="fi-FI" dirty="0" smtClean="0"/>
              <a:t>Koulutuksen suunnittelijat, opettajat</a:t>
            </a:r>
          </a:p>
          <a:p>
            <a:endParaRPr lang="fi-FI" dirty="0"/>
          </a:p>
          <a:p>
            <a:pPr marL="0" indent="0">
              <a:buNone/>
            </a:pPr>
            <a:r>
              <a:rPr lang="fi-FI" dirty="0" smtClean="0"/>
              <a:t>&gt;&gt; mutta sopii alalle kuin alalle, niin nuorten kanssa toimimiseen, yritysjohtoon kuin alojen ammattijärjestöille ja yhdistyksille kuin toimialojen muutospaineita selvitykseen</a:t>
            </a:r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Hanke/idea 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Tulevaisuusverstas –oppimateriaalit, englannin kielinen kurssikirja, kurssivienti, virtuaalikurssit, </a:t>
            </a:r>
            <a:r>
              <a:rPr lang="fi-FI" dirty="0" err="1" smtClean="0"/>
              <a:t>fasilitoitu</a:t>
            </a:r>
            <a:r>
              <a:rPr lang="fi-FI" dirty="0" smtClean="0"/>
              <a:t> videoneuvotteluna toteutettu kokovartalotyöpaja </a:t>
            </a:r>
            <a:r>
              <a:rPr lang="fi-FI" dirty="0" smtClean="0">
                <a:sym typeface="Wingdings" pitchFamily="2" charset="2"/>
              </a:rPr>
              <a:t></a:t>
            </a:r>
            <a:endParaRPr lang="fi-FI" dirty="0" smtClean="0"/>
          </a:p>
          <a:p>
            <a:r>
              <a:rPr lang="fi-FI" dirty="0" smtClean="0"/>
              <a:t>Tulevaisuusverstas:</a:t>
            </a:r>
          </a:p>
          <a:p>
            <a:pPr lvl="1"/>
            <a:r>
              <a:rPr lang="fi-FI" dirty="0" smtClean="0"/>
              <a:t>Eri pituisia toteutuksia, monia menetelmiä, </a:t>
            </a:r>
          </a:p>
          <a:p>
            <a:pPr lvl="1"/>
            <a:r>
              <a:rPr lang="fi-FI" dirty="0" err="1" smtClean="0"/>
              <a:t>Joukkoistettu</a:t>
            </a:r>
            <a:r>
              <a:rPr lang="fi-FI" dirty="0" smtClean="0"/>
              <a:t> signaalinuuskinta ja –analyysi</a:t>
            </a:r>
          </a:p>
          <a:p>
            <a:pPr lvl="1"/>
            <a:r>
              <a:rPr lang="fi-FI" dirty="0" smtClean="0"/>
              <a:t>Tarinapaja, tulevaisuusvideo</a:t>
            </a:r>
          </a:p>
          <a:p>
            <a:pPr marL="514350" indent="-457200"/>
            <a:r>
              <a:rPr lang="fi-FI" dirty="0" smtClean="0"/>
              <a:t>Jokaisen johtajan, peruskoulun opettajan, AMK ja yliopistotutorin sekä toimialakehittäjän olisi hyvä osata sparrata tulevaisuusajattelua ja </a:t>
            </a:r>
            <a:r>
              <a:rPr lang="fi-FI" dirty="0" err="1" smtClean="0"/>
              <a:t>fasilitoida</a:t>
            </a:r>
            <a:r>
              <a:rPr lang="fi-FI" dirty="0" smtClean="0"/>
              <a:t> tulevaisuusverstaita</a:t>
            </a: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8" t="17388" r="19451" b="5900"/>
          <a:stretch/>
        </p:blipFill>
        <p:spPr bwMode="auto">
          <a:xfrm>
            <a:off x="179512" y="188640"/>
            <a:ext cx="8964488" cy="6176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138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1" t="17161" r="19123" b="5104"/>
          <a:stretch/>
        </p:blipFill>
        <p:spPr bwMode="auto">
          <a:xfrm>
            <a:off x="323528" y="260648"/>
            <a:ext cx="8640960" cy="6162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320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6" t="17512" r="19287" b="5911"/>
          <a:stretch/>
        </p:blipFill>
        <p:spPr bwMode="auto">
          <a:xfrm>
            <a:off x="179512" y="424531"/>
            <a:ext cx="8788458" cy="6240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269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Haluaisin kehittää monimuotoisia kursseja ja oppimateriaaleja (Mikä hankkeessa/työssäsi on sellaista, mitä haluaisit edelleen kehittää?)</a:t>
            </a:r>
          </a:p>
          <a:p>
            <a:r>
              <a:rPr lang="fi-FI" dirty="0" smtClean="0"/>
              <a:t>Luovat tulevaisuusverstaat voisi tuotteistaa, tai olenkin jo vähän matkalaukkua </a:t>
            </a:r>
            <a:r>
              <a:rPr lang="fi-FI" dirty="0" err="1" smtClean="0"/>
              <a:t>aloitellut..(Oletko</a:t>
            </a:r>
            <a:r>
              <a:rPr lang="fi-FI" dirty="0" smtClean="0"/>
              <a:t> jo löytänyt hankkeesta jotain tuotteistettavaa? Mitä?)</a:t>
            </a:r>
          </a:p>
          <a:p>
            <a:r>
              <a:rPr lang="fi-FI" dirty="0" err="1" smtClean="0"/>
              <a:t>Summit</a:t>
            </a:r>
            <a:r>
              <a:rPr lang="fi-FI" dirty="0" smtClean="0"/>
              <a:t> voisi auttaa tuotteistamaan ja kehittämään tätä uudenlaista koulutusta, sparrata, kommentoida. Rahoittaa!! (Joko olet tai jos et ole löytänyt, miten </a:t>
            </a:r>
            <a:r>
              <a:rPr lang="fi-FI" dirty="0" err="1" smtClean="0"/>
              <a:t>Summit</a:t>
            </a:r>
            <a:r>
              <a:rPr lang="fi-FI" dirty="0" smtClean="0"/>
              <a:t> voisi auttaa?)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230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Esittäytyminen</vt:lpstr>
      <vt:lpstr>Laura-Maija Hero</vt:lpstr>
      <vt:lpstr>Hankkeeni/ideani</vt:lpstr>
      <vt:lpstr>Hankkeen/idean kohderymät?</vt:lpstr>
      <vt:lpstr>Hanke/idea käytännössä</vt:lpstr>
      <vt:lpstr>PowerPoint Presentation</vt:lpstr>
      <vt:lpstr>PowerPoint Presentation</vt:lpstr>
      <vt:lpstr>PowerPoint Presentation</vt:lpstr>
      <vt:lpstr>Hankkeen/idean jatko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Metropolia</cp:lastModifiedBy>
  <cp:revision>12</cp:revision>
  <dcterms:created xsi:type="dcterms:W3CDTF">2013-03-15T12:02:28Z</dcterms:created>
  <dcterms:modified xsi:type="dcterms:W3CDTF">2013-04-15T13:46:41Z</dcterms:modified>
</cp:coreProperties>
</file>