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7243" y="482964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/>
              <a:t>Marja Susi/TUAS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Vastaa esitettyihin kysymyksiin omalta kohdaltasi lyhyesti. Korvaa kysymykset omilla vastauksillasi.</a:t>
            </a:r>
          </a:p>
          <a:p>
            <a:r>
              <a:rPr lang="fi-FI" dirty="0" smtClean="0"/>
              <a:t>Kiitos!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146280" cy="463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8532" y="116632"/>
            <a:ext cx="8229600" cy="1143000"/>
          </a:xfrm>
        </p:spPr>
        <p:txBody>
          <a:bodyPr/>
          <a:lstStyle/>
          <a:p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Kuka?</a:t>
            </a:r>
            <a:endParaRPr lang="fi-FI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4464496" cy="5102027"/>
          </a:xfrm>
        </p:spPr>
        <p:txBody>
          <a:bodyPr>
            <a:normAutofit fontScale="70000" lnSpcReduction="20000"/>
          </a:bodyPr>
          <a:lstStyle/>
          <a:p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Nukketeatterin lehtori Turun ammattikorkeakoulun Taideakatemiassa</a:t>
            </a:r>
          </a:p>
          <a:p>
            <a:r>
              <a:rPr lang="fi-FI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fi-FI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ulttuurihyvinvoinnin</a:t>
            </a:r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tutkimusryhmän vetäjänä</a:t>
            </a:r>
          </a:p>
          <a:p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ydinosaamisena taidelähtöiset menetelmät, teatterin soveltaminen sekä </a:t>
            </a:r>
            <a:r>
              <a:rPr lang="fi-FI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moniammatillinen</a:t>
            </a:r>
            <a:r>
              <a:rPr lang="fi-FI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työskentely</a:t>
            </a:r>
          </a:p>
          <a:p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opetti täällä työstettävässä hankkeessa teatterilähtöisiä menetelmiä, forum-teatteria sekä nukketeatteria nuorisotyössä ja toimi </a:t>
            </a:r>
            <a:r>
              <a:rPr lang="fi-FI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moniammatillisen</a:t>
            </a:r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ABM –täydennyskoulutuksen toisena ohjaajana</a:t>
            </a:r>
            <a:endParaRPr lang="fi-FI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3630811" cy="496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Hanke?</a:t>
            </a:r>
            <a:endParaRPr lang="fi-FI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MIMO </a:t>
            </a:r>
            <a:r>
              <a:rPr lang="fi-FI" sz="2800" dirty="0" smtClean="0"/>
              <a:t>–projektissa kolmena eri toteutuksena tehdyn </a:t>
            </a:r>
            <a:r>
              <a:rPr lang="fi-FI" sz="2800" dirty="0" err="1" smtClean="0"/>
              <a:t>Art</a:t>
            </a:r>
            <a:r>
              <a:rPr lang="fi-FI" sz="2800" dirty="0" smtClean="0"/>
              <a:t> </a:t>
            </a:r>
            <a:r>
              <a:rPr lang="fi-FI" sz="2800" dirty="0" err="1" smtClean="0"/>
              <a:t>Based</a:t>
            </a:r>
            <a:r>
              <a:rPr lang="fi-FI" sz="2800" dirty="0" smtClean="0"/>
              <a:t> </a:t>
            </a:r>
            <a:r>
              <a:rPr lang="fi-FI" sz="2800" dirty="0" err="1" smtClean="0"/>
              <a:t>Methods</a:t>
            </a:r>
            <a:r>
              <a:rPr lang="fi-FI" sz="2800" dirty="0" smtClean="0"/>
              <a:t> (ABM) –koulutuksen jatkokehittely</a:t>
            </a:r>
          </a:p>
          <a:p>
            <a:r>
              <a:rPr lang="fi-FI" sz="2800" dirty="0" smtClean="0"/>
              <a:t>sisältöä </a:t>
            </a:r>
            <a:r>
              <a:rPr lang="fi-FI" sz="2800" dirty="0"/>
              <a:t>on kehitetty Central </a:t>
            </a:r>
            <a:r>
              <a:rPr lang="fi-FI" sz="2800" dirty="0" err="1"/>
              <a:t>Baltic</a:t>
            </a:r>
            <a:r>
              <a:rPr lang="fi-FI" sz="2800" dirty="0"/>
              <a:t> -rahoitteisessa MIMO– </a:t>
            </a:r>
            <a:r>
              <a:rPr lang="fi-FI" sz="2800" dirty="0" err="1"/>
              <a:t>Moving</a:t>
            </a:r>
            <a:r>
              <a:rPr lang="fi-FI" sz="2800" dirty="0"/>
              <a:t> In, </a:t>
            </a:r>
            <a:r>
              <a:rPr lang="fi-FI" sz="2800" dirty="0" err="1"/>
              <a:t>Moving</a:t>
            </a:r>
            <a:r>
              <a:rPr lang="fi-FI" sz="2800" dirty="0"/>
              <a:t> On! -projektissa vuosina 2010–2013. Hankkeen aikana on sovellettu innovatiivisesti taidelähtöisiä menetelmiä sosiaali- ja nuorisotyön käyttöön yhteistyössä eri alojen ammattilaisten kanssa. </a:t>
            </a:r>
          </a:p>
          <a:p>
            <a:endParaRPr lang="fi-FI" sz="2800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210111"/>
            <a:ext cx="8229600" cy="1143000"/>
          </a:xfrm>
        </p:spPr>
        <p:txBody>
          <a:bodyPr>
            <a:normAutofit/>
          </a:bodyPr>
          <a:lstStyle/>
          <a:p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ohderyhmät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fi-FI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78829"/>
            <a:ext cx="3744416" cy="5174035"/>
          </a:xfrm>
        </p:spPr>
        <p:txBody>
          <a:bodyPr>
            <a:normAutofit fontScale="70000" lnSpcReduction="20000"/>
          </a:bodyPr>
          <a:lstStyle/>
          <a:p>
            <a:r>
              <a:rPr lang="fi-FI" dirty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oulutuksen kohderyhmänä olivat 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MIMO –projektissa nuoret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jatkotyöskentelyssä ideoita voisi soveltaa myös muihin kohderyhmiin</a:t>
            </a:r>
          </a:p>
          <a:p>
            <a:r>
              <a:rPr lang="fi-FI" dirty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oulutukseen osallistui 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opiskelijoina sosiaali- 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 terveysalan sekä taidealojen 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perustutkinto-opiskelijoita ja täydennyskoulutukseen kyseisten alojen ammattilaisia</a:t>
            </a:r>
            <a:endParaRPr lang="fi-FI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4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53111"/>
            <a:ext cx="3700463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ABM - koulutuksen sisältö</a:t>
            </a:r>
            <a:endParaRPr lang="fi-FI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fi-FI" dirty="0" smtClean="0"/>
          </a:p>
          <a:p>
            <a:pPr lvl="0"/>
            <a:r>
              <a:rPr lang="fi-FI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Taidelähtöisten menetelmien </a:t>
            </a:r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tuntemu</a:t>
            </a:r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fi-F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-menetelmien </a:t>
            </a:r>
            <a:r>
              <a:rPr lang="fi-FI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avulla saadaan aistit ja mieli liikkeeseen. Tavoitteiksi voidaan asettaa mm. vuorovaikutukseen liittyvän osaamisen, yhteisöllisyyden, itsetuntemuksen ja hyvinvoinnin edistäminen.</a:t>
            </a:r>
          </a:p>
          <a:p>
            <a:pPr lvl="0"/>
            <a:r>
              <a:rPr lang="fi-FI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Moniammatillisen</a:t>
            </a:r>
            <a:r>
              <a:rPr lang="fi-FI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yhteistyön mahdollisuuksien tunnistaminen ja hyödyntäminen sekä kyky kohdata yhteistyön haasteita.</a:t>
            </a:r>
          </a:p>
          <a:p>
            <a:pPr lvl="0"/>
            <a:r>
              <a:rPr lang="fi-FI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Kyky nähdä, tunnistaa ja hyödyntää soveltavan taiteen käyttömahdollisuuksia omassa työssä erilaisten kohderyhmien kanssa.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5180"/>
            <a:ext cx="8229600" cy="1143000"/>
          </a:xfrm>
        </p:spPr>
        <p:txBody>
          <a:bodyPr/>
          <a:lstStyle/>
          <a:p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Hankkeen </a:t>
            </a:r>
            <a:r>
              <a:rPr lang="fi-FI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jatko</a:t>
            </a:r>
            <a:endParaRPr lang="fi-FI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384" y="1268760"/>
            <a:ext cx="8229600" cy="4525963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ABM –kokonaisuus sopii edelleen kehitettäväksi esimerkiksi ulos myytäväksi koulutukseksi</a:t>
            </a:r>
          </a:p>
          <a:p>
            <a:r>
              <a:rPr lang="fi-FI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Summitissa</a:t>
            </a:r>
            <a:r>
              <a:rPr lang="fi-FI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tätä olisi hyvä pohtia edelleen ja saada uusia kontakteja ja ajatuksia </a:t>
            </a:r>
            <a:r>
              <a:rPr lang="fi-FI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kehittelytyöhön</a:t>
            </a:r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5216128" cy="3467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224</Words>
  <Application>Microsoft Office PowerPoint</Application>
  <PresentationFormat>Näytössä katseltava diaesitys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 Theme</vt:lpstr>
      <vt:lpstr>Marja Susi/TUAS</vt:lpstr>
      <vt:lpstr>Kuka?</vt:lpstr>
      <vt:lpstr>Hanke?</vt:lpstr>
      <vt:lpstr>Kohderyhmät?</vt:lpstr>
      <vt:lpstr>ABM - koulutuksen sisältö</vt:lpstr>
      <vt:lpstr>Hankkeen jatko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Susi Marja</cp:lastModifiedBy>
  <cp:revision>11</cp:revision>
  <dcterms:created xsi:type="dcterms:W3CDTF">2013-03-15T12:02:28Z</dcterms:created>
  <dcterms:modified xsi:type="dcterms:W3CDTF">2013-04-19T12:30:18Z</dcterms:modified>
</cp:coreProperties>
</file>