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2" r:id="rId6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94" y="-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6837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13870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1891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35713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465532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318490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67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0059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4782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88941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121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95C85-7350-40CE-86A6-487AB56DDBBA}" type="datetimeFigureOut">
              <a:rPr lang="fi-FI" smtClean="0"/>
              <a:t>19.4.2013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DB7A46-93F7-43D5-8441-284C744CB7B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63567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576" y="620689"/>
            <a:ext cx="7702624" cy="936103"/>
          </a:xfrm>
        </p:spPr>
        <p:txBody>
          <a:bodyPr>
            <a:normAutofit/>
          </a:bodyPr>
          <a:lstStyle/>
          <a:p>
            <a:r>
              <a:rPr lang="fi-FI" dirty="0" smtClean="0">
                <a:solidFill>
                  <a:schemeClr val="accent3"/>
                </a:solidFill>
              </a:rPr>
              <a:t>Esittäytyminen</a:t>
            </a:r>
            <a:endParaRPr lang="fi-FI" dirty="0">
              <a:solidFill>
                <a:schemeClr val="accent3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1772816"/>
            <a:ext cx="7272808" cy="4104456"/>
          </a:xfrm>
        </p:spPr>
        <p:txBody>
          <a:bodyPr/>
          <a:lstStyle/>
          <a:p>
            <a:endParaRPr lang="fi-FI" dirty="0" smtClean="0"/>
          </a:p>
          <a:p>
            <a:endParaRPr lang="fi-FI" dirty="0"/>
          </a:p>
          <a:p>
            <a:endParaRPr lang="fi-FI" dirty="0" smtClean="0"/>
          </a:p>
          <a:p>
            <a:r>
              <a:rPr lang="fi-FI" dirty="0" smtClean="0"/>
              <a:t>Mika Väyrynen</a:t>
            </a:r>
          </a:p>
          <a:p>
            <a:r>
              <a:rPr lang="fi-FI" dirty="0" smtClean="0"/>
              <a:t>tuottaja</a:t>
            </a:r>
            <a:endParaRPr lang="fi-FI" dirty="0"/>
          </a:p>
        </p:txBody>
      </p:sp>
      <p:pic>
        <p:nvPicPr>
          <p:cNvPr id="5" name="Picture 2" descr="C:\Users\m0502532\Documents\SUMMIT\Final_summi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19067"/>
            <a:ext cx="3024336" cy="219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124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Kuka?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Olen Mika Väyrynen. </a:t>
            </a:r>
            <a:r>
              <a:rPr lang="fi-FI" dirty="0" smtClean="0"/>
              <a:t>Tuottaja, FM. </a:t>
            </a:r>
            <a:r>
              <a:rPr lang="fi-FI" dirty="0" smtClean="0"/>
              <a:t>Työskentelen </a:t>
            </a:r>
            <a:r>
              <a:rPr lang="fi-FI" dirty="0" smtClean="0"/>
              <a:t>Turun </a:t>
            </a:r>
            <a:r>
              <a:rPr lang="fi-FI" dirty="0" err="1" smtClean="0"/>
              <a:t>AMK:n</a:t>
            </a:r>
            <a:r>
              <a:rPr lang="fi-FI" dirty="0" smtClean="0"/>
              <a:t> Taideakatemiassa palveluista vastaavana tuottajana. Työni on auttaa kehittämään </a:t>
            </a:r>
            <a:r>
              <a:rPr lang="fi-FI" dirty="0" smtClean="0"/>
              <a:t>Taideakatemian </a:t>
            </a:r>
            <a:r>
              <a:rPr lang="fi-FI" dirty="0" smtClean="0"/>
              <a:t>opetuksesta </a:t>
            </a:r>
            <a:r>
              <a:rPr lang="fi-FI" dirty="0" smtClean="0"/>
              <a:t>myytäviä </a:t>
            </a:r>
            <a:r>
              <a:rPr lang="fi-FI" dirty="0" smtClean="0"/>
              <a:t>palveluita.</a:t>
            </a:r>
            <a:endParaRPr lang="fi-FI" dirty="0" smtClean="0"/>
          </a:p>
          <a:p>
            <a:r>
              <a:rPr lang="fi-FI" dirty="0" smtClean="0"/>
              <a:t>Autan osaltani </a:t>
            </a:r>
            <a:r>
              <a:rPr lang="fi-FI" dirty="0" err="1" smtClean="0"/>
              <a:t>Summitin</a:t>
            </a:r>
            <a:r>
              <a:rPr lang="fi-FI" dirty="0" smtClean="0"/>
              <a:t> hankkeita tuotteistuksessa ja palvelukonsepteissa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5668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Työni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/>
              <a:t>t</a:t>
            </a:r>
            <a:r>
              <a:rPr lang="fi-FI" dirty="0" smtClean="0"/>
              <a:t>yöni on saattaa yhteen Taideakatemian eri koulutuslinjoja ja toimijoita</a:t>
            </a:r>
          </a:p>
          <a:p>
            <a:r>
              <a:rPr lang="fi-FI" dirty="0" smtClean="0"/>
              <a:t>koota yhteen osaamisia ja kehittää niistä isompia palvelukonsepteja asiakkaiden kanssa</a:t>
            </a:r>
          </a:p>
          <a:p>
            <a:r>
              <a:rPr lang="fi-FI" dirty="0" smtClean="0"/>
              <a:t>ns. yhden luukun malli: asiakas saa monialaista palvelua yhdestä paikasta</a:t>
            </a:r>
          </a:p>
          <a:p>
            <a:r>
              <a:rPr lang="fi-FI" dirty="0" smtClean="0"/>
              <a:t>kilpailuetuna </a:t>
            </a:r>
            <a:r>
              <a:rPr lang="fi-FI" dirty="0" err="1" smtClean="0"/>
              <a:t>monitaiteisuus</a:t>
            </a:r>
            <a:r>
              <a:rPr lang="fi-FI" dirty="0" smtClean="0"/>
              <a:t> ja monialaisuus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91298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Kohderyhmät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kohderyhminä asiakkaat/yritykset, jotka haluavat kehittää toimintaansa, lisätä myyntiä, kehittää omia sisäisiä prosesseja, kouluttaa ja kehittää henkilöstöään, tehostaa markkinointia ja viestintää, lisätä hyvinvointia</a:t>
            </a:r>
          </a:p>
          <a:p>
            <a:r>
              <a:rPr lang="fi-FI" dirty="0" smtClean="0"/>
              <a:t>asiakkaiden halu osallistua oppimisprosessiin ja haastaa oppilaitoksen/tulevaisuuden ammattilaiset</a:t>
            </a:r>
            <a:endParaRPr lang="fi-FI" dirty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5589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Hankkeen/idean jatko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tuotteistamisen </a:t>
            </a:r>
            <a:r>
              <a:rPr lang="fi-FI" dirty="0" err="1" smtClean="0"/>
              <a:t>opinnollistaminen</a:t>
            </a:r>
            <a:r>
              <a:rPr lang="fi-FI" dirty="0" smtClean="0"/>
              <a:t> siten että työn suorittaminen on mahdollista opintosuunnitelmien sisällä</a:t>
            </a:r>
            <a:endParaRPr lang="fi-FI" dirty="0" smtClean="0"/>
          </a:p>
          <a:p>
            <a:r>
              <a:rPr lang="fi-FI" dirty="0" smtClean="0"/>
              <a:t>tarkoittaa koko </a:t>
            </a:r>
            <a:r>
              <a:rPr lang="fi-FI" dirty="0" smtClean="0"/>
              <a:t>oppilaitoksen opetuksen yhteistä suunnittelua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70832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130</Words>
  <Application>Microsoft Office PowerPoint</Application>
  <PresentationFormat>Näytössä katseltava diaesitys (4:3)</PresentationFormat>
  <Paragraphs>21</Paragraphs>
  <Slides>5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6" baseType="lpstr">
      <vt:lpstr>Office Theme</vt:lpstr>
      <vt:lpstr>Esittäytyminen</vt:lpstr>
      <vt:lpstr>Kuka?</vt:lpstr>
      <vt:lpstr>Työni</vt:lpstr>
      <vt:lpstr>Kohderyhmät?</vt:lpstr>
      <vt:lpstr>Hankkeen/idean jatko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Esittely-sarja</dc:title>
  <dc:creator>Administrator</dc:creator>
  <cp:lastModifiedBy> Mika Väyrynen</cp:lastModifiedBy>
  <cp:revision>14</cp:revision>
  <dcterms:created xsi:type="dcterms:W3CDTF">2013-03-15T12:02:28Z</dcterms:created>
  <dcterms:modified xsi:type="dcterms:W3CDTF">2013-04-19T11:49:46Z</dcterms:modified>
</cp:coreProperties>
</file>