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998" y="-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aideakatemia.turkuamk.fi/public/default.aspx?contentid=352662&amp;nodeid=1350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Vastaa esitettyihin kysymyksiin omalta kohdaltasi lyhyesti. Korvaa kysymykset omilla vastauksillasi.</a:t>
            </a:r>
          </a:p>
          <a:p>
            <a:r>
              <a:rPr lang="fi-FI" dirty="0" smtClean="0"/>
              <a:t>Kiitos!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9067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Kuka olet?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Eero Linjama/ </a:t>
            </a:r>
            <a:r>
              <a:rPr lang="fi-FI" dirty="0"/>
              <a:t>k</a:t>
            </a:r>
            <a:r>
              <a:rPr lang="fi-FI" dirty="0" smtClean="0"/>
              <a:t>oulutuspäällikkö</a:t>
            </a:r>
            <a:endParaRPr lang="fi-FI" dirty="0"/>
          </a:p>
          <a:p>
            <a:pPr lvl="1"/>
            <a:r>
              <a:rPr lang="fi-FI" dirty="0"/>
              <a:t>Musiikin </a:t>
            </a:r>
            <a:r>
              <a:rPr lang="fi-FI" dirty="0" smtClean="0"/>
              <a:t>koulutusohjelma</a:t>
            </a:r>
            <a:r>
              <a:rPr lang="fi-FI" dirty="0"/>
              <a:t> </a:t>
            </a:r>
            <a:r>
              <a:rPr lang="fi-FI" dirty="0" smtClean="0"/>
              <a:t>sekä elokuvan </a:t>
            </a:r>
            <a:r>
              <a:rPr lang="fi-FI" dirty="0"/>
              <a:t>ja animaation </a:t>
            </a:r>
            <a:r>
              <a:rPr lang="fi-FI" dirty="0" smtClean="0"/>
              <a:t>erikoistumisalat, </a:t>
            </a:r>
            <a:r>
              <a:rPr lang="en-US" dirty="0" err="1" smtClean="0"/>
              <a:t>Turun</a:t>
            </a:r>
            <a:r>
              <a:rPr lang="en-US" dirty="0" smtClean="0"/>
              <a:t> </a:t>
            </a:r>
            <a:r>
              <a:rPr lang="en-US" dirty="0" err="1" smtClean="0"/>
              <a:t>AMK:n</a:t>
            </a:r>
            <a:r>
              <a:rPr lang="en-US" dirty="0" smtClean="0"/>
              <a:t>  </a:t>
            </a:r>
            <a:r>
              <a:rPr lang="en-US" dirty="0" err="1" smtClean="0"/>
              <a:t>Taideakatemia</a:t>
            </a:r>
            <a:endParaRPr lang="fi-FI" dirty="0" smtClean="0"/>
          </a:p>
          <a:p>
            <a:r>
              <a:rPr lang="fi-FI" dirty="0" smtClean="0"/>
              <a:t>Asiantuntemusta yleisesti hankehallinnoinnista, kehittämistoiminnan integroimisesta opetukseen ja opetuksen kehittämistarpeisiin vastaamisesta hankkeilla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Hankkeeni/ideani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Care</a:t>
            </a:r>
            <a:r>
              <a:rPr lang="fi-FI" dirty="0" smtClean="0"/>
              <a:t> Music –hanke, joka on osa Turun </a:t>
            </a:r>
            <a:r>
              <a:rPr lang="fi-FI" dirty="0" err="1" smtClean="0"/>
              <a:t>AMK:n</a:t>
            </a:r>
            <a:r>
              <a:rPr lang="fi-FI" dirty="0" smtClean="0"/>
              <a:t> </a:t>
            </a:r>
            <a:r>
              <a:rPr lang="fi-FI" dirty="0" smtClean="0">
                <a:hlinkClick r:id="rId2"/>
              </a:rPr>
              <a:t>Sairaala- ja hoivamusiikkityön kehittämistehtävää</a:t>
            </a:r>
            <a:r>
              <a:rPr lang="fi-FI" dirty="0" smtClean="0"/>
              <a:t>. </a:t>
            </a:r>
            <a:endParaRPr lang="fi-FI" dirty="0"/>
          </a:p>
          <a:p>
            <a:r>
              <a:rPr lang="fi-FI" dirty="0" smtClean="0"/>
              <a:t>yhteistyössä LAMK, Sibelius-Akatemia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</a:t>
            </a:r>
            <a:r>
              <a:rPr lang="fi-FI" dirty="0" err="1"/>
              <a:t>k</a:t>
            </a:r>
            <a:r>
              <a:rPr lang="fi-FI" dirty="0" err="1" smtClean="0"/>
              <a:t>ohderymät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 err="1"/>
              <a:t>Care</a:t>
            </a:r>
            <a:r>
              <a:rPr lang="fi-FI" dirty="0"/>
              <a:t> Music -hankkeen kautta </a:t>
            </a:r>
            <a:r>
              <a:rPr lang="fi-FI" dirty="0" smtClean="0"/>
              <a:t>luodaan </a:t>
            </a:r>
            <a:r>
              <a:rPr lang="fi-FI" dirty="0"/>
              <a:t>kouluttajien ja kulttuurialan toimijoiden verkosto, jossa</a:t>
            </a:r>
            <a:br>
              <a:rPr lang="fi-FI" dirty="0"/>
            </a:br>
            <a:r>
              <a:rPr lang="fi-FI" dirty="0"/>
              <a:t>erilaiset toimintamallit tukevat toisiaan ja tarjoavat julkisen </a:t>
            </a:r>
            <a:r>
              <a:rPr lang="fi-FI" dirty="0" err="1"/>
              <a:t>sote-sektorin</a:t>
            </a:r>
            <a:r>
              <a:rPr lang="fi-FI" dirty="0"/>
              <a:t> käyttöön innovatiivisia </a:t>
            </a:r>
            <a:r>
              <a:rPr lang="fi-FI" dirty="0" smtClean="0"/>
              <a:t>ratkaisuja.</a:t>
            </a:r>
          </a:p>
          <a:p>
            <a:r>
              <a:rPr lang="fi-FI" dirty="0" smtClean="0"/>
              <a:t>Ratkaisuilla </a:t>
            </a:r>
            <a:r>
              <a:rPr lang="fi-FI" dirty="0"/>
              <a:t>pyritään vaikuttamaan myös </a:t>
            </a:r>
            <a:r>
              <a:rPr lang="fi-FI" dirty="0" err="1"/>
              <a:t>sote-alan</a:t>
            </a:r>
            <a:r>
              <a:rPr lang="fi-FI" dirty="0"/>
              <a:t> kustannusrakenteeseen ja palveluiden </a:t>
            </a:r>
            <a:r>
              <a:rPr lang="fi-FI" dirty="0" smtClean="0"/>
              <a:t>laatuun.</a:t>
            </a:r>
          </a:p>
          <a:p>
            <a:r>
              <a:rPr lang="fi-FI" dirty="0" smtClean="0"/>
              <a:t>Tavoitteena </a:t>
            </a:r>
            <a:r>
              <a:rPr lang="fi-FI" dirty="0"/>
              <a:t>on saattaa parhaiksi todetut toimintatavat soveltuvin osin osaksi julkisia </a:t>
            </a:r>
            <a:r>
              <a:rPr lang="fi-FI" dirty="0" smtClean="0"/>
              <a:t>palvelurakenteita.</a:t>
            </a:r>
          </a:p>
          <a:p>
            <a:r>
              <a:rPr lang="fi-FI" dirty="0" smtClean="0"/>
              <a:t>Tällöin </a:t>
            </a:r>
            <a:r>
              <a:rPr lang="fi-FI" dirty="0"/>
              <a:t>palvelu- ja tukimuotojen yhteensopivuuden varmistaminen sekä henkilöstön koulutus ovat</a:t>
            </a:r>
            <a:br>
              <a:rPr lang="fi-FI" dirty="0"/>
            </a:br>
            <a:r>
              <a:rPr lang="fi-FI" dirty="0"/>
              <a:t>keskeisessä asemassa. </a:t>
            </a:r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Hanke/idea </a:t>
            </a:r>
            <a:r>
              <a:rPr lang="fi-FI" dirty="0" smtClean="0"/>
              <a:t>käytännössä (Turun AMK)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 fontScale="92500" lnSpcReduction="10000"/>
          </a:bodyPr>
          <a:lstStyle/>
          <a:p>
            <a:r>
              <a:rPr lang="fi-FI" dirty="0" smtClean="0"/>
              <a:t>Sairaala- ja hoivamusiikkityötä</a:t>
            </a:r>
          </a:p>
          <a:p>
            <a:pPr lvl="1"/>
            <a:r>
              <a:rPr lang="fi-FI" dirty="0" smtClean="0"/>
              <a:t>koulutetut opettajat ja heidän opiskelijaryhmänsä ovat tehneet konkreettista sairaala- ja hoivamusiikkityötä esim. TYKS:ssä</a:t>
            </a:r>
          </a:p>
          <a:p>
            <a:pPr lvl="1"/>
            <a:r>
              <a:rPr lang="fi-FI" dirty="0" smtClean="0"/>
              <a:t>työn reflektointi, julkaisu tulossa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1026" name="Picture 2" descr="kuva: Satu Aal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400050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jatko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jatkossa vielä tehtävää:</a:t>
            </a:r>
          </a:p>
          <a:p>
            <a:pPr lvl="1"/>
            <a:r>
              <a:rPr lang="fi-FI" dirty="0" smtClean="0"/>
              <a:t>tutkimustiedon lisääminen </a:t>
            </a:r>
          </a:p>
          <a:p>
            <a:pPr lvl="1"/>
            <a:r>
              <a:rPr lang="fi-FI" dirty="0" smtClean="0"/>
              <a:t>yhteistyömuotojen syventäminen, työnjaon kehittäminen</a:t>
            </a:r>
          </a:p>
          <a:p>
            <a:pPr lvl="1"/>
            <a:r>
              <a:rPr lang="fi-FI" dirty="0" smtClean="0"/>
              <a:t>koulutusmallien kehittäminen</a:t>
            </a:r>
            <a:endParaRPr lang="fi-FI" dirty="0" smtClean="0"/>
          </a:p>
          <a:p>
            <a:r>
              <a:rPr lang="fi-FI" dirty="0" smtClean="0"/>
              <a:t>tuotteistettavaa:</a:t>
            </a:r>
          </a:p>
          <a:p>
            <a:pPr lvl="1"/>
            <a:r>
              <a:rPr lang="fi-FI" dirty="0" smtClean="0"/>
              <a:t>sairaala- ja hoivamusiikkipalvelut</a:t>
            </a:r>
          </a:p>
          <a:p>
            <a:pPr lvl="1"/>
            <a:r>
              <a:rPr lang="fi-FI" dirty="0" smtClean="0"/>
              <a:t>sairaala- ja hoivamusiikkikoulutus</a:t>
            </a:r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132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Esittäytyminen</vt:lpstr>
      <vt:lpstr>Kuka olet?</vt:lpstr>
      <vt:lpstr>Hankkeeni/ideani</vt:lpstr>
      <vt:lpstr>Hankkeen/idean kohderymät?</vt:lpstr>
      <vt:lpstr>Hanke/idea käytännössä (Turun AMK)</vt:lpstr>
      <vt:lpstr>Hankkeen/idean jatko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Linjama Eero</cp:lastModifiedBy>
  <cp:revision>13</cp:revision>
  <dcterms:created xsi:type="dcterms:W3CDTF">2013-03-15T12:02:28Z</dcterms:created>
  <dcterms:modified xsi:type="dcterms:W3CDTF">2013-04-22T10:59:25Z</dcterms:modified>
</cp:coreProperties>
</file>