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642" y="-52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70D9B-E42C-4C38-BF3C-71B8A8351D6C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9A8CB-2E2D-412F-85BB-4A7AE7EDDA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5327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9A8CB-2E2D-412F-85BB-4A7AE7EDDA42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53986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22.4.2013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Vastaa esitettyihin kysymyksiin omalta kohdaltasi lyhyesti. Korvaa kysymykset omilla vastauksillasi.</a:t>
            </a:r>
          </a:p>
          <a:p>
            <a:r>
              <a:rPr lang="fi-FI" dirty="0" smtClean="0"/>
              <a:t>Kiitos!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Kuka olet?</a:t>
            </a:r>
            <a:endParaRPr lang="fi-FI" dirty="0"/>
          </a:p>
        </p:txBody>
      </p:sp>
      <p:pic>
        <p:nvPicPr>
          <p:cNvPr id="7" name="Sisällön paikkamerkki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628800"/>
            <a:ext cx="4608000" cy="3066219"/>
          </a:xfrm>
        </p:spPr>
      </p:pic>
      <p:sp>
        <p:nvSpPr>
          <p:cNvPr id="8" name="Tekstiruutu 7"/>
          <p:cNvSpPr txBox="1"/>
          <p:nvPr/>
        </p:nvSpPr>
        <p:spPr>
          <a:xfrm>
            <a:off x="375719" y="544522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smtClean="0"/>
              <a:t>Taina Erävaara, FM </a:t>
            </a:r>
          </a:p>
          <a:p>
            <a:pPr algn="ctr"/>
            <a:r>
              <a:rPr lang="fi-FI" dirty="0"/>
              <a:t>K</a:t>
            </a:r>
            <a:r>
              <a:rPr lang="fi-FI" dirty="0" smtClean="0"/>
              <a:t>uvataiteen koulutuspäällikkö </a:t>
            </a:r>
          </a:p>
          <a:p>
            <a:pPr algn="ctr"/>
            <a:r>
              <a:rPr lang="fi-FI" dirty="0" smtClean="0"/>
              <a:t>2000 &amp; 11 OMAKUVAA &amp; </a:t>
            </a:r>
            <a:r>
              <a:rPr lang="fi-FI" i="1" dirty="0" err="1" smtClean="0"/>
              <a:t>Contemporary</a:t>
            </a:r>
            <a:r>
              <a:rPr lang="fi-FI" i="1" dirty="0" smtClean="0"/>
              <a:t> </a:t>
            </a:r>
            <a:r>
              <a:rPr lang="fi-FI" i="1" dirty="0" err="1" smtClean="0"/>
              <a:t>Self-Portraits</a:t>
            </a:r>
            <a:r>
              <a:rPr lang="fi-FI" i="1" dirty="0" smtClean="0"/>
              <a:t> </a:t>
            </a:r>
            <a:r>
              <a:rPr lang="fi-FI" dirty="0" smtClean="0"/>
              <a:t>-hankkeiden projektipäällikkö</a:t>
            </a:r>
          </a:p>
          <a:p>
            <a:pPr algn="ctr"/>
            <a:r>
              <a:rPr lang="fi-FI" dirty="0" smtClean="0"/>
              <a:t>Nykytaiteen </a:t>
            </a:r>
            <a:r>
              <a:rPr lang="fi-FI" dirty="0" err="1" smtClean="0"/>
              <a:t>TKI-tutkimusryhmän</a:t>
            </a:r>
            <a:r>
              <a:rPr lang="fi-FI" dirty="0" smtClean="0"/>
              <a:t> vetäjä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Hankkeeni/ideani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i-FI" dirty="0" smtClean="0"/>
          </a:p>
          <a:p>
            <a:pPr marL="514350" indent="-514350">
              <a:buAutoNum type="alphaLcPeriod"/>
            </a:pPr>
            <a:r>
              <a:rPr lang="fi-FI" sz="2400" dirty="0" smtClean="0"/>
              <a:t>Omakuvalliset menetelmät </a:t>
            </a:r>
            <a:r>
              <a:rPr lang="fi-FI" sz="2400" dirty="0" err="1" smtClean="0"/>
              <a:t>työhyvinvoinnin</a:t>
            </a:r>
            <a:r>
              <a:rPr lang="fi-FI" sz="2400" dirty="0" smtClean="0"/>
              <a:t> edistäjinä -koulutuksen suunnittelu </a:t>
            </a:r>
          </a:p>
          <a:p>
            <a:pPr marL="514350" indent="-514350">
              <a:buAutoNum type="alphaLcPeriod"/>
            </a:pPr>
            <a:r>
              <a:rPr lang="fi-FI" sz="2400" dirty="0" smtClean="0"/>
              <a:t>Digital Me, Minä &amp; </a:t>
            </a:r>
            <a:r>
              <a:rPr lang="fi-FI" sz="2400" dirty="0" err="1" smtClean="0"/>
              <a:t>Jag</a:t>
            </a:r>
            <a:r>
              <a:rPr lang="fi-FI" sz="2400" dirty="0" smtClean="0"/>
              <a:t> -</a:t>
            </a:r>
            <a:r>
              <a:rPr lang="fi-FI" sz="2400" dirty="0"/>
              <a:t>hankkeen pohjoiseurooppalaisten </a:t>
            </a:r>
            <a:r>
              <a:rPr lang="fi-FI" sz="2400" dirty="0" smtClean="0"/>
              <a:t> omakuvien interaktiivisen virtuaalinäyttelyn / </a:t>
            </a:r>
            <a:r>
              <a:rPr lang="fi-FI" sz="2400" dirty="0"/>
              <a:t>omakuvallisen </a:t>
            </a:r>
            <a:r>
              <a:rPr lang="fi-FI" sz="2400" dirty="0" smtClean="0"/>
              <a:t>nettialustan suunnittelu</a:t>
            </a:r>
          </a:p>
          <a:p>
            <a:pPr marL="514350" indent="-514350">
              <a:buAutoNum type="alphaLcPeriod"/>
            </a:pPr>
            <a:r>
              <a:rPr lang="fi-FI" sz="2400" dirty="0" smtClean="0"/>
              <a:t>Nykytaiteen </a:t>
            </a:r>
            <a:r>
              <a:rPr lang="fi-FI" sz="2400" dirty="0" err="1" smtClean="0"/>
              <a:t>Art</a:t>
            </a:r>
            <a:r>
              <a:rPr lang="fi-FI" sz="2400" dirty="0" smtClean="0"/>
              <a:t> &amp; Science –hanke.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</a:t>
            </a:r>
            <a:r>
              <a:rPr lang="fi-FI" dirty="0" err="1"/>
              <a:t>k</a:t>
            </a:r>
            <a:r>
              <a:rPr lang="fi-FI" dirty="0" err="1" smtClean="0"/>
              <a:t>ohderymät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400" b="1" dirty="0" smtClean="0"/>
              <a:t>Taustahankkeet:</a:t>
            </a:r>
          </a:p>
          <a:p>
            <a:pPr marL="0" indent="0">
              <a:buNone/>
            </a:pPr>
            <a:r>
              <a:rPr lang="fi-FI" sz="2400" dirty="0" smtClean="0"/>
              <a:t>Turku 2011 -kulttuuripääkaupunkihanke 2000 &amp; 11 OMAKUVAA </a:t>
            </a:r>
          </a:p>
          <a:p>
            <a:pPr marL="0" indent="0">
              <a:buNone/>
            </a:pPr>
            <a:r>
              <a:rPr lang="fi-FI" sz="2400" dirty="0" smtClean="0"/>
              <a:t>EU:n kulttuuriohjelman hanke </a:t>
            </a:r>
            <a:r>
              <a:rPr lang="fi-FI" sz="2400" dirty="0" err="1" smtClean="0"/>
              <a:t>Contemporary</a:t>
            </a:r>
            <a:r>
              <a:rPr lang="fi-FI" sz="2400" dirty="0" smtClean="0"/>
              <a:t> </a:t>
            </a:r>
            <a:r>
              <a:rPr lang="fi-FI" sz="2400" dirty="0" err="1" smtClean="0"/>
              <a:t>Self-Portraits</a:t>
            </a:r>
            <a:endParaRPr lang="fi-FI" sz="2400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sz="2400" b="1" dirty="0" smtClean="0"/>
              <a:t>Kohderyhmät:</a:t>
            </a:r>
          </a:p>
          <a:p>
            <a:pPr marL="0" indent="0">
              <a:buNone/>
            </a:pPr>
            <a:r>
              <a:rPr lang="fi-FI" sz="2400" dirty="0" smtClean="0"/>
              <a:t>Kansalaiset, </a:t>
            </a:r>
            <a:r>
              <a:rPr lang="fi-FI" sz="2400" dirty="0"/>
              <a:t>e</a:t>
            </a:r>
            <a:r>
              <a:rPr lang="fi-FI" sz="2400" dirty="0" smtClean="0"/>
              <a:t>rilaiset yhteisöt – etenkin työyhteisöt, alueen taiteilijat, taiteilijaopettajat, Taideakatemian opiskelijat, monialaiset ryhmät.</a:t>
            </a:r>
          </a:p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r>
              <a:rPr lang="fi-FI" sz="2400" dirty="0" smtClean="0"/>
              <a:t>Omakuvallisesta työskentelystä kiinnostuneet yhteisöt.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Hanke/idea käytännössä</a:t>
            </a:r>
            <a:endParaRPr lang="fi-FI" dirty="0"/>
          </a:p>
        </p:txBody>
      </p:sp>
      <p:pic>
        <p:nvPicPr>
          <p:cNvPr id="4" name="Sisällön paikkamerkk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297" y="2030718"/>
            <a:ext cx="4487703" cy="2988000"/>
          </a:xfr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9858"/>
            <a:ext cx="4487704" cy="2988000"/>
          </a:xfrm>
          <a:prstGeom prst="rect">
            <a:avLst/>
          </a:prstGeom>
        </p:spPr>
      </p:pic>
      <p:sp>
        <p:nvSpPr>
          <p:cNvPr id="7" name="Tekstiruutu 6"/>
          <p:cNvSpPr txBox="1"/>
          <p:nvPr/>
        </p:nvSpPr>
        <p:spPr>
          <a:xfrm>
            <a:off x="683568" y="522920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dirty="0" smtClean="0"/>
          </a:p>
          <a:p>
            <a:pPr algn="ctr"/>
            <a:r>
              <a:rPr lang="fi-FI" dirty="0" smtClean="0"/>
              <a:t>2000 &amp; 11 OMAKUVAA -näyttelyt 2011, Turun AMK/ICT-talo ja Galleria Å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sz="2400" dirty="0" smtClean="0"/>
              <a:t>Haluaisin kehittää omakuvallisia metodeja </a:t>
            </a:r>
            <a:r>
              <a:rPr lang="fi-FI" sz="2400" dirty="0" err="1" smtClean="0"/>
              <a:t>työhyvinvoinnin</a:t>
            </a:r>
            <a:r>
              <a:rPr lang="fi-FI" sz="2400" dirty="0" smtClean="0"/>
              <a:t> näkökulmasta olemassa olevan työryhmän osaamista hyödyntäen ja laajentaen sekä ideoida interaktiivista omakuvien virtuaalinäyttelyä / omakuvallista portaalia.</a:t>
            </a:r>
          </a:p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r>
              <a:rPr lang="fi-FI" sz="2400" dirty="0" smtClean="0"/>
              <a:t>Haluaisin ideoida uutta nykytaiteen </a:t>
            </a:r>
            <a:r>
              <a:rPr lang="fi-FI" sz="2400" dirty="0" err="1" smtClean="0"/>
              <a:t>TKI-tutkimusryhmän</a:t>
            </a:r>
            <a:r>
              <a:rPr lang="fi-FI" sz="2400" dirty="0" smtClean="0"/>
              <a:t> </a:t>
            </a:r>
            <a:r>
              <a:rPr lang="fi-FI" sz="2400" dirty="0" err="1" smtClean="0"/>
              <a:t>Art</a:t>
            </a:r>
            <a:r>
              <a:rPr lang="fi-FI" sz="2400" dirty="0" smtClean="0"/>
              <a:t> &amp; Science -hankeideaa.</a:t>
            </a:r>
          </a:p>
          <a:p>
            <a:pPr marL="0" indent="0">
              <a:buNone/>
            </a:pPr>
            <a:endParaRPr lang="fi-FI" sz="2400" dirty="0" smtClean="0"/>
          </a:p>
          <a:p>
            <a:pPr marL="0" indent="0">
              <a:buNone/>
            </a:pPr>
            <a:r>
              <a:rPr lang="fi-FI" sz="2400" dirty="0" smtClean="0">
                <a:solidFill>
                  <a:srgbClr val="00B050"/>
                </a:solidFill>
              </a:rPr>
              <a:t>Odotan:</a:t>
            </a:r>
            <a:endParaRPr lang="fi-FI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i-FI" sz="2400" dirty="0" smtClean="0">
                <a:solidFill>
                  <a:srgbClr val="FF66FF"/>
                </a:solidFill>
              </a:rPr>
              <a:t>Uusia yhteistyön avauksia ja näkökulmia omakuvallisen ja omaelämäkerrallisen työskentelyn mahdollisuuksiin ja/tai nykytaiteen tekemisen tapoihin </a:t>
            </a:r>
            <a:r>
              <a:rPr lang="fi-FI" sz="2400" dirty="0" err="1" smtClean="0">
                <a:solidFill>
                  <a:srgbClr val="FF66FF"/>
                </a:solidFill>
              </a:rPr>
              <a:t>Art</a:t>
            </a:r>
            <a:r>
              <a:rPr lang="fi-FI" sz="2400" dirty="0" smtClean="0">
                <a:solidFill>
                  <a:srgbClr val="FF66FF"/>
                </a:solidFill>
              </a:rPr>
              <a:t> &amp; Science -teemalla.</a:t>
            </a:r>
            <a:endParaRPr lang="fi-FI" dirty="0" smtClean="0">
              <a:solidFill>
                <a:srgbClr val="FF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185</Words>
  <Application>Microsoft Office PowerPoint</Application>
  <PresentationFormat>Näytössä katseltava diaesitys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 Theme</vt:lpstr>
      <vt:lpstr>Esittäytyminen</vt:lpstr>
      <vt:lpstr>Kuka olet?</vt:lpstr>
      <vt:lpstr>Hankkeeni/ideani</vt:lpstr>
      <vt:lpstr>Hankkeen/idean kohderymät?</vt:lpstr>
      <vt:lpstr>Hanke/idea käytännössä</vt:lpstr>
      <vt:lpstr>Hankkeen/idean jatko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Erävaara Taina</cp:lastModifiedBy>
  <cp:revision>12</cp:revision>
  <dcterms:created xsi:type="dcterms:W3CDTF">2013-03-15T12:02:28Z</dcterms:created>
  <dcterms:modified xsi:type="dcterms:W3CDTF">2013-04-22T07:57:41Z</dcterms:modified>
</cp:coreProperties>
</file>