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56" r:id="rId5"/>
    <p:sldId id="257" r:id="rId6"/>
    <p:sldId id="264" r:id="rId7"/>
    <p:sldId id="265" r:id="rId8"/>
    <p:sldId id="266" r:id="rId9"/>
    <p:sldId id="267" r:id="rId10"/>
    <p:sldId id="269" r:id="rId11"/>
    <p:sldId id="271" r:id="rId12"/>
    <p:sldId id="272" r:id="rId13"/>
    <p:sldId id="262" r:id="rId14"/>
    <p:sldId id="273" r:id="rId15"/>
  </p:sldIdLst>
  <p:sldSz cx="9144000" cy="6858000" type="screen4x3"/>
  <p:notesSz cx="6858000" cy="9144000"/>
  <p:defaultTextStyle>
    <a:defPPr>
      <a:defRPr lang="fi-FI"/>
    </a:defPPr>
    <a:lvl1pPr marL="0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7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3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0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46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33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19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04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89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89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683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387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1891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270"/>
            <a:ext cx="7772400" cy="1470183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3"/>
            <a:ext cx="6400800" cy="1753077"/>
          </a:xfrm>
        </p:spPr>
        <p:txBody>
          <a:bodyPr/>
          <a:lstStyle>
            <a:lvl1pPr marL="0" indent="0" algn="ctr">
              <a:buNone/>
              <a:defRPr/>
            </a:lvl1pPr>
            <a:lvl2pPr marL="411468" indent="0" algn="ctr">
              <a:buNone/>
              <a:defRPr/>
            </a:lvl2pPr>
            <a:lvl3pPr marL="822936" indent="0" algn="ctr">
              <a:buNone/>
              <a:defRPr/>
            </a:lvl3pPr>
            <a:lvl4pPr marL="1234403" indent="0" algn="ctr">
              <a:buNone/>
              <a:defRPr/>
            </a:lvl4pPr>
            <a:lvl5pPr marL="1645871" indent="0" algn="ctr">
              <a:buNone/>
              <a:defRPr/>
            </a:lvl5pPr>
            <a:lvl6pPr marL="2057339" indent="0" algn="ctr">
              <a:buNone/>
              <a:defRPr/>
            </a:lvl6pPr>
            <a:lvl7pPr marL="2468806" indent="0" algn="ctr">
              <a:buNone/>
              <a:defRPr/>
            </a:lvl7pPr>
            <a:lvl8pPr marL="2880274" indent="0" algn="ctr">
              <a:buNone/>
              <a:defRPr/>
            </a:lvl8pPr>
            <a:lvl9pPr marL="3291741" indent="0" algn="ctr">
              <a:buNone/>
              <a:defRPr/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46EA97-9687-4871-B2A7-41D5083BCFC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029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187CED-02E1-4CB1-AF32-F8503D2557C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591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48" y="4406265"/>
            <a:ext cx="7772400" cy="13630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48" y="2906078"/>
            <a:ext cx="7772400" cy="150018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468" indent="0">
              <a:buNone/>
              <a:defRPr sz="1600"/>
            </a:lvl2pPr>
            <a:lvl3pPr marL="822936" indent="0">
              <a:buNone/>
              <a:defRPr sz="1400"/>
            </a:lvl3pPr>
            <a:lvl4pPr marL="1234403" indent="0">
              <a:buNone/>
              <a:defRPr sz="1300"/>
            </a:lvl4pPr>
            <a:lvl5pPr marL="1645871" indent="0">
              <a:buNone/>
              <a:defRPr sz="1300"/>
            </a:lvl5pPr>
            <a:lvl6pPr marL="2057339" indent="0">
              <a:buNone/>
              <a:defRPr sz="1300"/>
            </a:lvl6pPr>
            <a:lvl7pPr marL="2468806" indent="0">
              <a:buNone/>
              <a:defRPr sz="1300"/>
            </a:lvl7pPr>
            <a:lvl8pPr marL="2880274" indent="0">
              <a:buNone/>
              <a:defRPr sz="1300"/>
            </a:lvl8pPr>
            <a:lvl9pPr marL="3291741" indent="0">
              <a:buNone/>
              <a:defRPr sz="13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6E7206-D753-47BE-B9E1-E465B8F1980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8062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0249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1980249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A4E29-268F-4610-ACDF-C029A62C835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531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4478"/>
            <a:ext cx="4040505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68" indent="0">
              <a:buNone/>
              <a:defRPr sz="1800" b="1"/>
            </a:lvl2pPr>
            <a:lvl3pPr marL="822936" indent="0">
              <a:buNone/>
              <a:defRPr sz="1600" b="1"/>
            </a:lvl3pPr>
            <a:lvl4pPr marL="1234403" indent="0">
              <a:buNone/>
              <a:defRPr sz="1400" b="1"/>
            </a:lvl4pPr>
            <a:lvl5pPr marL="1645871" indent="0">
              <a:buNone/>
              <a:defRPr sz="1400" b="1"/>
            </a:lvl5pPr>
            <a:lvl6pPr marL="2057339" indent="0">
              <a:buNone/>
              <a:defRPr sz="1400" b="1"/>
            </a:lvl6pPr>
            <a:lvl7pPr marL="2468806" indent="0">
              <a:buNone/>
              <a:defRPr sz="1400" b="1"/>
            </a:lvl7pPr>
            <a:lvl8pPr marL="2880274" indent="0">
              <a:buNone/>
              <a:defRPr sz="1400" b="1"/>
            </a:lvl8pPr>
            <a:lvl9pPr marL="3291741" indent="0">
              <a:buNone/>
              <a:defRPr sz="14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560"/>
            <a:ext cx="4040505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870" y="1534478"/>
            <a:ext cx="4041933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68" indent="0">
              <a:buNone/>
              <a:defRPr sz="1800" b="1"/>
            </a:lvl2pPr>
            <a:lvl3pPr marL="822936" indent="0">
              <a:buNone/>
              <a:defRPr sz="1600" b="1"/>
            </a:lvl3pPr>
            <a:lvl4pPr marL="1234403" indent="0">
              <a:buNone/>
              <a:defRPr sz="1400" b="1"/>
            </a:lvl4pPr>
            <a:lvl5pPr marL="1645871" indent="0">
              <a:buNone/>
              <a:defRPr sz="1400" b="1"/>
            </a:lvl5pPr>
            <a:lvl6pPr marL="2057339" indent="0">
              <a:buNone/>
              <a:defRPr sz="1400" b="1"/>
            </a:lvl6pPr>
            <a:lvl7pPr marL="2468806" indent="0">
              <a:buNone/>
              <a:defRPr sz="1400" b="1"/>
            </a:lvl7pPr>
            <a:lvl8pPr marL="2880274" indent="0">
              <a:buNone/>
              <a:defRPr sz="1400" b="1"/>
            </a:lvl8pPr>
            <a:lvl9pPr marL="3291741" indent="0">
              <a:buNone/>
              <a:defRPr sz="14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870" y="2174560"/>
            <a:ext cx="4041933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FC807D-9D5F-44D7-BB69-0FE9464146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4200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E1B32D-BF89-42E9-828E-9677A028F28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28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B9FF21-B598-4CA4-BB9A-F9045E90CC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442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895"/>
            <a:ext cx="3008948" cy="116157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4468"/>
            <a:ext cx="3008948" cy="4692015"/>
          </a:xfrm>
        </p:spPr>
        <p:txBody>
          <a:bodyPr/>
          <a:lstStyle>
            <a:lvl1pPr marL="0" indent="0">
              <a:buNone/>
              <a:defRPr sz="1300"/>
            </a:lvl1pPr>
            <a:lvl2pPr marL="411468" indent="0">
              <a:buNone/>
              <a:defRPr sz="1100"/>
            </a:lvl2pPr>
            <a:lvl3pPr marL="822936" indent="0">
              <a:buNone/>
              <a:defRPr sz="900"/>
            </a:lvl3pPr>
            <a:lvl4pPr marL="1234403" indent="0">
              <a:buNone/>
              <a:defRPr sz="800"/>
            </a:lvl4pPr>
            <a:lvl5pPr marL="1645871" indent="0">
              <a:buNone/>
              <a:defRPr sz="800"/>
            </a:lvl5pPr>
            <a:lvl6pPr marL="2057339" indent="0">
              <a:buNone/>
              <a:defRPr sz="800"/>
            </a:lvl6pPr>
            <a:lvl7pPr marL="2468806" indent="0">
              <a:buNone/>
              <a:defRPr sz="800"/>
            </a:lvl7pPr>
            <a:lvl8pPr marL="2880274" indent="0">
              <a:buNone/>
              <a:defRPr sz="800"/>
            </a:lvl8pPr>
            <a:lvl9pPr marL="3291741" indent="0">
              <a:buNone/>
              <a:defRPr sz="8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B1EB4E-D324-47D9-896A-79AF288D714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115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57132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653" y="4800600"/>
            <a:ext cx="5486400" cy="56721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653" y="612934"/>
            <a:ext cx="5486400" cy="4114800"/>
          </a:xfrm>
        </p:spPr>
        <p:txBody>
          <a:bodyPr/>
          <a:lstStyle>
            <a:lvl1pPr marL="0" indent="0">
              <a:buNone/>
              <a:defRPr sz="2900"/>
            </a:lvl1pPr>
            <a:lvl2pPr marL="411468" indent="0">
              <a:buNone/>
              <a:defRPr sz="2500"/>
            </a:lvl2pPr>
            <a:lvl3pPr marL="822936" indent="0">
              <a:buNone/>
              <a:defRPr sz="2200"/>
            </a:lvl3pPr>
            <a:lvl4pPr marL="1234403" indent="0">
              <a:buNone/>
              <a:defRPr sz="1800"/>
            </a:lvl4pPr>
            <a:lvl5pPr marL="1645871" indent="0">
              <a:buNone/>
              <a:defRPr sz="1800"/>
            </a:lvl5pPr>
            <a:lvl6pPr marL="2057339" indent="0">
              <a:buNone/>
              <a:defRPr sz="1800"/>
            </a:lvl6pPr>
            <a:lvl7pPr marL="2468806" indent="0">
              <a:buNone/>
              <a:defRPr sz="1800"/>
            </a:lvl7pPr>
            <a:lvl8pPr marL="2880274" indent="0">
              <a:buNone/>
              <a:defRPr sz="1800"/>
            </a:lvl8pPr>
            <a:lvl9pPr marL="3291741" indent="0">
              <a:buNone/>
              <a:defRPr sz="18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653" y="5367814"/>
            <a:ext cx="5486400" cy="804386"/>
          </a:xfrm>
        </p:spPr>
        <p:txBody>
          <a:bodyPr/>
          <a:lstStyle>
            <a:lvl1pPr marL="0" indent="0">
              <a:buNone/>
              <a:defRPr sz="1300"/>
            </a:lvl1pPr>
            <a:lvl2pPr marL="411468" indent="0">
              <a:buNone/>
              <a:defRPr sz="1100"/>
            </a:lvl2pPr>
            <a:lvl3pPr marL="822936" indent="0">
              <a:buNone/>
              <a:defRPr sz="900"/>
            </a:lvl3pPr>
            <a:lvl4pPr marL="1234403" indent="0">
              <a:buNone/>
              <a:defRPr sz="800"/>
            </a:lvl4pPr>
            <a:lvl5pPr marL="1645871" indent="0">
              <a:buNone/>
              <a:defRPr sz="800"/>
            </a:lvl5pPr>
            <a:lvl6pPr marL="2057339" indent="0">
              <a:buNone/>
              <a:defRPr sz="800"/>
            </a:lvl6pPr>
            <a:lvl7pPr marL="2468806" indent="0">
              <a:buNone/>
              <a:defRPr sz="800"/>
            </a:lvl7pPr>
            <a:lvl8pPr marL="2880274" indent="0">
              <a:buNone/>
              <a:defRPr sz="800"/>
            </a:lvl8pPr>
            <a:lvl9pPr marL="3291741" indent="0">
              <a:buNone/>
              <a:defRPr sz="8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DB5436-FC9E-42EF-8D14-7B9F65F947D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1673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948FD4-6A2D-4F2A-AB09-E0FE408348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7768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8649"/>
            <a:ext cx="1943100" cy="5487829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8649"/>
            <a:ext cx="5692140" cy="5487829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AAA030-4F0F-485D-9BCB-7C25106304C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7038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269"/>
            <a:ext cx="7772400" cy="1470183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3077"/>
          </a:xfrm>
        </p:spPr>
        <p:txBody>
          <a:bodyPr/>
          <a:lstStyle>
            <a:lvl1pPr marL="0" indent="0" algn="ctr">
              <a:buNone/>
              <a:defRPr/>
            </a:lvl1pPr>
            <a:lvl2pPr marL="411472" indent="0" algn="ctr">
              <a:buNone/>
              <a:defRPr/>
            </a:lvl2pPr>
            <a:lvl3pPr marL="822944" indent="0" algn="ctr">
              <a:buNone/>
              <a:defRPr/>
            </a:lvl3pPr>
            <a:lvl4pPr marL="1234415" indent="0" algn="ctr">
              <a:buNone/>
              <a:defRPr/>
            </a:lvl4pPr>
            <a:lvl5pPr marL="1645888" indent="0" algn="ctr">
              <a:buNone/>
              <a:defRPr/>
            </a:lvl5pPr>
            <a:lvl6pPr marL="2057359" indent="0" algn="ctr">
              <a:buNone/>
              <a:defRPr/>
            </a:lvl6pPr>
            <a:lvl7pPr marL="2468831" indent="0" algn="ctr">
              <a:buNone/>
              <a:defRPr/>
            </a:lvl7pPr>
            <a:lvl8pPr marL="2880302" indent="0" algn="ctr">
              <a:buNone/>
              <a:defRPr/>
            </a:lvl8pPr>
            <a:lvl9pPr marL="3291774" indent="0" algn="ctr">
              <a:buNone/>
              <a:defRPr/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46EA97-9687-4871-B2A7-41D5083BCFC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8572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187CED-02E1-4CB1-AF32-F8503D2557C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8525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48" y="4406265"/>
            <a:ext cx="7772400" cy="13630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48" y="2906078"/>
            <a:ext cx="7772400" cy="150018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472" indent="0">
              <a:buNone/>
              <a:defRPr sz="1600"/>
            </a:lvl2pPr>
            <a:lvl3pPr marL="822944" indent="0">
              <a:buNone/>
              <a:defRPr sz="1400"/>
            </a:lvl3pPr>
            <a:lvl4pPr marL="1234415" indent="0">
              <a:buNone/>
              <a:defRPr sz="1300"/>
            </a:lvl4pPr>
            <a:lvl5pPr marL="1645888" indent="0">
              <a:buNone/>
              <a:defRPr sz="1300"/>
            </a:lvl5pPr>
            <a:lvl6pPr marL="2057359" indent="0">
              <a:buNone/>
              <a:defRPr sz="1300"/>
            </a:lvl6pPr>
            <a:lvl7pPr marL="2468831" indent="0">
              <a:buNone/>
              <a:defRPr sz="1300"/>
            </a:lvl7pPr>
            <a:lvl8pPr marL="2880302" indent="0">
              <a:buNone/>
              <a:defRPr sz="1300"/>
            </a:lvl8pPr>
            <a:lvl9pPr marL="3291774" indent="0">
              <a:buNone/>
              <a:defRPr sz="13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6E7206-D753-47BE-B9E1-E465B8F1980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5288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0249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1980249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A4E29-268F-4610-ACDF-C029A62C835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9717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4478"/>
            <a:ext cx="4040505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2" indent="0">
              <a:buNone/>
              <a:defRPr sz="1800" b="1"/>
            </a:lvl2pPr>
            <a:lvl3pPr marL="822944" indent="0">
              <a:buNone/>
              <a:defRPr sz="1600" b="1"/>
            </a:lvl3pPr>
            <a:lvl4pPr marL="1234415" indent="0">
              <a:buNone/>
              <a:defRPr sz="1400" b="1"/>
            </a:lvl4pPr>
            <a:lvl5pPr marL="1645888" indent="0">
              <a:buNone/>
              <a:defRPr sz="1400" b="1"/>
            </a:lvl5pPr>
            <a:lvl6pPr marL="2057359" indent="0">
              <a:buNone/>
              <a:defRPr sz="1400" b="1"/>
            </a:lvl6pPr>
            <a:lvl7pPr marL="2468831" indent="0">
              <a:buNone/>
              <a:defRPr sz="1400" b="1"/>
            </a:lvl7pPr>
            <a:lvl8pPr marL="2880302" indent="0">
              <a:buNone/>
              <a:defRPr sz="1400" b="1"/>
            </a:lvl8pPr>
            <a:lvl9pPr marL="3291774" indent="0">
              <a:buNone/>
              <a:defRPr sz="14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560"/>
            <a:ext cx="4040505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869" y="1534478"/>
            <a:ext cx="4041933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2" indent="0">
              <a:buNone/>
              <a:defRPr sz="1800" b="1"/>
            </a:lvl2pPr>
            <a:lvl3pPr marL="822944" indent="0">
              <a:buNone/>
              <a:defRPr sz="1600" b="1"/>
            </a:lvl3pPr>
            <a:lvl4pPr marL="1234415" indent="0">
              <a:buNone/>
              <a:defRPr sz="1400" b="1"/>
            </a:lvl4pPr>
            <a:lvl5pPr marL="1645888" indent="0">
              <a:buNone/>
              <a:defRPr sz="1400" b="1"/>
            </a:lvl5pPr>
            <a:lvl6pPr marL="2057359" indent="0">
              <a:buNone/>
              <a:defRPr sz="1400" b="1"/>
            </a:lvl6pPr>
            <a:lvl7pPr marL="2468831" indent="0">
              <a:buNone/>
              <a:defRPr sz="1400" b="1"/>
            </a:lvl7pPr>
            <a:lvl8pPr marL="2880302" indent="0">
              <a:buNone/>
              <a:defRPr sz="1400" b="1"/>
            </a:lvl8pPr>
            <a:lvl9pPr marL="3291774" indent="0">
              <a:buNone/>
              <a:defRPr sz="14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869" y="2174560"/>
            <a:ext cx="4041933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FC807D-9D5F-44D7-BB69-0FE9464146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2855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E1B32D-BF89-42E9-828E-9677A028F28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2374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B9FF21-B598-4CA4-BB9A-F9045E90CC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447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65532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894"/>
            <a:ext cx="3008948" cy="116157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4467"/>
            <a:ext cx="3008948" cy="4692015"/>
          </a:xfrm>
        </p:spPr>
        <p:txBody>
          <a:bodyPr/>
          <a:lstStyle>
            <a:lvl1pPr marL="0" indent="0">
              <a:buNone/>
              <a:defRPr sz="1300"/>
            </a:lvl1pPr>
            <a:lvl2pPr marL="411472" indent="0">
              <a:buNone/>
              <a:defRPr sz="1100"/>
            </a:lvl2pPr>
            <a:lvl3pPr marL="822944" indent="0">
              <a:buNone/>
              <a:defRPr sz="900"/>
            </a:lvl3pPr>
            <a:lvl4pPr marL="1234415" indent="0">
              <a:buNone/>
              <a:defRPr sz="800"/>
            </a:lvl4pPr>
            <a:lvl5pPr marL="1645888" indent="0">
              <a:buNone/>
              <a:defRPr sz="800"/>
            </a:lvl5pPr>
            <a:lvl6pPr marL="2057359" indent="0">
              <a:buNone/>
              <a:defRPr sz="800"/>
            </a:lvl6pPr>
            <a:lvl7pPr marL="2468831" indent="0">
              <a:buNone/>
              <a:defRPr sz="800"/>
            </a:lvl7pPr>
            <a:lvl8pPr marL="2880302" indent="0">
              <a:buNone/>
              <a:defRPr sz="800"/>
            </a:lvl8pPr>
            <a:lvl9pPr marL="3291774" indent="0">
              <a:buNone/>
              <a:defRPr sz="8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B1EB4E-D324-47D9-896A-79AF288D714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4532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653" y="4800600"/>
            <a:ext cx="5486400" cy="56721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653" y="612934"/>
            <a:ext cx="5486400" cy="4114800"/>
          </a:xfrm>
        </p:spPr>
        <p:txBody>
          <a:bodyPr/>
          <a:lstStyle>
            <a:lvl1pPr marL="0" indent="0">
              <a:buNone/>
              <a:defRPr sz="2900"/>
            </a:lvl1pPr>
            <a:lvl2pPr marL="411472" indent="0">
              <a:buNone/>
              <a:defRPr sz="2500"/>
            </a:lvl2pPr>
            <a:lvl3pPr marL="822944" indent="0">
              <a:buNone/>
              <a:defRPr sz="2200"/>
            </a:lvl3pPr>
            <a:lvl4pPr marL="1234415" indent="0">
              <a:buNone/>
              <a:defRPr sz="1800"/>
            </a:lvl4pPr>
            <a:lvl5pPr marL="1645888" indent="0">
              <a:buNone/>
              <a:defRPr sz="1800"/>
            </a:lvl5pPr>
            <a:lvl6pPr marL="2057359" indent="0">
              <a:buNone/>
              <a:defRPr sz="1800"/>
            </a:lvl6pPr>
            <a:lvl7pPr marL="2468831" indent="0">
              <a:buNone/>
              <a:defRPr sz="1800"/>
            </a:lvl7pPr>
            <a:lvl8pPr marL="2880302" indent="0">
              <a:buNone/>
              <a:defRPr sz="1800"/>
            </a:lvl8pPr>
            <a:lvl9pPr marL="3291774" indent="0">
              <a:buNone/>
              <a:defRPr sz="18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653" y="5367814"/>
            <a:ext cx="5486400" cy="804386"/>
          </a:xfrm>
        </p:spPr>
        <p:txBody>
          <a:bodyPr/>
          <a:lstStyle>
            <a:lvl1pPr marL="0" indent="0">
              <a:buNone/>
              <a:defRPr sz="1300"/>
            </a:lvl1pPr>
            <a:lvl2pPr marL="411472" indent="0">
              <a:buNone/>
              <a:defRPr sz="1100"/>
            </a:lvl2pPr>
            <a:lvl3pPr marL="822944" indent="0">
              <a:buNone/>
              <a:defRPr sz="900"/>
            </a:lvl3pPr>
            <a:lvl4pPr marL="1234415" indent="0">
              <a:buNone/>
              <a:defRPr sz="800"/>
            </a:lvl4pPr>
            <a:lvl5pPr marL="1645888" indent="0">
              <a:buNone/>
              <a:defRPr sz="800"/>
            </a:lvl5pPr>
            <a:lvl6pPr marL="2057359" indent="0">
              <a:buNone/>
              <a:defRPr sz="800"/>
            </a:lvl6pPr>
            <a:lvl7pPr marL="2468831" indent="0">
              <a:buNone/>
              <a:defRPr sz="800"/>
            </a:lvl7pPr>
            <a:lvl8pPr marL="2880302" indent="0">
              <a:buNone/>
              <a:defRPr sz="800"/>
            </a:lvl8pPr>
            <a:lvl9pPr marL="3291774" indent="0">
              <a:buNone/>
              <a:defRPr sz="8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DB5436-FC9E-42EF-8D14-7B9F65F947D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0756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948FD4-6A2D-4F2A-AB09-E0FE408348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1227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8649"/>
            <a:ext cx="1943100" cy="5487829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8649"/>
            <a:ext cx="5692140" cy="5487829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AAA030-4F0F-485D-9BCB-7C25106304C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3126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267"/>
            <a:ext cx="7772400" cy="1470183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3077"/>
          </a:xfrm>
        </p:spPr>
        <p:txBody>
          <a:bodyPr/>
          <a:lstStyle>
            <a:lvl1pPr marL="0" indent="0" algn="ctr">
              <a:buNone/>
              <a:defRPr/>
            </a:lvl1pPr>
            <a:lvl2pPr marL="411480" indent="0" algn="ctr">
              <a:buNone/>
              <a:defRPr/>
            </a:lvl2pPr>
            <a:lvl3pPr marL="822960" indent="0" algn="ctr">
              <a:buNone/>
              <a:defRPr/>
            </a:lvl3pPr>
            <a:lvl4pPr marL="1234440" indent="0" algn="ctr">
              <a:buNone/>
              <a:defRPr/>
            </a:lvl4pPr>
            <a:lvl5pPr marL="1645920" indent="0" algn="ctr">
              <a:buNone/>
              <a:defRPr/>
            </a:lvl5pPr>
            <a:lvl6pPr marL="2057400" indent="0" algn="ctr">
              <a:buNone/>
              <a:defRPr/>
            </a:lvl6pPr>
            <a:lvl7pPr marL="2468880" indent="0" algn="ctr">
              <a:buNone/>
              <a:defRPr/>
            </a:lvl7pPr>
            <a:lvl8pPr marL="2880360" indent="0" algn="ctr">
              <a:buNone/>
              <a:defRPr/>
            </a:lvl8pPr>
            <a:lvl9pPr marL="3291840" indent="0" algn="ctr">
              <a:buNone/>
              <a:defRPr/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F8871-1F6A-411D-A292-7CEB34594F6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5514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34AA05-A585-4FA1-A165-D229B5145BC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7359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48" y="4406265"/>
            <a:ext cx="7772400" cy="13630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48" y="2906078"/>
            <a:ext cx="7772400" cy="150018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480" indent="0">
              <a:buNone/>
              <a:defRPr sz="1600"/>
            </a:lvl2pPr>
            <a:lvl3pPr marL="822960" indent="0">
              <a:buNone/>
              <a:defRPr sz="1400"/>
            </a:lvl3pPr>
            <a:lvl4pPr marL="1234440" indent="0">
              <a:buNone/>
              <a:defRPr sz="1300"/>
            </a:lvl4pPr>
            <a:lvl5pPr marL="1645920" indent="0">
              <a:buNone/>
              <a:defRPr sz="1300"/>
            </a:lvl5pPr>
            <a:lvl6pPr marL="2057400" indent="0">
              <a:buNone/>
              <a:defRPr sz="1300"/>
            </a:lvl6pPr>
            <a:lvl7pPr marL="2468880" indent="0">
              <a:buNone/>
              <a:defRPr sz="1300"/>
            </a:lvl7pPr>
            <a:lvl8pPr marL="2880360" indent="0">
              <a:buNone/>
              <a:defRPr sz="1300"/>
            </a:lvl8pPr>
            <a:lvl9pPr marL="3291840" indent="0">
              <a:buNone/>
              <a:defRPr sz="13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376733-E7A8-46F7-A818-D77C0DBDFB7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9627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0248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1980248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21AE77-D811-448D-A34E-984257ADB41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9581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478"/>
            <a:ext cx="4040505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558"/>
            <a:ext cx="4040505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867" y="1534478"/>
            <a:ext cx="4041933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867" y="2174558"/>
            <a:ext cx="4041933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D47650-BF54-45F3-946C-D3BB0A36286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4373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B4A764-17CF-421B-8D46-08E4EDD4E14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417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18490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FB6AFD-5B2F-4D12-9081-83B7750A4BD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2331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892"/>
            <a:ext cx="3008948" cy="116157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4465"/>
            <a:ext cx="3008948" cy="4692015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FBC88-9379-48DF-B3C4-1D37D95657E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6061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653" y="4800600"/>
            <a:ext cx="5486400" cy="56721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653" y="612934"/>
            <a:ext cx="5486400" cy="4114800"/>
          </a:xfrm>
        </p:spPr>
        <p:txBody>
          <a:bodyPr/>
          <a:lstStyle>
            <a:lvl1pPr marL="0" indent="0">
              <a:buNone/>
              <a:defRPr sz="2900"/>
            </a:lvl1pPr>
            <a:lvl2pPr marL="411480" indent="0">
              <a:buNone/>
              <a:defRPr sz="2500"/>
            </a:lvl2pPr>
            <a:lvl3pPr marL="822960" indent="0">
              <a:buNone/>
              <a:defRPr sz="220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653" y="5367814"/>
            <a:ext cx="5486400" cy="804386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709A42-0BFC-4003-AA45-74F0DEB5153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7182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B1FE94-48BE-4691-AC8D-62E615C1B54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27137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8648"/>
            <a:ext cx="1943100" cy="5487829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8648"/>
            <a:ext cx="5692140" cy="5487829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69CA46-C02B-43F1-8A1C-594B21D671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96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7" indent="0">
              <a:buNone/>
              <a:defRPr sz="2000" b="1"/>
            </a:lvl2pPr>
            <a:lvl3pPr marL="914373" indent="0">
              <a:buNone/>
              <a:defRPr sz="1800" b="1"/>
            </a:lvl3pPr>
            <a:lvl4pPr marL="1371560" indent="0">
              <a:buNone/>
              <a:defRPr sz="1600" b="1"/>
            </a:lvl4pPr>
            <a:lvl5pPr marL="1828746" indent="0">
              <a:buNone/>
              <a:defRPr sz="1600" b="1"/>
            </a:lvl5pPr>
            <a:lvl6pPr marL="2285933" indent="0">
              <a:buNone/>
              <a:defRPr sz="1600" b="1"/>
            </a:lvl6pPr>
            <a:lvl7pPr marL="2743119" indent="0">
              <a:buNone/>
              <a:defRPr sz="1600" b="1"/>
            </a:lvl7pPr>
            <a:lvl8pPr marL="3200304" indent="0">
              <a:buNone/>
              <a:defRPr sz="1600" b="1"/>
            </a:lvl8pPr>
            <a:lvl9pPr marL="365748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7" indent="0">
              <a:buNone/>
              <a:defRPr sz="2000" b="1"/>
            </a:lvl2pPr>
            <a:lvl3pPr marL="914373" indent="0">
              <a:buNone/>
              <a:defRPr sz="1800" b="1"/>
            </a:lvl3pPr>
            <a:lvl4pPr marL="1371560" indent="0">
              <a:buNone/>
              <a:defRPr sz="1600" b="1"/>
            </a:lvl4pPr>
            <a:lvl5pPr marL="1828746" indent="0">
              <a:buNone/>
              <a:defRPr sz="1600" b="1"/>
            </a:lvl5pPr>
            <a:lvl6pPr marL="2285933" indent="0">
              <a:buNone/>
              <a:defRPr sz="1600" b="1"/>
            </a:lvl6pPr>
            <a:lvl7pPr marL="2743119" indent="0">
              <a:buNone/>
              <a:defRPr sz="1600" b="1"/>
            </a:lvl7pPr>
            <a:lvl8pPr marL="3200304" indent="0">
              <a:buNone/>
              <a:defRPr sz="1600" b="1"/>
            </a:lvl8pPr>
            <a:lvl9pPr marL="365748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678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059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478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3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7" indent="0">
              <a:buNone/>
              <a:defRPr sz="1200"/>
            </a:lvl2pPr>
            <a:lvl3pPr marL="914373" indent="0">
              <a:buNone/>
              <a:defRPr sz="1000"/>
            </a:lvl3pPr>
            <a:lvl4pPr marL="1371560" indent="0">
              <a:buNone/>
              <a:defRPr sz="900"/>
            </a:lvl4pPr>
            <a:lvl5pPr marL="1828746" indent="0">
              <a:buNone/>
              <a:defRPr sz="900"/>
            </a:lvl5pPr>
            <a:lvl6pPr marL="2285933" indent="0">
              <a:buNone/>
              <a:defRPr sz="900"/>
            </a:lvl6pPr>
            <a:lvl7pPr marL="2743119" indent="0">
              <a:buNone/>
              <a:defRPr sz="900"/>
            </a:lvl7pPr>
            <a:lvl8pPr marL="3200304" indent="0">
              <a:buNone/>
              <a:defRPr sz="900"/>
            </a:lvl8pPr>
            <a:lvl9pPr marL="365748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894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7" indent="0">
              <a:buNone/>
              <a:defRPr sz="2800"/>
            </a:lvl2pPr>
            <a:lvl3pPr marL="914373" indent="0">
              <a:buNone/>
              <a:defRPr sz="2400"/>
            </a:lvl3pPr>
            <a:lvl4pPr marL="1371560" indent="0">
              <a:buNone/>
              <a:defRPr sz="2000"/>
            </a:lvl4pPr>
            <a:lvl5pPr marL="1828746" indent="0">
              <a:buNone/>
              <a:defRPr sz="2000"/>
            </a:lvl5pPr>
            <a:lvl6pPr marL="2285933" indent="0">
              <a:buNone/>
              <a:defRPr sz="2000"/>
            </a:lvl6pPr>
            <a:lvl7pPr marL="2743119" indent="0">
              <a:buNone/>
              <a:defRPr sz="2000"/>
            </a:lvl7pPr>
            <a:lvl8pPr marL="3200304" indent="0">
              <a:buNone/>
              <a:defRPr sz="2000"/>
            </a:lvl8pPr>
            <a:lvl9pPr marL="3657489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7" indent="0">
              <a:buNone/>
              <a:defRPr sz="1200"/>
            </a:lvl2pPr>
            <a:lvl3pPr marL="914373" indent="0">
              <a:buNone/>
              <a:defRPr sz="1000"/>
            </a:lvl3pPr>
            <a:lvl4pPr marL="1371560" indent="0">
              <a:buNone/>
              <a:defRPr sz="900"/>
            </a:lvl4pPr>
            <a:lvl5pPr marL="1828746" indent="0">
              <a:buNone/>
              <a:defRPr sz="900"/>
            </a:lvl5pPr>
            <a:lvl6pPr marL="2285933" indent="0">
              <a:buNone/>
              <a:defRPr sz="900"/>
            </a:lvl6pPr>
            <a:lvl7pPr marL="2743119" indent="0">
              <a:buNone/>
              <a:defRPr sz="900"/>
            </a:lvl7pPr>
            <a:lvl8pPr marL="3200304" indent="0">
              <a:buNone/>
              <a:defRPr sz="900"/>
            </a:lvl8pPr>
            <a:lvl9pPr marL="365748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2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7" tIns="45717" rIns="91437" bIns="4571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37" tIns="45717" rIns="91437" bIns="457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 vert="horz" lIns="91437" tIns="45717" rIns="91437" bIns="4571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5C85-7350-40CE-86A6-487AB56DDBBA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3" y="6356352"/>
            <a:ext cx="2895600" cy="365125"/>
          </a:xfrm>
          <a:prstGeom prst="rect">
            <a:avLst/>
          </a:prstGeom>
        </p:spPr>
        <p:txBody>
          <a:bodyPr vert="horz" lIns="91437" tIns="45717" rIns="91437" bIns="4571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37" tIns="45717" rIns="91437" bIns="4571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356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7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9" indent="-342889" algn="l" defTabSz="91437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28" indent="-285741" algn="l" defTabSz="91437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66" indent="-228593" algn="l" defTabSz="91437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52" indent="-228593" algn="l" defTabSz="91437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39" indent="-228593" algn="l" defTabSz="91437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25" indent="-228593" algn="l" defTabSz="91437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11" indent="-228593" algn="l" defTabSz="91437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97" indent="-228593" algn="l" defTabSz="91437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83" indent="-228593" algn="l" defTabSz="91437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7" algn="l" defTabSz="914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3" algn="l" defTabSz="914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0" algn="l" defTabSz="914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46" algn="l" defTabSz="914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33" algn="l" defTabSz="914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19" algn="l" defTabSz="914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04" algn="l" defTabSz="914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89" algn="l" defTabSz="9143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8649"/>
            <a:ext cx="7772400" cy="1144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293" tIns="41148" rIns="82293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0249"/>
            <a:ext cx="7772400" cy="4116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293" tIns="41148" rIns="82293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7928"/>
            <a:ext cx="1905953" cy="4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293" tIns="41148" rIns="82293" bIns="41148" numCol="1" anchor="t" anchorCtr="0" compatLnSpc="1">
            <a:prstTxWarp prst="textNoShape">
              <a:avLst/>
            </a:prstTxWarp>
          </a:bodyPr>
          <a:lstStyle>
            <a:lvl1pPr>
              <a:defRPr sz="1300" smtClean="0">
                <a:latin typeface="+mn-lt"/>
                <a:ea typeface="ＭＳ Ｐゴシック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248" y="6247928"/>
            <a:ext cx="2897505" cy="4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293" tIns="41148" rIns="82293" bIns="41148" numCol="1" anchor="t" anchorCtr="0" compatLnSpc="1">
            <a:prstTxWarp prst="textNoShape">
              <a:avLst/>
            </a:prstTxWarp>
          </a:bodyPr>
          <a:lstStyle>
            <a:lvl1pPr algn="ctr">
              <a:defRPr sz="1300" smtClean="0">
                <a:latin typeface="+mn-lt"/>
                <a:ea typeface="ＭＳ Ｐゴシック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2251" y="6247928"/>
            <a:ext cx="1907382" cy="4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293" tIns="41148" rIns="82293" bIns="4114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24ABEA9-5006-493E-8496-3CF68BE2F0AE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58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5pPr>
      <a:lvl6pPr marL="411468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6pPr>
      <a:lvl7pPr marL="822936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7pPr>
      <a:lvl8pPr marL="1234403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8pPr>
      <a:lvl9pPr marL="1645871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08601" indent="-308601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68635" indent="-257168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</a:defRPr>
      </a:lvl2pPr>
      <a:lvl3pPr marL="1028669" indent="-205734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440137" indent="-205734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+mn-ea"/>
        </a:defRPr>
      </a:lvl4pPr>
      <a:lvl5pPr marL="1851603" indent="-205734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5pPr>
      <a:lvl6pPr marL="2263073" indent="-205734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6pPr>
      <a:lvl7pPr marL="2674539" indent="-205734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7pPr>
      <a:lvl8pPr marL="3086007" indent="-205734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8pPr>
      <a:lvl9pPr marL="3497475" indent="-205734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11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68" algn="l" defTabSz="411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36" algn="l" defTabSz="411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03" algn="l" defTabSz="411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71" algn="l" defTabSz="411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39" algn="l" defTabSz="411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06" algn="l" defTabSz="411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274" algn="l" defTabSz="411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741" algn="l" defTabSz="41146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8649"/>
            <a:ext cx="7772400" cy="1144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294" tIns="41148" rIns="82294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0249"/>
            <a:ext cx="7772400" cy="4116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294" tIns="41148" rIns="82294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7927"/>
            <a:ext cx="1905953" cy="4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294" tIns="41148" rIns="82294" bIns="41148" numCol="1" anchor="t" anchorCtr="0" compatLnSpc="1">
            <a:prstTxWarp prst="textNoShape">
              <a:avLst/>
            </a:prstTxWarp>
          </a:bodyPr>
          <a:lstStyle>
            <a:lvl1pPr>
              <a:defRPr sz="1300" smtClean="0">
                <a:latin typeface="+mn-lt"/>
                <a:ea typeface="ＭＳ Ｐゴシック" charset="0"/>
              </a:defRPr>
            </a:lvl1pPr>
          </a:lstStyle>
          <a:p>
            <a:pPr defTabSz="914382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248" y="6247927"/>
            <a:ext cx="2897505" cy="4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294" tIns="41148" rIns="82294" bIns="41148" numCol="1" anchor="t" anchorCtr="0" compatLnSpc="1">
            <a:prstTxWarp prst="textNoShape">
              <a:avLst/>
            </a:prstTxWarp>
          </a:bodyPr>
          <a:lstStyle>
            <a:lvl1pPr algn="ctr">
              <a:defRPr sz="1300" smtClean="0">
                <a:latin typeface="+mn-lt"/>
                <a:ea typeface="ＭＳ Ｐゴシック" charset="0"/>
              </a:defRPr>
            </a:lvl1pPr>
          </a:lstStyle>
          <a:p>
            <a:pPr defTabSz="914382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2250" y="6247927"/>
            <a:ext cx="1907382" cy="4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294" tIns="41148" rIns="82294" bIns="4114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 New Roman" pitchFamily="18" charset="0"/>
              </a:defRPr>
            </a:lvl1pPr>
          </a:lstStyle>
          <a:p>
            <a:pPr defTabSz="914382" fontAlgn="base">
              <a:spcBef>
                <a:spcPct val="0"/>
              </a:spcBef>
              <a:spcAft>
                <a:spcPct val="0"/>
              </a:spcAft>
            </a:pPr>
            <a:fld id="{124ABEA9-5006-493E-8496-3CF68BE2F0AE}" type="slidenum">
              <a:rPr lang="en-US" smtClean="0">
                <a:solidFill>
                  <a:srgbClr val="000000"/>
                </a:solidFill>
              </a:rPr>
              <a:pPr defTabSz="914382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5pPr>
      <a:lvl6pPr marL="411472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6pPr>
      <a:lvl7pPr marL="822944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7pPr>
      <a:lvl8pPr marL="1234415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8pPr>
      <a:lvl9pPr marL="1645888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08604" indent="-308604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68642" indent="-25717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</a:defRPr>
      </a:lvl2pPr>
      <a:lvl3pPr marL="1028679" indent="-205736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440151" indent="-205736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+mn-ea"/>
        </a:defRPr>
      </a:lvl4pPr>
      <a:lvl5pPr marL="1851622" indent="-205736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5pPr>
      <a:lvl6pPr marL="2263095" indent="-20573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6pPr>
      <a:lvl7pPr marL="2674566" indent="-20573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7pPr>
      <a:lvl8pPr marL="3086038" indent="-20573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8pPr>
      <a:lvl9pPr marL="3497510" indent="-20573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1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2" algn="l" defTabSz="41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44" algn="l" defTabSz="41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15" algn="l" defTabSz="41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88" algn="l" defTabSz="41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59" algn="l" defTabSz="41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31" algn="l" defTabSz="41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02" algn="l" defTabSz="41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774" algn="l" defTabSz="41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8648"/>
            <a:ext cx="7772400" cy="1144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0248"/>
            <a:ext cx="7772400" cy="4116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7925"/>
            <a:ext cx="1905953" cy="4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>
            <a:lvl1pPr>
              <a:defRPr sz="1300" smtClean="0">
                <a:latin typeface="+mn-lt"/>
                <a:ea typeface="ＭＳ Ｐゴシック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248" y="6247925"/>
            <a:ext cx="2897505" cy="4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>
            <a:lvl1pPr algn="ctr">
              <a:defRPr sz="1300" smtClean="0">
                <a:latin typeface="+mn-lt"/>
                <a:ea typeface="ＭＳ Ｐゴシック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2248" y="6247925"/>
            <a:ext cx="1907382" cy="45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 New Roman" pitchFamily="1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D623D236-2CF0-4DFD-AD0C-9B0AB52AE1E2}" type="slidenum">
              <a:rPr lang="en-US" smtClean="0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69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5pPr>
      <a:lvl6pPr marL="41148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6pPr>
      <a:lvl7pPr marL="82296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7pPr>
      <a:lvl8pPr marL="123444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8pPr>
      <a:lvl9pPr marL="164592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08610" indent="-308610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68655" indent="-257175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</a:defRPr>
      </a:lvl2pPr>
      <a:lvl3pPr marL="1028700" indent="-20574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440180" indent="-20574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+mn-ea"/>
        </a:defRPr>
      </a:lvl4pPr>
      <a:lvl5pPr marL="1851660" indent="-205740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5pPr>
      <a:lvl6pPr marL="226314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6pPr>
      <a:lvl7pPr marL="267462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7pPr>
      <a:lvl8pPr marL="308610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8pPr>
      <a:lvl9pPr marL="349758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4.xml"/><Relationship Id="rId6" Type="http://schemas.openxmlformats.org/officeDocument/2006/relationships/hyperlink" Target="http://facebook.com/reititin" TargetMode="External"/><Relationship Id="rId5" Type="http://schemas.openxmlformats.org/officeDocument/2006/relationships/hyperlink" Target="http://twitter.com/reititin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5.png"/><Relationship Id="rId4" Type="http://schemas.openxmlformats.org/officeDocument/2006/relationships/image" Target="../media/image5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7" y="620689"/>
            <a:ext cx="7702624" cy="936103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chemeClr val="accent3"/>
                </a:solidFill>
              </a:rPr>
              <a:t>Esittäytyminen</a:t>
            </a:r>
            <a:endParaRPr lang="fi-FI" dirty="0"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272808" cy="4104456"/>
          </a:xfrm>
        </p:spPr>
        <p:txBody>
          <a:bodyPr/>
          <a:lstStyle/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r>
              <a:rPr lang="fi-FI" dirty="0" smtClean="0"/>
              <a:t>Tuomas Korkalainen</a:t>
            </a:r>
          </a:p>
          <a:p>
            <a:r>
              <a:rPr lang="fi-FI" dirty="0" smtClean="0"/>
              <a:t>Metropolia</a:t>
            </a:r>
            <a:endParaRPr lang="fi-FI" dirty="0"/>
          </a:p>
        </p:txBody>
      </p:sp>
      <p:pic>
        <p:nvPicPr>
          <p:cNvPr id="5" name="Picture 2" descr="C:\Users\m0502532\Documents\SUMMIT\Final_summ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5" y="1419070"/>
            <a:ext cx="3024336" cy="219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24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Hankkeen/idean jatko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PROksi-alustan</a:t>
            </a:r>
            <a:r>
              <a:rPr lang="fi-FI" dirty="0" smtClean="0"/>
              <a:t> </a:t>
            </a:r>
            <a:r>
              <a:rPr lang="fi-FI" dirty="0" err="1" smtClean="0"/>
              <a:t>valtavirtaistaminen</a:t>
            </a:r>
            <a:endParaRPr lang="fi-FI" dirty="0"/>
          </a:p>
          <a:p>
            <a:r>
              <a:rPr lang="fi-FI" dirty="0" smtClean="0"/>
              <a:t>Uusien opetusmenetelmien levittäminen</a:t>
            </a:r>
          </a:p>
          <a:p>
            <a:r>
              <a:rPr lang="fi-FI" dirty="0"/>
              <a:t>Open Access -ajattelu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617083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134" y="4140518"/>
            <a:ext cx="6715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870" y="5983605"/>
            <a:ext cx="4049078" cy="745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393" y="428625"/>
            <a:ext cx="2154555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0029" y="577215"/>
            <a:ext cx="7358063" cy="5683568"/>
          </a:xfrm>
        </p:spPr>
        <p:txBody>
          <a:bodyPr lIns="0" tIns="0" rIns="0" bIns="0"/>
          <a:lstStyle/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800" u="sng" dirty="0">
                <a:solidFill>
                  <a:srgbClr val="C00000"/>
                </a:solidFill>
                <a:latin typeface="Arial" pitchFamily="34" charset="0"/>
              </a:rPr>
              <a:t>reititin.metropolia.fi</a:t>
            </a:r>
            <a:endParaRPr lang="en-US" dirty="0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z="2800" u="sng" dirty="0">
              <a:solidFill>
                <a:srgbClr val="C00000"/>
              </a:solidFill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z="1700" dirty="0">
              <a:solidFill>
                <a:srgbClr val="000000"/>
              </a:solidFill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700" dirty="0">
                <a:solidFill>
                  <a:srgbClr val="FF3300"/>
                </a:solidFill>
                <a:latin typeface="Arial" pitchFamily="34" charset="0"/>
              </a:rPr>
              <a:t>Matti </a:t>
            </a:r>
            <a:r>
              <a:rPr lang="en-US" sz="1700" dirty="0" err="1">
                <a:solidFill>
                  <a:srgbClr val="FF3300"/>
                </a:solidFill>
                <a:latin typeface="Arial" pitchFamily="34" charset="0"/>
              </a:rPr>
              <a:t>Rantala</a:t>
            </a:r>
            <a:r>
              <a:rPr lang="en-US" sz="1700" dirty="0">
                <a:solidFill>
                  <a:srgbClr val="FF3300"/>
                </a:solidFill>
                <a:latin typeface="Arial" pitchFamily="34" charset="0"/>
              </a:rPr>
              <a:t> - </a:t>
            </a:r>
            <a:r>
              <a:rPr lang="en-US" sz="1700" dirty="0" err="1">
                <a:solidFill>
                  <a:srgbClr val="FF3300"/>
                </a:solidFill>
                <a:latin typeface="Arial" pitchFamily="34" charset="0"/>
              </a:rPr>
              <a:t>projektipäällikkö</a:t>
            </a:r>
            <a:endParaRPr lang="en-US" dirty="0" smtClean="0">
              <a:solidFill>
                <a:srgbClr val="FF3300"/>
              </a:solidFill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700" dirty="0">
                <a:solidFill>
                  <a:srgbClr val="000000"/>
                </a:solidFill>
                <a:latin typeface="Arial" pitchFamily="34" charset="0"/>
              </a:rPr>
              <a:t>matti.rantala@metropolia.fi</a:t>
            </a:r>
            <a:endParaRPr lang="en-US" dirty="0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z="1700" dirty="0">
              <a:solidFill>
                <a:srgbClr val="000000"/>
              </a:solidFill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700" dirty="0" err="1">
                <a:solidFill>
                  <a:srgbClr val="C00000"/>
                </a:solidFill>
                <a:latin typeface="Arial" pitchFamily="34" charset="0"/>
              </a:rPr>
              <a:t>Tuomas</a:t>
            </a:r>
            <a:r>
              <a:rPr lang="en-US" sz="1700" dirty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1700" dirty="0" err="1">
                <a:solidFill>
                  <a:srgbClr val="C00000"/>
                </a:solidFill>
                <a:latin typeface="Arial" pitchFamily="34" charset="0"/>
              </a:rPr>
              <a:t>Korkalainen</a:t>
            </a:r>
            <a:r>
              <a:rPr lang="en-US" sz="1700" dirty="0">
                <a:solidFill>
                  <a:srgbClr val="C00000"/>
                </a:solidFill>
                <a:latin typeface="Arial" pitchFamily="34" charset="0"/>
              </a:rPr>
              <a:t> - </a:t>
            </a:r>
            <a:r>
              <a:rPr lang="en-US" sz="1700" dirty="0" err="1">
                <a:solidFill>
                  <a:srgbClr val="C00000"/>
                </a:solidFill>
                <a:latin typeface="Arial" pitchFamily="34" charset="0"/>
              </a:rPr>
              <a:t>tiedotus</a:t>
            </a:r>
            <a:r>
              <a:rPr lang="en-US" sz="1700" dirty="0">
                <a:solidFill>
                  <a:srgbClr val="C00000"/>
                </a:solidFill>
                <a:latin typeface="Arial" pitchFamily="34" charset="0"/>
              </a:rPr>
              <a:t>, </a:t>
            </a:r>
            <a:r>
              <a:rPr lang="en-US" sz="1700" dirty="0" err="1">
                <a:solidFill>
                  <a:srgbClr val="C00000"/>
                </a:solidFill>
                <a:latin typeface="Arial" pitchFamily="34" charset="0"/>
              </a:rPr>
              <a:t>sidosryhmät</a:t>
            </a:r>
            <a:endParaRPr lang="en-US" dirty="0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700" u="sng" dirty="0">
                <a:solidFill>
                  <a:srgbClr val="000000"/>
                </a:solidFill>
                <a:latin typeface="Arial" pitchFamily="34" charset="0"/>
              </a:rPr>
              <a:t>tuomas.korkalainen@metropolia.fi</a:t>
            </a:r>
            <a:endParaRPr lang="en-US" dirty="0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z="1700" dirty="0">
              <a:solidFill>
                <a:srgbClr val="C00000"/>
              </a:solidFill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700" dirty="0">
                <a:solidFill>
                  <a:srgbClr val="C00000"/>
                </a:solidFill>
                <a:latin typeface="Arial" pitchFamily="34" charset="0"/>
              </a:rPr>
              <a:t>Irene </a:t>
            </a:r>
            <a:r>
              <a:rPr lang="en-US" sz="1700" dirty="0" err="1">
                <a:solidFill>
                  <a:srgbClr val="C00000"/>
                </a:solidFill>
                <a:latin typeface="Arial" pitchFamily="34" charset="0"/>
              </a:rPr>
              <a:t>Alsti-Lehtonen</a:t>
            </a:r>
            <a:r>
              <a:rPr lang="en-US" sz="1700" dirty="0">
                <a:solidFill>
                  <a:srgbClr val="C00000"/>
                </a:solidFill>
                <a:latin typeface="Arial" pitchFamily="34" charset="0"/>
              </a:rPr>
              <a:t> - </a:t>
            </a:r>
            <a:r>
              <a:rPr lang="en-US" sz="1700" dirty="0" err="1">
                <a:solidFill>
                  <a:srgbClr val="C00000"/>
                </a:solidFill>
                <a:latin typeface="Arial" pitchFamily="34" charset="0"/>
              </a:rPr>
              <a:t>koulutussuunnittelu</a:t>
            </a:r>
            <a:r>
              <a:rPr lang="en-US" sz="1700" dirty="0">
                <a:solidFill>
                  <a:srgbClr val="C00000"/>
                </a:solidFill>
                <a:latin typeface="Arial" pitchFamily="34" charset="0"/>
              </a:rPr>
              <a:t>, </a:t>
            </a:r>
            <a:r>
              <a:rPr lang="en-US" sz="1700" dirty="0" err="1">
                <a:solidFill>
                  <a:srgbClr val="C00000"/>
                </a:solidFill>
                <a:latin typeface="Arial" pitchFamily="34" charset="0"/>
              </a:rPr>
              <a:t>hallinto</a:t>
            </a:r>
            <a:endParaRPr lang="en-US" dirty="0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700" dirty="0">
                <a:latin typeface="Arial" pitchFamily="34" charset="0"/>
              </a:rPr>
              <a:t>irene.alsti-lehtonen@metropolia.fi</a:t>
            </a:r>
            <a:endParaRPr lang="en-US" dirty="0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z="1700" dirty="0"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700" dirty="0">
                <a:solidFill>
                  <a:srgbClr val="C00000"/>
                </a:solidFill>
                <a:latin typeface="Arial" pitchFamily="34" charset="0"/>
              </a:rPr>
              <a:t>Markku Tähtinen - </a:t>
            </a:r>
            <a:r>
              <a:rPr lang="en-US" sz="1700" dirty="0" err="1">
                <a:solidFill>
                  <a:srgbClr val="C00000"/>
                </a:solidFill>
                <a:latin typeface="Arial" pitchFamily="34" charset="0"/>
              </a:rPr>
              <a:t>sähköiset</a:t>
            </a:r>
            <a:r>
              <a:rPr lang="en-US" sz="1700" dirty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1700" dirty="0" err="1">
                <a:solidFill>
                  <a:srgbClr val="C00000"/>
                </a:solidFill>
                <a:latin typeface="Arial" pitchFamily="34" charset="0"/>
              </a:rPr>
              <a:t>ratkaisut</a:t>
            </a:r>
            <a:r>
              <a:rPr lang="en-US" sz="1700" dirty="0">
                <a:solidFill>
                  <a:srgbClr val="C00000"/>
                </a:solidFill>
                <a:latin typeface="Arial" pitchFamily="34" charset="0"/>
              </a:rPr>
              <a:t>, </a:t>
            </a:r>
            <a:r>
              <a:rPr lang="en-US" sz="1700" dirty="0" err="1">
                <a:solidFill>
                  <a:srgbClr val="C00000"/>
                </a:solidFill>
                <a:latin typeface="Arial" pitchFamily="34" charset="0"/>
              </a:rPr>
              <a:t>PROksi-alustan</a:t>
            </a:r>
            <a:r>
              <a:rPr lang="en-US" sz="1700" dirty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sz="1700" dirty="0" err="1">
                <a:solidFill>
                  <a:srgbClr val="C00000"/>
                </a:solidFill>
                <a:latin typeface="Arial" pitchFamily="34" charset="0"/>
              </a:rPr>
              <a:t>kehitys</a:t>
            </a:r>
            <a:endParaRPr lang="en-US" dirty="0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700" dirty="0">
                <a:latin typeface="Arial" pitchFamily="34" charset="0"/>
              </a:rPr>
              <a:t>markku.tahtinen@metropolia.fi</a:t>
            </a:r>
            <a:endParaRPr lang="en-US" dirty="0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z="1700" dirty="0"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700" dirty="0">
                <a:solidFill>
                  <a:srgbClr val="C00000"/>
                </a:solidFill>
                <a:latin typeface="Arial" pitchFamily="34" charset="0"/>
              </a:rPr>
              <a:t>-----------------------------------------------------------------------------------------------------</a:t>
            </a:r>
            <a:r>
              <a:rPr lang="en-US" sz="24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hlinkClick r:id="rId5"/>
              </a:rPr>
              <a:t>twitter.com/</a:t>
            </a:r>
            <a:r>
              <a:rPr lang="en-US" sz="2400" u="sng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hlinkClick r:id="rId5"/>
              </a:rPr>
              <a:t>reititin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                    </a:t>
            </a:r>
            <a:r>
              <a:rPr lang="en-US" sz="24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hlinkClick r:id="rId6"/>
              </a:rPr>
              <a:t>facebook.com/</a:t>
            </a:r>
            <a:r>
              <a:rPr lang="en-US" sz="2400" u="sng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hlinkClick r:id="rId6"/>
              </a:rPr>
              <a:t>reititin</a:t>
            </a: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z="1700" dirty="0">
              <a:solidFill>
                <a:srgbClr val="C00000"/>
              </a:solidFill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z="1700" dirty="0">
              <a:solidFill>
                <a:srgbClr val="C00000"/>
              </a:solidFill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z="1700" dirty="0">
              <a:solidFill>
                <a:srgbClr val="C00000"/>
              </a:solidFill>
              <a:latin typeface="Arial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700" dirty="0">
              <a:solidFill>
                <a:srgbClr val="C00000"/>
              </a:solidFill>
              <a:latin typeface="Arial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700" dirty="0">
              <a:solidFill>
                <a:srgbClr val="C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61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Kuka olet?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Projektisuunnittelija, Metropolia kulttuuri ja luova ala, elokuvan ja tv:n koulutusohjelma</a:t>
            </a:r>
          </a:p>
          <a:p>
            <a:r>
              <a:rPr lang="fi-FI" dirty="0" smtClean="0"/>
              <a:t>Reititin – opinnoista työelämään -hanke</a:t>
            </a:r>
            <a:endParaRPr lang="fi-FI" dirty="0" smtClean="0"/>
          </a:p>
          <a:p>
            <a:r>
              <a:rPr lang="fi-FI" dirty="0"/>
              <a:t>s</a:t>
            </a:r>
            <a:r>
              <a:rPr lang="fi-FI" dirty="0" smtClean="0"/>
              <a:t>osiaalisen median hyödyntäminen hankkeissa ja rekrytoinnissa, tiedottaminen, koulutussuunnittelu, </a:t>
            </a:r>
            <a:r>
              <a:rPr lang="fi-FI" dirty="0" err="1" smtClean="0"/>
              <a:t>kv-verkostot</a:t>
            </a:r>
            <a:r>
              <a:rPr lang="fi-FI" dirty="0" smtClean="0"/>
              <a:t>, julkaisutoiminta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5668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365" y="711518"/>
            <a:ext cx="798672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135" y="4140518"/>
            <a:ext cx="6715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5" y="3283268"/>
            <a:ext cx="1734503" cy="166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11605" y="1463040"/>
            <a:ext cx="6423660" cy="3481864"/>
          </a:xfrm>
        </p:spPr>
        <p:txBody>
          <a:bodyPr lIns="0" tIns="0" rIns="0" bIns="0"/>
          <a:lstStyle/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000" b="1">
                <a:solidFill>
                  <a:srgbClr val="000000"/>
                </a:solidFill>
                <a:latin typeface="Arial" pitchFamily="34" charset="0"/>
              </a:rPr>
              <a:t>Vastaavatko opinnäytetyössä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000" b="1">
                <a:solidFill>
                  <a:srgbClr val="000000"/>
                </a:solidFill>
                <a:latin typeface="Arial" pitchFamily="34" charset="0"/>
              </a:rPr>
              <a:t>osoitetut tiedot ja taidot työelämän odotuksia ja vaatimuksia?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z="2000" b="1">
              <a:solidFill>
                <a:srgbClr val="C00000"/>
              </a:solidFill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000" b="1">
                <a:solidFill>
                  <a:srgbClr val="000000"/>
                </a:solidFill>
                <a:latin typeface="Arial" pitchFamily="34" charset="0"/>
              </a:rPr>
              <a:t>Työelämään syntyy uudenlaisia ammatinkuvia sekä osaamista. Pysyvätkö ammattikorkeat perässä?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z="2000" b="1">
              <a:solidFill>
                <a:srgbClr val="C00000"/>
              </a:solidFill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000" b="1">
                <a:solidFill>
                  <a:srgbClr val="000000"/>
                </a:solidFill>
                <a:latin typeface="Arial" pitchFamily="34" charset="0"/>
              </a:rPr>
              <a:t>Tarve kehittää opintojen ja työelämän välistä siirtymävaihetta on ilmeinen.</a:t>
            </a:r>
          </a:p>
        </p:txBody>
      </p:sp>
      <p:pic>
        <p:nvPicPr>
          <p:cNvPr id="307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870" y="5983605"/>
            <a:ext cx="4049078" cy="745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393" y="428625"/>
            <a:ext cx="2154555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64" y="365760"/>
            <a:ext cx="1021557" cy="1174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4226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395" y="60010"/>
            <a:ext cx="5517833" cy="5494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870" y="5983605"/>
            <a:ext cx="4049078" cy="745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3" y="274320"/>
            <a:ext cx="2153127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0459" y="2708910"/>
            <a:ext cx="1957388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815817" y="1974533"/>
            <a:ext cx="33389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822944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>
                <a:solidFill>
                  <a:srgbClr val="000000"/>
                </a:solidFill>
                <a:latin typeface="Arial" charset="0"/>
              </a:rPr>
              <a:t>opiskelija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274945" y="1903098"/>
            <a:ext cx="27646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822944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>
                <a:solidFill>
                  <a:srgbClr val="000000"/>
                </a:solidFill>
                <a:latin typeface="Arial" charset="0"/>
              </a:rPr>
              <a:t>opettaja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3560445" y="3837623"/>
            <a:ext cx="275177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defTabSz="822944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000">
                <a:solidFill>
                  <a:srgbClr val="000000"/>
                </a:solidFill>
              </a:rPr>
              <a:t>työelämä</a:t>
            </a:r>
          </a:p>
        </p:txBody>
      </p:sp>
    </p:spTree>
    <p:extLst>
      <p:ext uri="{BB962C8B-B14F-4D97-AF65-F5344CB8AC3E}">
        <p14:creationId xmlns:p14="http://schemas.microsoft.com/office/powerpoint/2010/main" val="2284000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365" y="711518"/>
            <a:ext cx="798672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135" y="4140518"/>
            <a:ext cx="6715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771525" y="640080"/>
            <a:ext cx="7008019" cy="4967764"/>
          </a:xfrm>
        </p:spPr>
        <p:txBody>
          <a:bodyPr lIns="0" tIns="0" rIns="0" bIns="0"/>
          <a:lstStyle/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900" b="1">
                <a:solidFill>
                  <a:srgbClr val="C00000"/>
                </a:solidFill>
                <a:latin typeface="Arial" pitchFamily="34" charset="0"/>
              </a:rPr>
              <a:t>Opiskelijalle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900">
                <a:solidFill>
                  <a:srgbClr val="000000"/>
                </a:solidFill>
                <a:latin typeface="Arial" pitchFamily="34" charset="0"/>
              </a:rPr>
              <a:t>osaaminen esille!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900">
                <a:solidFill>
                  <a:srgbClr val="000000"/>
                </a:solidFill>
                <a:latin typeface="Arial" pitchFamily="34" charset="0"/>
              </a:rPr>
              <a:t>aiheita opinnäytetyölle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900">
                <a:solidFill>
                  <a:srgbClr val="000000"/>
                </a:solidFill>
                <a:latin typeface="Arial" pitchFamily="34" charset="0"/>
              </a:rPr>
              <a:t>työelämään verkostoituminen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900">
                <a:solidFill>
                  <a:srgbClr val="000000"/>
                </a:solidFill>
                <a:latin typeface="Arial" pitchFamily="34" charset="0"/>
              </a:rPr>
              <a:t>mutkaton etätyöskentely!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z="1900">
              <a:solidFill>
                <a:srgbClr val="000000"/>
              </a:solidFill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900" b="1">
                <a:solidFill>
                  <a:srgbClr val="C00000"/>
                </a:solidFill>
                <a:latin typeface="Arial" pitchFamily="34" charset="0"/>
              </a:rPr>
              <a:t>Opettajalle &amp; ammattikorkeakoululle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900">
                <a:solidFill>
                  <a:srgbClr val="000000"/>
                </a:solidFill>
                <a:latin typeface="Arial" pitchFamily="34" charset="0"/>
              </a:rPr>
              <a:t>työkalu opinnäytetyöskentelyyn ja opiskelun ohjaukseen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900">
                <a:solidFill>
                  <a:srgbClr val="000000"/>
                </a:solidFill>
                <a:latin typeface="Arial" pitchFamily="34" charset="0"/>
              </a:rPr>
              <a:t>uusi oppimisympäristö, uudet mahdollisuudet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900">
                <a:solidFill>
                  <a:srgbClr val="000000"/>
                </a:solidFill>
                <a:latin typeface="Arial" pitchFamily="34" charset="0"/>
              </a:rPr>
              <a:t>alaa kehittävän tiedon jakaminen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z="1900">
              <a:solidFill>
                <a:srgbClr val="000000"/>
              </a:solidFill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900" b="1">
                <a:solidFill>
                  <a:srgbClr val="C00000"/>
                </a:solidFill>
                <a:latin typeface="Arial" pitchFamily="34" charset="0"/>
              </a:rPr>
              <a:t>Työnantajalle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900">
                <a:solidFill>
                  <a:srgbClr val="000000"/>
                </a:solidFill>
                <a:latin typeface="Arial" pitchFamily="34" charset="0"/>
              </a:rPr>
              <a:t>uusi rekrytointikanava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900">
                <a:solidFill>
                  <a:srgbClr val="000000"/>
                </a:solidFill>
                <a:latin typeface="Arial" pitchFamily="34" charset="0"/>
              </a:rPr>
              <a:t>omaa organsaatiota kehittäviä opinnäytetöitä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900">
                <a:solidFill>
                  <a:srgbClr val="000000"/>
                </a:solidFill>
                <a:latin typeface="Arial" pitchFamily="34" charset="0"/>
              </a:rPr>
              <a:t>mahdollisuus vaikuttaa opetuksen sisältöihin</a:t>
            </a:r>
            <a:r>
              <a:rPr lang="en-US" sz="1400">
                <a:solidFill>
                  <a:srgbClr val="C00000"/>
                </a:solidFill>
                <a:latin typeface="Arial" pitchFamily="34" charset="0"/>
              </a:rPr>
              <a:t> </a:t>
            </a:r>
            <a:endParaRPr lang="en-US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100">
              <a:solidFill>
                <a:srgbClr val="C00000"/>
              </a:solidFill>
              <a:latin typeface="Arial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100">
              <a:solidFill>
                <a:srgbClr val="C00000"/>
              </a:solidFill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z="1100">
              <a:solidFill>
                <a:srgbClr val="C00000"/>
              </a:solidFill>
              <a:latin typeface="Arial" pitchFamily="34" charset="0"/>
            </a:endParaRPr>
          </a:p>
        </p:txBody>
      </p:sp>
      <p:pic>
        <p:nvPicPr>
          <p:cNvPr id="512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870" y="5983605"/>
            <a:ext cx="4049078" cy="745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393" y="428625"/>
            <a:ext cx="2154555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8710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365" y="711518"/>
            <a:ext cx="798672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128" y="4286250"/>
            <a:ext cx="670084" cy="67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7172" y="738668"/>
            <a:ext cx="7156608" cy="4436268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4000" b="1">
                <a:solidFill>
                  <a:srgbClr val="C00000"/>
                </a:solidFill>
                <a:latin typeface="Arial" pitchFamily="34" charset="0"/>
              </a:rPr>
              <a:t>Siis mitä?</a:t>
            </a:r>
            <a:endParaRPr lang="en-US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2000">
              <a:solidFill>
                <a:srgbClr val="000000"/>
              </a:solidFill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400">
                <a:solidFill>
                  <a:srgbClr val="000000"/>
                </a:solidFill>
                <a:latin typeface="Arial" pitchFamily="34" charset="0"/>
              </a:rPr>
              <a:t>- monisuuntaisen oppimisen kanava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400">
                <a:solidFill>
                  <a:srgbClr val="000000"/>
                </a:solidFill>
                <a:latin typeface="Arial" pitchFamily="34" charset="0"/>
              </a:rPr>
              <a:t>- rekrytointifoorumi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400">
                <a:solidFill>
                  <a:srgbClr val="000000"/>
                </a:solidFill>
                <a:latin typeface="Arial" pitchFamily="34" charset="0"/>
              </a:rPr>
              <a:t>- helppokäyttöinen alusta </a:t>
            </a:r>
            <a:endParaRPr lang="en-US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400">
                <a:solidFill>
                  <a:srgbClr val="000000"/>
                </a:solidFill>
                <a:latin typeface="Arial" pitchFamily="34" charset="0"/>
              </a:rPr>
              <a:t>- hyödyntää sosiaalisen median työkaluja</a:t>
            </a:r>
            <a:endParaRPr lang="en-US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2800">
              <a:solidFill>
                <a:srgbClr val="C00000"/>
              </a:solidFill>
              <a:latin typeface="Arial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mtClean="0">
              <a:solidFill>
                <a:srgbClr val="000000"/>
              </a:solidFill>
              <a:latin typeface="Arial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2800">
              <a:solidFill>
                <a:srgbClr val="C00000"/>
              </a:solidFill>
              <a:latin typeface="Arial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2800">
              <a:solidFill>
                <a:srgbClr val="C00000"/>
              </a:solidFill>
              <a:latin typeface="Arial" pitchFamily="34" charset="0"/>
            </a:endParaRP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z="2800">
              <a:solidFill>
                <a:srgbClr val="C00000"/>
              </a:solidFill>
              <a:latin typeface="Arial" pitchFamily="34" charset="0"/>
            </a:endParaRPr>
          </a:p>
        </p:txBody>
      </p:sp>
      <p:pic>
        <p:nvPicPr>
          <p:cNvPr id="614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870" y="5983605"/>
            <a:ext cx="4049078" cy="745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393" y="428625"/>
            <a:ext cx="2154555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8" y="4301967"/>
            <a:ext cx="1057275" cy="1064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98" y="4210530"/>
            <a:ext cx="1365885" cy="1287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4119090"/>
            <a:ext cx="1897380" cy="142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635" y="4119090"/>
            <a:ext cx="1288733" cy="1287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118" y="1467330"/>
            <a:ext cx="3480435" cy="143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424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16189\Desktop\kuvat\bootcamp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3627682" cy="2764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a16189\Desktop\kuvat\315544_209411662466121_65146350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973400"/>
            <a:ext cx="5983362" cy="262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16189\Desktop\kuvat\bootcamp44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692696"/>
            <a:ext cx="4349760" cy="3017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826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16189\Desktop\kuvat\intensiivba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548680"/>
            <a:ext cx="3903043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16189\Desktop\kuvat\osamaaminenpien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259" y="4715338"/>
            <a:ext cx="6048672" cy="1896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16189\Desktop\kuvat\opetuspilvesBANNER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765" y="520430"/>
            <a:ext cx="388620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011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wiki.metropolia.fi/download/attachments/60919233/somepentujen_kasikirja.jpg?version=1&amp;modificationDate=1361874809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73" y="1124744"/>
            <a:ext cx="387961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Toiminta kansainvälisissä verklostoiss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4" y="1124744"/>
            <a:ext cx="3877705" cy="475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644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167</Words>
  <Application>Microsoft Office PowerPoint</Application>
  <PresentationFormat>On-screen Show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Office Theme</vt:lpstr>
      <vt:lpstr>Default Design</vt:lpstr>
      <vt:lpstr>1_Default Design</vt:lpstr>
      <vt:lpstr>2_Default Design</vt:lpstr>
      <vt:lpstr>Esittäytyminen</vt:lpstr>
      <vt:lpstr>Kuka olet?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Hankkeen/idean jatko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Esittely-sarja</dc:title>
  <dc:creator>Administrator</dc:creator>
  <cp:lastModifiedBy>Tuomas Korkalainen</cp:lastModifiedBy>
  <cp:revision>14</cp:revision>
  <dcterms:created xsi:type="dcterms:W3CDTF">2013-03-15T12:02:28Z</dcterms:created>
  <dcterms:modified xsi:type="dcterms:W3CDTF">2013-04-18T13:09:33Z</dcterms:modified>
</cp:coreProperties>
</file>