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ink/inkAction1.xml" ContentType="application/vnd.ms-office.inkAction+xml"/>
  <Override PartName="/ppt/ink/inkAction2.xml" ContentType="application/vnd.ms-office.inkAction+xml"/>
  <Override PartName="/ppt/ink/inkAction3.xml" ContentType="application/vnd.ms-office.inkAction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4"/>
    <p:sldMasterId id="2147483660" r:id="rId5"/>
  </p:sldMasterIdLst>
  <p:notesMasterIdLst>
    <p:notesMasterId r:id="rId23"/>
  </p:notesMasterIdLst>
  <p:sldIdLst>
    <p:sldId id="257" r:id="rId6"/>
    <p:sldId id="276" r:id="rId7"/>
    <p:sldId id="281" r:id="rId8"/>
    <p:sldId id="285" r:id="rId9"/>
    <p:sldId id="261" r:id="rId10"/>
    <p:sldId id="272" r:id="rId11"/>
    <p:sldId id="263" r:id="rId12"/>
    <p:sldId id="286" r:id="rId13"/>
    <p:sldId id="265" r:id="rId14"/>
    <p:sldId id="262" r:id="rId15"/>
    <p:sldId id="287" r:id="rId16"/>
    <p:sldId id="288" r:id="rId17"/>
    <p:sldId id="268" r:id="rId18"/>
    <p:sldId id="289" r:id="rId19"/>
    <p:sldId id="283" r:id="rId20"/>
    <p:sldId id="269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55F12C-6E5C-4761-AF05-E6FBBB28D5D6}" v="7" dt="2022-02-28T07:39:11.244"/>
    <p1510:client id="{681FA9F1-F186-4622-9607-1541B20F4965}" v="3" dt="2022-02-28T07:33:53.426"/>
    <p1510:client id="{E6387266-5A10-4680-B05C-B506B4E95D33}" v="6" dt="2022-02-28T07:59:13.9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 Talvenheimo-Pesu" userId="S::tapea@metropolia.fi::28fb963b-278c-4a6d-b234-524e0e215faa" providerId="AD" clId="Web-{CAD6F8CE-3603-4A6B-9AFC-E0FD9350A62C}"/>
    <pc:docChg chg="addSld delSld modSld">
      <pc:chgData name="Anne Talvenheimo-Pesu" userId="S::tapea@metropolia.fi::28fb963b-278c-4a6d-b234-524e0e215faa" providerId="AD" clId="Web-{CAD6F8CE-3603-4A6B-9AFC-E0FD9350A62C}" dt="2021-12-01T14:24:30.030" v="99" actId="20577"/>
      <pc:docMkLst>
        <pc:docMk/>
      </pc:docMkLst>
      <pc:sldChg chg="modSp">
        <pc:chgData name="Anne Talvenheimo-Pesu" userId="S::tapea@metropolia.fi::28fb963b-278c-4a6d-b234-524e0e215faa" providerId="AD" clId="Web-{CAD6F8CE-3603-4A6B-9AFC-E0FD9350A62C}" dt="2021-12-01T14:24:30.030" v="99" actId="20577"/>
        <pc:sldMkLst>
          <pc:docMk/>
          <pc:sldMk cId="1163834432" sldId="268"/>
        </pc:sldMkLst>
        <pc:spChg chg="mod">
          <ac:chgData name="Anne Talvenheimo-Pesu" userId="S::tapea@metropolia.fi::28fb963b-278c-4a6d-b234-524e0e215faa" providerId="AD" clId="Web-{CAD6F8CE-3603-4A6B-9AFC-E0FD9350A62C}" dt="2021-12-01T14:20:20.072" v="86" actId="20577"/>
          <ac:spMkLst>
            <pc:docMk/>
            <pc:sldMk cId="1163834432" sldId="268"/>
            <ac:spMk id="2" creationId="{00000000-0000-0000-0000-000000000000}"/>
          </ac:spMkLst>
        </pc:spChg>
        <pc:spChg chg="mod">
          <ac:chgData name="Anne Talvenheimo-Pesu" userId="S::tapea@metropolia.fi::28fb963b-278c-4a6d-b234-524e0e215faa" providerId="AD" clId="Web-{CAD6F8CE-3603-4A6B-9AFC-E0FD9350A62C}" dt="2021-12-01T14:24:30.030" v="99" actId="20577"/>
          <ac:spMkLst>
            <pc:docMk/>
            <pc:sldMk cId="1163834432" sldId="268"/>
            <ac:spMk id="3" creationId="{00000000-0000-0000-0000-000000000000}"/>
          </ac:spMkLst>
        </pc:spChg>
      </pc:sldChg>
      <pc:sldChg chg="addSp delSp modSp">
        <pc:chgData name="Anne Talvenheimo-Pesu" userId="S::tapea@metropolia.fi::28fb963b-278c-4a6d-b234-524e0e215faa" providerId="AD" clId="Web-{CAD6F8CE-3603-4A6B-9AFC-E0FD9350A62C}" dt="2021-12-01T14:07:34.338" v="1"/>
        <pc:sldMkLst>
          <pc:docMk/>
          <pc:sldMk cId="4006238071" sldId="276"/>
        </pc:sldMkLst>
        <pc:picChg chg="add del mod">
          <ac:chgData name="Anne Talvenheimo-Pesu" userId="S::tapea@metropolia.fi::28fb963b-278c-4a6d-b234-524e0e215faa" providerId="AD" clId="Web-{CAD6F8CE-3603-4A6B-9AFC-E0FD9350A62C}" dt="2021-12-01T14:07:34.338" v="1"/>
          <ac:picMkLst>
            <pc:docMk/>
            <pc:sldMk cId="4006238071" sldId="276"/>
            <ac:picMk id="4" creationId="{78D590DC-2273-4173-95D6-C0508DE303E0}"/>
          </ac:picMkLst>
        </pc:picChg>
      </pc:sldChg>
    </pc:docChg>
  </pc:docChgLst>
  <pc:docChgLst>
    <pc:chgData name="Anne Talvenheimo-Pesu" userId="S::tapea@metropolia.fi::28fb963b-278c-4a6d-b234-524e0e215faa" providerId="AD" clId="Web-{C3EA7B62-ACB3-4EF9-B3CB-2C2890B0A582}"/>
    <pc:docChg chg="modSld">
      <pc:chgData name="Anne Talvenheimo-Pesu" userId="S::tapea@metropolia.fi::28fb963b-278c-4a6d-b234-524e0e215faa" providerId="AD" clId="Web-{C3EA7B62-ACB3-4EF9-B3CB-2C2890B0A582}" dt="2021-12-02T14:48:31.641" v="153" actId="20577"/>
      <pc:docMkLst>
        <pc:docMk/>
      </pc:docMkLst>
      <pc:sldChg chg="delSp modSp">
        <pc:chgData name="Anne Talvenheimo-Pesu" userId="S::tapea@metropolia.fi::28fb963b-278c-4a6d-b234-524e0e215faa" providerId="AD" clId="Web-{C3EA7B62-ACB3-4EF9-B3CB-2C2890B0A582}" dt="2021-12-02T14:48:31.641" v="153" actId="20577"/>
        <pc:sldMkLst>
          <pc:docMk/>
          <pc:sldMk cId="3833306191" sldId="262"/>
        </pc:sldMkLst>
        <pc:spChg chg="mod">
          <ac:chgData name="Anne Talvenheimo-Pesu" userId="S::tapea@metropolia.fi::28fb963b-278c-4a6d-b234-524e0e215faa" providerId="AD" clId="Web-{C3EA7B62-ACB3-4EF9-B3CB-2C2890B0A582}" dt="2021-12-02T14:48:31.641" v="153" actId="20577"/>
          <ac:spMkLst>
            <pc:docMk/>
            <pc:sldMk cId="3833306191" sldId="262"/>
            <ac:spMk id="3" creationId="{00000000-0000-0000-0000-000000000000}"/>
          </ac:spMkLst>
        </pc:spChg>
        <pc:picChg chg="del">
          <ac:chgData name="Anne Talvenheimo-Pesu" userId="S::tapea@metropolia.fi::28fb963b-278c-4a6d-b234-524e0e215faa" providerId="AD" clId="Web-{C3EA7B62-ACB3-4EF9-B3CB-2C2890B0A582}" dt="2021-12-02T14:45:56.577" v="54"/>
          <ac:picMkLst>
            <pc:docMk/>
            <pc:sldMk cId="3833306191" sldId="262"/>
            <ac:picMk id="8" creationId="{F28DD9A7-CC1A-4645-8447-1D97E60A9990}"/>
          </ac:picMkLst>
        </pc:picChg>
      </pc:sldChg>
      <pc:sldChg chg="modSp">
        <pc:chgData name="Anne Talvenheimo-Pesu" userId="S::tapea@metropolia.fi::28fb963b-278c-4a6d-b234-524e0e215faa" providerId="AD" clId="Web-{C3EA7B62-ACB3-4EF9-B3CB-2C2890B0A582}" dt="2021-12-02T14:42:16.745" v="1" actId="20577"/>
        <pc:sldMkLst>
          <pc:docMk/>
          <pc:sldMk cId="1163834432" sldId="268"/>
        </pc:sldMkLst>
        <pc:spChg chg="mod">
          <ac:chgData name="Anne Talvenheimo-Pesu" userId="S::tapea@metropolia.fi::28fb963b-278c-4a6d-b234-524e0e215faa" providerId="AD" clId="Web-{C3EA7B62-ACB3-4EF9-B3CB-2C2890B0A582}" dt="2021-12-02T14:42:16.745" v="1" actId="20577"/>
          <ac:spMkLst>
            <pc:docMk/>
            <pc:sldMk cId="1163834432" sldId="268"/>
            <ac:spMk id="3" creationId="{00000000-0000-0000-0000-000000000000}"/>
          </ac:spMkLst>
        </pc:spChg>
      </pc:sldChg>
    </pc:docChg>
  </pc:docChgLst>
  <pc:docChgLst>
    <pc:chgData name="Kaija Kekäläinen" userId="S::kaijake@metropolia.fi::6dd00218-d192-476a-80cc-e063ba7b6574" providerId="AD" clId="Web-{D185A8BE-2B14-4A54-A53F-B5B649C2DEC9}"/>
    <pc:docChg chg="modSld">
      <pc:chgData name="Kaija Kekäläinen" userId="S::kaijake@metropolia.fi::6dd00218-d192-476a-80cc-e063ba7b6574" providerId="AD" clId="Web-{D185A8BE-2B14-4A54-A53F-B5B649C2DEC9}" dt="2021-12-01T08:27:31.991" v="0" actId="1076"/>
      <pc:docMkLst>
        <pc:docMk/>
      </pc:docMkLst>
      <pc:sldChg chg="modSp">
        <pc:chgData name="Kaija Kekäläinen" userId="S::kaijake@metropolia.fi::6dd00218-d192-476a-80cc-e063ba7b6574" providerId="AD" clId="Web-{D185A8BE-2B14-4A54-A53F-B5B649C2DEC9}" dt="2021-12-01T08:27:31.991" v="0" actId="1076"/>
        <pc:sldMkLst>
          <pc:docMk/>
          <pc:sldMk cId="4006238071" sldId="276"/>
        </pc:sldMkLst>
        <pc:spChg chg="mod">
          <ac:chgData name="Kaija Kekäläinen" userId="S::kaijake@metropolia.fi::6dd00218-d192-476a-80cc-e063ba7b6574" providerId="AD" clId="Web-{D185A8BE-2B14-4A54-A53F-B5B649C2DEC9}" dt="2021-12-01T08:27:31.991" v="0" actId="1076"/>
          <ac:spMkLst>
            <pc:docMk/>
            <pc:sldMk cId="4006238071" sldId="276"/>
            <ac:spMk id="2" creationId="{38EF9FCF-2C3A-4E29-B0FC-E6EE270E5F84}"/>
          </ac:spMkLst>
        </pc:spChg>
      </pc:sldChg>
    </pc:docChg>
  </pc:docChgLst>
  <pc:docChgLst>
    <pc:chgData name="Anne Talvenheimo-Pesu" userId="S::tapea@metropolia.fi::28fb963b-278c-4a6d-b234-524e0e215faa" providerId="AD" clId="Web-{681FA9F1-F186-4622-9607-1541B20F4965}"/>
    <pc:docChg chg="addSld modSld">
      <pc:chgData name="Anne Talvenheimo-Pesu" userId="S::tapea@metropolia.fi::28fb963b-278c-4a6d-b234-524e0e215faa" providerId="AD" clId="Web-{681FA9F1-F186-4622-9607-1541B20F4965}" dt="2022-02-28T07:34:00.177" v="2"/>
      <pc:docMkLst>
        <pc:docMk/>
      </pc:docMkLst>
      <pc:sldChg chg="addSp modSp new mod modClrScheme chgLayout">
        <pc:chgData name="Anne Talvenheimo-Pesu" userId="S::tapea@metropolia.fi::28fb963b-278c-4a6d-b234-524e0e215faa" providerId="AD" clId="Web-{681FA9F1-F186-4622-9607-1541B20F4965}" dt="2022-02-28T07:34:00.177" v="2"/>
        <pc:sldMkLst>
          <pc:docMk/>
          <pc:sldMk cId="1337702346" sldId="286"/>
        </pc:sldMkLst>
        <pc:picChg chg="add mod">
          <ac:chgData name="Anne Talvenheimo-Pesu" userId="S::tapea@metropolia.fi::28fb963b-278c-4a6d-b234-524e0e215faa" providerId="AD" clId="Web-{681FA9F1-F186-4622-9607-1541B20F4965}" dt="2022-02-28T07:34:00.177" v="2"/>
          <ac:picMkLst>
            <pc:docMk/>
            <pc:sldMk cId="1337702346" sldId="286"/>
            <ac:picMk id="2" creationId="{1B14B45F-2BA2-4877-BBA5-BB24362A9D04}"/>
          </ac:picMkLst>
        </pc:picChg>
      </pc:sldChg>
    </pc:docChg>
  </pc:docChgLst>
  <pc:docChgLst>
    <pc:chgData name="Anne Talvenheimo-Pesu" userId="S::tapea@metropolia.fi::28fb963b-278c-4a6d-b234-524e0e215faa" providerId="AD" clId="Web-{3F5E56EC-A59F-4F5D-9F70-A92133409053}"/>
    <pc:docChg chg="modSld">
      <pc:chgData name="Anne Talvenheimo-Pesu" userId="S::tapea@metropolia.fi::28fb963b-278c-4a6d-b234-524e0e215faa" providerId="AD" clId="Web-{3F5E56EC-A59F-4F5D-9F70-A92133409053}" dt="2022-02-10T14:44:20.883" v="418" actId="20577"/>
      <pc:docMkLst>
        <pc:docMk/>
      </pc:docMkLst>
      <pc:sldChg chg="modSp">
        <pc:chgData name="Anne Talvenheimo-Pesu" userId="S::tapea@metropolia.fi::28fb963b-278c-4a6d-b234-524e0e215faa" providerId="AD" clId="Web-{3F5E56EC-A59F-4F5D-9F70-A92133409053}" dt="2022-02-10T14:40:21.145" v="385" actId="20577"/>
        <pc:sldMkLst>
          <pc:docMk/>
          <pc:sldMk cId="712366308" sldId="261"/>
        </pc:sldMkLst>
        <pc:spChg chg="mod">
          <ac:chgData name="Anne Talvenheimo-Pesu" userId="S::tapea@metropolia.fi::28fb963b-278c-4a6d-b234-524e0e215faa" providerId="AD" clId="Web-{3F5E56EC-A59F-4F5D-9F70-A92133409053}" dt="2022-02-10T14:40:21.145" v="385" actId="20577"/>
          <ac:spMkLst>
            <pc:docMk/>
            <pc:sldMk cId="712366308" sldId="261"/>
            <ac:spMk id="2" creationId="{00000000-0000-0000-0000-000000000000}"/>
          </ac:spMkLst>
        </pc:spChg>
        <pc:spChg chg="mod">
          <ac:chgData name="Anne Talvenheimo-Pesu" userId="S::tapea@metropolia.fi::28fb963b-278c-4a6d-b234-524e0e215faa" providerId="AD" clId="Web-{3F5E56EC-A59F-4F5D-9F70-A92133409053}" dt="2022-02-10T14:17:53.890" v="2" actId="20577"/>
          <ac:spMkLst>
            <pc:docMk/>
            <pc:sldMk cId="712366308" sldId="261"/>
            <ac:spMk id="3" creationId="{00000000-0000-0000-0000-000000000000}"/>
          </ac:spMkLst>
        </pc:spChg>
        <pc:picChg chg="mod">
          <ac:chgData name="Anne Talvenheimo-Pesu" userId="S::tapea@metropolia.fi::28fb963b-278c-4a6d-b234-524e0e215faa" providerId="AD" clId="Web-{3F5E56EC-A59F-4F5D-9F70-A92133409053}" dt="2022-02-10T14:18:01.311" v="4" actId="1076"/>
          <ac:picMkLst>
            <pc:docMk/>
            <pc:sldMk cId="712366308" sldId="261"/>
            <ac:picMk id="9" creationId="{6B3D883A-CC79-4967-B86F-A3417E5D8999}"/>
          </ac:picMkLst>
        </pc:picChg>
        <pc:picChg chg="mod">
          <ac:chgData name="Anne Talvenheimo-Pesu" userId="S::tapea@metropolia.fi::28fb963b-278c-4a6d-b234-524e0e215faa" providerId="AD" clId="Web-{3F5E56EC-A59F-4F5D-9F70-A92133409053}" dt="2022-02-10T14:18:07.358" v="6" actId="1076"/>
          <ac:picMkLst>
            <pc:docMk/>
            <pc:sldMk cId="712366308" sldId="261"/>
            <ac:picMk id="10" creationId="{897D879F-86CE-4FD0-8EDA-F1E2AD83E30D}"/>
          </ac:picMkLst>
        </pc:picChg>
        <pc:picChg chg="mod">
          <ac:chgData name="Anne Talvenheimo-Pesu" userId="S::tapea@metropolia.fi::28fb963b-278c-4a6d-b234-524e0e215faa" providerId="AD" clId="Web-{3F5E56EC-A59F-4F5D-9F70-A92133409053}" dt="2022-02-10T14:17:57.218" v="3" actId="1076"/>
          <ac:picMkLst>
            <pc:docMk/>
            <pc:sldMk cId="712366308" sldId="261"/>
            <ac:picMk id="11" creationId="{00000000-0000-0000-0000-000000000000}"/>
          </ac:picMkLst>
        </pc:picChg>
      </pc:sldChg>
      <pc:sldChg chg="modSp">
        <pc:chgData name="Anne Talvenheimo-Pesu" userId="S::tapea@metropolia.fi::28fb963b-278c-4a6d-b234-524e0e215faa" providerId="AD" clId="Web-{3F5E56EC-A59F-4F5D-9F70-A92133409053}" dt="2022-02-10T14:39:23.222" v="379" actId="20577"/>
        <pc:sldMkLst>
          <pc:docMk/>
          <pc:sldMk cId="3833306191" sldId="262"/>
        </pc:sldMkLst>
        <pc:spChg chg="mod">
          <ac:chgData name="Anne Talvenheimo-Pesu" userId="S::tapea@metropolia.fi::28fb963b-278c-4a6d-b234-524e0e215faa" providerId="AD" clId="Web-{3F5E56EC-A59F-4F5D-9F70-A92133409053}" dt="2022-02-10T14:39:23.222" v="379" actId="20577"/>
          <ac:spMkLst>
            <pc:docMk/>
            <pc:sldMk cId="3833306191" sldId="262"/>
            <ac:spMk id="3" creationId="{00000000-0000-0000-0000-000000000000}"/>
          </ac:spMkLst>
        </pc:spChg>
      </pc:sldChg>
      <pc:sldChg chg="modSp">
        <pc:chgData name="Anne Talvenheimo-Pesu" userId="S::tapea@metropolia.fi::28fb963b-278c-4a6d-b234-524e0e215faa" providerId="AD" clId="Web-{3F5E56EC-A59F-4F5D-9F70-A92133409053}" dt="2022-02-10T14:38:51.018" v="377" actId="20577"/>
        <pc:sldMkLst>
          <pc:docMk/>
          <pc:sldMk cId="706039219" sldId="263"/>
        </pc:sldMkLst>
        <pc:spChg chg="mod">
          <ac:chgData name="Anne Talvenheimo-Pesu" userId="S::tapea@metropolia.fi::28fb963b-278c-4a6d-b234-524e0e215faa" providerId="AD" clId="Web-{3F5E56EC-A59F-4F5D-9F70-A92133409053}" dt="2022-02-10T14:38:51.018" v="377" actId="20577"/>
          <ac:spMkLst>
            <pc:docMk/>
            <pc:sldMk cId="706039219" sldId="263"/>
            <ac:spMk id="3" creationId="{00000000-0000-0000-0000-000000000000}"/>
          </ac:spMkLst>
        </pc:spChg>
      </pc:sldChg>
      <pc:sldChg chg="modSp">
        <pc:chgData name="Anne Talvenheimo-Pesu" userId="S::tapea@metropolia.fi::28fb963b-278c-4a6d-b234-524e0e215faa" providerId="AD" clId="Web-{3F5E56EC-A59F-4F5D-9F70-A92133409053}" dt="2022-02-10T14:38:29.034" v="374" actId="20577"/>
        <pc:sldMkLst>
          <pc:docMk/>
          <pc:sldMk cId="3062612459" sldId="265"/>
        </pc:sldMkLst>
        <pc:spChg chg="mod">
          <ac:chgData name="Anne Talvenheimo-Pesu" userId="S::tapea@metropolia.fi::28fb963b-278c-4a6d-b234-524e0e215faa" providerId="AD" clId="Web-{3F5E56EC-A59F-4F5D-9F70-A92133409053}" dt="2022-02-10T14:38:29.034" v="374" actId="20577"/>
          <ac:spMkLst>
            <pc:docMk/>
            <pc:sldMk cId="3062612459" sldId="265"/>
            <ac:spMk id="2" creationId="{00000000-0000-0000-0000-000000000000}"/>
          </ac:spMkLst>
        </pc:spChg>
        <pc:spChg chg="mod">
          <ac:chgData name="Anne Talvenheimo-Pesu" userId="S::tapea@metropolia.fi::28fb963b-278c-4a6d-b234-524e0e215faa" providerId="AD" clId="Web-{3F5E56EC-A59F-4F5D-9F70-A92133409053}" dt="2022-02-10T14:32:26.200" v="245" actId="20577"/>
          <ac:spMkLst>
            <pc:docMk/>
            <pc:sldMk cId="3062612459" sldId="265"/>
            <ac:spMk id="3" creationId="{00000000-0000-0000-0000-000000000000}"/>
          </ac:spMkLst>
        </pc:spChg>
      </pc:sldChg>
      <pc:sldChg chg="modSp">
        <pc:chgData name="Anne Talvenheimo-Pesu" userId="S::tapea@metropolia.fi::28fb963b-278c-4a6d-b234-524e0e215faa" providerId="AD" clId="Web-{3F5E56EC-A59F-4F5D-9F70-A92133409053}" dt="2022-02-10T14:38:07.424" v="367" actId="20577"/>
        <pc:sldMkLst>
          <pc:docMk/>
          <pc:sldMk cId="1163834432" sldId="268"/>
        </pc:sldMkLst>
        <pc:spChg chg="mod">
          <ac:chgData name="Anne Talvenheimo-Pesu" userId="S::tapea@metropolia.fi::28fb963b-278c-4a6d-b234-524e0e215faa" providerId="AD" clId="Web-{3F5E56EC-A59F-4F5D-9F70-A92133409053}" dt="2022-02-10T14:38:07.424" v="367" actId="20577"/>
          <ac:spMkLst>
            <pc:docMk/>
            <pc:sldMk cId="1163834432" sldId="268"/>
            <ac:spMk id="2" creationId="{00000000-0000-0000-0000-000000000000}"/>
          </ac:spMkLst>
        </pc:spChg>
      </pc:sldChg>
      <pc:sldChg chg="modSp">
        <pc:chgData name="Anne Talvenheimo-Pesu" userId="S::tapea@metropolia.fi::28fb963b-278c-4a6d-b234-524e0e215faa" providerId="AD" clId="Web-{3F5E56EC-A59F-4F5D-9F70-A92133409053}" dt="2022-02-10T14:38:01.502" v="366" actId="20577"/>
        <pc:sldMkLst>
          <pc:docMk/>
          <pc:sldMk cId="3669970660" sldId="269"/>
        </pc:sldMkLst>
        <pc:spChg chg="mod">
          <ac:chgData name="Anne Talvenheimo-Pesu" userId="S::tapea@metropolia.fi::28fb963b-278c-4a6d-b234-524e0e215faa" providerId="AD" clId="Web-{3F5E56EC-A59F-4F5D-9F70-A92133409053}" dt="2022-02-10T14:38:01.502" v="366" actId="20577"/>
          <ac:spMkLst>
            <pc:docMk/>
            <pc:sldMk cId="3669970660" sldId="269"/>
            <ac:spMk id="2" creationId="{00000000-0000-0000-0000-000000000000}"/>
          </ac:spMkLst>
        </pc:spChg>
        <pc:spChg chg="mod">
          <ac:chgData name="Anne Talvenheimo-Pesu" userId="S::tapea@metropolia.fi::28fb963b-278c-4a6d-b234-524e0e215faa" providerId="AD" clId="Web-{3F5E56EC-A59F-4F5D-9F70-A92133409053}" dt="2022-02-10T14:36:47.095" v="351" actId="20577"/>
          <ac:spMkLst>
            <pc:docMk/>
            <pc:sldMk cId="3669970660" sldId="269"/>
            <ac:spMk id="3" creationId="{00000000-0000-0000-0000-000000000000}"/>
          </ac:spMkLst>
        </pc:spChg>
      </pc:sldChg>
      <pc:sldChg chg="modSp">
        <pc:chgData name="Anne Talvenheimo-Pesu" userId="S::tapea@metropolia.fi::28fb963b-278c-4a6d-b234-524e0e215faa" providerId="AD" clId="Web-{3F5E56EC-A59F-4F5D-9F70-A92133409053}" dt="2022-02-10T14:39:35.019" v="380" actId="20577"/>
        <pc:sldMkLst>
          <pc:docMk/>
          <pc:sldMk cId="462655530" sldId="272"/>
        </pc:sldMkLst>
        <pc:spChg chg="mod">
          <ac:chgData name="Anne Talvenheimo-Pesu" userId="S::tapea@metropolia.fi::28fb963b-278c-4a6d-b234-524e0e215faa" providerId="AD" clId="Web-{3F5E56EC-A59F-4F5D-9F70-A92133409053}" dt="2022-02-10T14:39:35.019" v="380" actId="20577"/>
          <ac:spMkLst>
            <pc:docMk/>
            <pc:sldMk cId="462655530" sldId="272"/>
            <ac:spMk id="2" creationId="{00000000-0000-0000-0000-000000000000}"/>
          </ac:spMkLst>
        </pc:spChg>
        <pc:spChg chg="mod">
          <ac:chgData name="Anne Talvenheimo-Pesu" userId="S::tapea@metropolia.fi::28fb963b-278c-4a6d-b234-524e0e215faa" providerId="AD" clId="Web-{3F5E56EC-A59F-4F5D-9F70-A92133409053}" dt="2022-02-10T14:20:16.751" v="58" actId="20577"/>
          <ac:spMkLst>
            <pc:docMk/>
            <pc:sldMk cId="462655530" sldId="272"/>
            <ac:spMk id="5" creationId="{00000000-0000-0000-0000-000000000000}"/>
          </ac:spMkLst>
        </pc:spChg>
      </pc:sldChg>
      <pc:sldChg chg="modSp addAnim modAnim">
        <pc:chgData name="Anne Talvenheimo-Pesu" userId="S::tapea@metropolia.fi::28fb963b-278c-4a6d-b234-524e0e215faa" providerId="AD" clId="Web-{3F5E56EC-A59F-4F5D-9F70-A92133409053}" dt="2022-02-10T14:44:20.883" v="418" actId="20577"/>
        <pc:sldMkLst>
          <pc:docMk/>
          <pc:sldMk cId="3810130583" sldId="281"/>
        </pc:sldMkLst>
        <pc:spChg chg="mod">
          <ac:chgData name="Anne Talvenheimo-Pesu" userId="S::tapea@metropolia.fi::28fb963b-278c-4a6d-b234-524e0e215faa" providerId="AD" clId="Web-{3F5E56EC-A59F-4F5D-9F70-A92133409053}" dt="2022-02-10T14:44:20.883" v="418" actId="20577"/>
          <ac:spMkLst>
            <pc:docMk/>
            <pc:sldMk cId="3810130583" sldId="281"/>
            <ac:spMk id="5" creationId="{53F85841-9774-440D-9710-2CA0801F4E05}"/>
          </ac:spMkLst>
        </pc:spChg>
        <pc:spChg chg="mod">
          <ac:chgData name="Anne Talvenheimo-Pesu" userId="S::tapea@metropolia.fi::28fb963b-278c-4a6d-b234-524e0e215faa" providerId="AD" clId="Web-{3F5E56EC-A59F-4F5D-9F70-A92133409053}" dt="2022-02-10T14:43:55.132" v="397" actId="20577"/>
          <ac:spMkLst>
            <pc:docMk/>
            <pc:sldMk cId="3810130583" sldId="281"/>
            <ac:spMk id="16" creationId="{51F8FF88-6DDA-457B-9585-05D9D5016C2A}"/>
          </ac:spMkLst>
        </pc:spChg>
      </pc:sldChg>
    </pc:docChg>
  </pc:docChgLst>
  <pc:docChgLst>
    <pc:chgData name="Kaija Kekäläinen" userId="S::kaijake@metropolia.fi::6dd00218-d192-476a-80cc-e063ba7b6574" providerId="AD" clId="Web-{7ECE6116-C201-4437-897C-EAF89D885741}"/>
    <pc:docChg chg="modSld">
      <pc:chgData name="Kaija Kekäläinen" userId="S::kaijake@metropolia.fi::6dd00218-d192-476a-80cc-e063ba7b6574" providerId="AD" clId="Web-{7ECE6116-C201-4437-897C-EAF89D885741}" dt="2022-02-08T12:43:23.789" v="0"/>
      <pc:docMkLst>
        <pc:docMk/>
      </pc:docMkLst>
      <pc:sldChg chg="delSp">
        <pc:chgData name="Kaija Kekäläinen" userId="S::kaijake@metropolia.fi::6dd00218-d192-476a-80cc-e063ba7b6574" providerId="AD" clId="Web-{7ECE6116-C201-4437-897C-EAF89D885741}" dt="2022-02-08T12:43:23.789" v="0"/>
        <pc:sldMkLst>
          <pc:docMk/>
          <pc:sldMk cId="4006238071" sldId="276"/>
        </pc:sldMkLst>
        <pc:spChg chg="del">
          <ac:chgData name="Kaija Kekäläinen" userId="S::kaijake@metropolia.fi::6dd00218-d192-476a-80cc-e063ba7b6574" providerId="AD" clId="Web-{7ECE6116-C201-4437-897C-EAF89D885741}" dt="2022-02-08T12:43:23.789" v="0"/>
          <ac:spMkLst>
            <pc:docMk/>
            <pc:sldMk cId="4006238071" sldId="276"/>
            <ac:spMk id="2" creationId="{38EF9FCF-2C3A-4E29-B0FC-E6EE270E5F84}"/>
          </ac:spMkLst>
        </pc:spChg>
      </pc:sldChg>
    </pc:docChg>
  </pc:docChgLst>
  <pc:docChgLst>
    <pc:chgData name="Anne Talvenheimo-Pesu" userId="S::tapea@metropolia.fi::28fb963b-278c-4a6d-b234-524e0e215faa" providerId="AD" clId="Web-{B29FD52E-905D-457E-A31A-5516209D68BA}"/>
    <pc:docChg chg="delSld modSld">
      <pc:chgData name="Anne Talvenheimo-Pesu" userId="S::tapea@metropolia.fi::28fb963b-278c-4a6d-b234-524e0e215faa" providerId="AD" clId="Web-{B29FD52E-905D-457E-A31A-5516209D68BA}" dt="2021-12-01T08:30:16.104" v="44"/>
      <pc:docMkLst>
        <pc:docMk/>
      </pc:docMkLst>
      <pc:sldChg chg="addSp delSp modSp">
        <pc:chgData name="Anne Talvenheimo-Pesu" userId="S::tapea@metropolia.fi::28fb963b-278c-4a6d-b234-524e0e215faa" providerId="AD" clId="Web-{B29FD52E-905D-457E-A31A-5516209D68BA}" dt="2021-12-01T08:28:17.367" v="28"/>
        <pc:sldMkLst>
          <pc:docMk/>
          <pc:sldMk cId="4006238071" sldId="276"/>
        </pc:sldMkLst>
        <pc:spChg chg="add mod">
          <ac:chgData name="Anne Talvenheimo-Pesu" userId="S::tapea@metropolia.fi::28fb963b-278c-4a6d-b234-524e0e215faa" providerId="AD" clId="Web-{B29FD52E-905D-457E-A31A-5516209D68BA}" dt="2021-12-01T08:27:52.976" v="24" actId="20577"/>
          <ac:spMkLst>
            <pc:docMk/>
            <pc:sldMk cId="4006238071" sldId="276"/>
            <ac:spMk id="2" creationId="{38EF9FCF-2C3A-4E29-B0FC-E6EE270E5F84}"/>
          </ac:spMkLst>
        </pc:spChg>
        <pc:spChg chg="add del mod">
          <ac:chgData name="Anne Talvenheimo-Pesu" userId="S::tapea@metropolia.fi::28fb963b-278c-4a6d-b234-524e0e215faa" providerId="AD" clId="Web-{B29FD52E-905D-457E-A31A-5516209D68BA}" dt="2021-12-01T08:28:17.367" v="28"/>
          <ac:spMkLst>
            <pc:docMk/>
            <pc:sldMk cId="4006238071" sldId="276"/>
            <ac:spMk id="4" creationId="{F5566F99-1FE4-4976-A126-F7328E0BEC89}"/>
          </ac:spMkLst>
        </pc:spChg>
      </pc:sldChg>
    </pc:docChg>
  </pc:docChgLst>
  <pc:docChgLst>
    <pc:chgData name="Anne Talvenheimo-Pesu" userId="S::tapea@metropolia.fi::28fb963b-278c-4a6d-b234-524e0e215faa" providerId="AD" clId="Web-{F555F12C-6E5C-4761-AF05-E6FBBB28D5D6}"/>
    <pc:docChg chg="addSld delSld modSld">
      <pc:chgData name="Anne Talvenheimo-Pesu" userId="S::tapea@metropolia.fi::28fb963b-278c-4a6d-b234-524e0e215faa" providerId="AD" clId="Web-{F555F12C-6E5C-4761-AF05-E6FBBB28D5D6}" dt="2022-02-28T07:39:18.744" v="7"/>
      <pc:docMkLst>
        <pc:docMk/>
      </pc:docMkLst>
      <pc:sldChg chg="new del">
        <pc:chgData name="Anne Talvenheimo-Pesu" userId="S::tapea@metropolia.fi::28fb963b-278c-4a6d-b234-524e0e215faa" providerId="AD" clId="Web-{F555F12C-6E5C-4761-AF05-E6FBBB28D5D6}" dt="2022-02-28T07:37:06.477" v="1"/>
        <pc:sldMkLst>
          <pc:docMk/>
          <pc:sldMk cId="300467035" sldId="287"/>
        </pc:sldMkLst>
      </pc:sldChg>
      <pc:sldChg chg="addSp modSp new mod modClrScheme chgLayout">
        <pc:chgData name="Anne Talvenheimo-Pesu" userId="S::tapea@metropolia.fi::28fb963b-278c-4a6d-b234-524e0e215faa" providerId="AD" clId="Web-{F555F12C-6E5C-4761-AF05-E6FBBB28D5D6}" dt="2022-02-28T07:37:40.977" v="4"/>
        <pc:sldMkLst>
          <pc:docMk/>
          <pc:sldMk cId="2278245576" sldId="287"/>
        </pc:sldMkLst>
        <pc:picChg chg="add mod">
          <ac:chgData name="Anne Talvenheimo-Pesu" userId="S::tapea@metropolia.fi::28fb963b-278c-4a6d-b234-524e0e215faa" providerId="AD" clId="Web-{F555F12C-6E5C-4761-AF05-E6FBBB28D5D6}" dt="2022-02-28T07:37:40.977" v="4"/>
          <ac:picMkLst>
            <pc:docMk/>
            <pc:sldMk cId="2278245576" sldId="287"/>
            <ac:picMk id="2" creationId="{598589B9-D65D-4E38-97C9-F03345729999}"/>
          </ac:picMkLst>
        </pc:picChg>
      </pc:sldChg>
      <pc:sldChg chg="addSp modSp new mod modClrScheme chgLayout">
        <pc:chgData name="Anne Talvenheimo-Pesu" userId="S::tapea@metropolia.fi::28fb963b-278c-4a6d-b234-524e0e215faa" providerId="AD" clId="Web-{F555F12C-6E5C-4761-AF05-E6FBBB28D5D6}" dt="2022-02-28T07:39:18.744" v="7"/>
        <pc:sldMkLst>
          <pc:docMk/>
          <pc:sldMk cId="1878803026" sldId="288"/>
        </pc:sldMkLst>
        <pc:picChg chg="add mod">
          <ac:chgData name="Anne Talvenheimo-Pesu" userId="S::tapea@metropolia.fi::28fb963b-278c-4a6d-b234-524e0e215faa" providerId="AD" clId="Web-{F555F12C-6E5C-4761-AF05-E6FBBB28D5D6}" dt="2022-02-28T07:39:18.744" v="7"/>
          <ac:picMkLst>
            <pc:docMk/>
            <pc:sldMk cId="1878803026" sldId="288"/>
            <ac:picMk id="2" creationId="{4B3F334F-4519-4B9C-BE74-72520E2A0900}"/>
          </ac:picMkLst>
        </pc:picChg>
      </pc:sldChg>
    </pc:docChg>
  </pc:docChgLst>
  <pc:docChgLst>
    <pc:chgData name="Anne Talvenheimo-Pesu" userId="S::tapea@metropolia.fi::28fb963b-278c-4a6d-b234-524e0e215faa" providerId="AD" clId="Web-{E5C86D58-277B-41F7-B842-D47D73DC83F1}"/>
    <pc:docChg chg="addSld delSld modSld">
      <pc:chgData name="Anne Talvenheimo-Pesu" userId="S::tapea@metropolia.fi::28fb963b-278c-4a6d-b234-524e0e215faa" providerId="AD" clId="Web-{E5C86D58-277B-41F7-B842-D47D73DC83F1}" dt="2022-02-15T08:47:33.366" v="74"/>
      <pc:docMkLst>
        <pc:docMk/>
      </pc:docMkLst>
      <pc:sldChg chg="addAnim modAnim">
        <pc:chgData name="Anne Talvenheimo-Pesu" userId="S::tapea@metropolia.fi::28fb963b-278c-4a6d-b234-524e0e215faa" providerId="AD" clId="Web-{E5C86D58-277B-41F7-B842-D47D73DC83F1}" dt="2022-02-15T08:47:33.366" v="74"/>
        <pc:sldMkLst>
          <pc:docMk/>
          <pc:sldMk cId="4006238071" sldId="276"/>
        </pc:sldMkLst>
      </pc:sldChg>
      <pc:sldChg chg="delSp modAnim">
        <pc:chgData name="Anne Talvenheimo-Pesu" userId="S::tapea@metropolia.fi::28fb963b-278c-4a6d-b234-524e0e215faa" providerId="AD" clId="Web-{E5C86D58-277B-41F7-B842-D47D73DC83F1}" dt="2022-02-15T08:44:35.675" v="68"/>
        <pc:sldMkLst>
          <pc:docMk/>
          <pc:sldMk cId="3810130583" sldId="281"/>
        </pc:sldMkLst>
        <pc:spChg chg="del">
          <ac:chgData name="Anne Talvenheimo-Pesu" userId="S::tapea@metropolia.fi::28fb963b-278c-4a6d-b234-524e0e215faa" providerId="AD" clId="Web-{E5C86D58-277B-41F7-B842-D47D73DC83F1}" dt="2022-02-15T08:41:01.702" v="5"/>
          <ac:spMkLst>
            <pc:docMk/>
            <pc:sldMk cId="3810130583" sldId="281"/>
            <ac:spMk id="5" creationId="{53F85841-9774-440D-9710-2CA0801F4E05}"/>
          </ac:spMkLst>
        </pc:spChg>
      </pc:sldChg>
      <pc:sldChg chg="modSp new">
        <pc:chgData name="Anne Talvenheimo-Pesu" userId="S::tapea@metropolia.fi::28fb963b-278c-4a6d-b234-524e0e215faa" providerId="AD" clId="Web-{E5C86D58-277B-41F7-B842-D47D73DC83F1}" dt="2022-02-15T08:43:58.643" v="64" actId="20577"/>
        <pc:sldMkLst>
          <pc:docMk/>
          <pc:sldMk cId="3603648887" sldId="285"/>
        </pc:sldMkLst>
        <pc:spChg chg="mod">
          <ac:chgData name="Anne Talvenheimo-Pesu" userId="S::tapea@metropolia.fi::28fb963b-278c-4a6d-b234-524e0e215faa" providerId="AD" clId="Web-{E5C86D58-277B-41F7-B842-D47D73DC83F1}" dt="2022-02-15T08:43:05.158" v="49" actId="20577"/>
          <ac:spMkLst>
            <pc:docMk/>
            <pc:sldMk cId="3603648887" sldId="285"/>
            <ac:spMk id="2" creationId="{BD815E72-7139-48DC-8869-96CC2A678BC7}"/>
          </ac:spMkLst>
        </pc:spChg>
        <pc:spChg chg="mod">
          <ac:chgData name="Anne Talvenheimo-Pesu" userId="S::tapea@metropolia.fi::28fb963b-278c-4a6d-b234-524e0e215faa" providerId="AD" clId="Web-{E5C86D58-277B-41F7-B842-D47D73DC83F1}" dt="2022-02-15T08:43:58.643" v="64" actId="20577"/>
          <ac:spMkLst>
            <pc:docMk/>
            <pc:sldMk cId="3603648887" sldId="285"/>
            <ac:spMk id="3" creationId="{8E0A9B25-4805-4539-AFC4-8B8DA15937CA}"/>
          </ac:spMkLst>
        </pc:spChg>
      </pc:sldChg>
    </pc:docChg>
  </pc:docChgLst>
  <pc:docChgLst>
    <pc:chgData name="Anne Talvenheimo-Pesu" userId="28fb963b-278c-4a6d-b234-524e0e215faa" providerId="ADAL" clId="{EBD48169-7CE2-4173-A887-AFC61EF1291E}"/>
    <pc:docChg chg="modSld">
      <pc:chgData name="Anne Talvenheimo-Pesu" userId="28fb963b-278c-4a6d-b234-524e0e215faa" providerId="ADAL" clId="{EBD48169-7CE2-4173-A887-AFC61EF1291E}" dt="2022-02-28T08:46:09.951" v="0"/>
      <pc:docMkLst>
        <pc:docMk/>
      </pc:docMkLst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3111243876" sldId="257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3111243876" sldId="257"/>
            <ac:picMk id="2" creationId="{CD2C4FD0-F194-4E4D-BB3D-BCBC5E0149AD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712366308" sldId="261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712366308" sldId="261"/>
            <ac:picMk id="7" creationId="{A05C5EF4-6FCB-41EA-9D65-601182DA4CBC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3833306191" sldId="262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3833306191" sldId="262"/>
            <ac:picMk id="7" creationId="{1738C181-9FDA-4DE7-BEE8-66CF096970F4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706039219" sldId="263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706039219" sldId="263"/>
            <ac:picMk id="7" creationId="{F2C5B913-C125-4E81-AD82-E8DBA407F14B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3062612459" sldId="265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3062612459" sldId="265"/>
            <ac:picMk id="8" creationId="{474CD4FF-EC04-4BBE-B5EE-010051F2AB91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1163834432" sldId="268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1163834432" sldId="268"/>
            <ac:picMk id="7" creationId="{58195207-0A5B-45D8-989A-7EBBAE556E7E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3669970660" sldId="269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3669970660" sldId="269"/>
            <ac:picMk id="7" creationId="{97114342-8E03-4704-826A-01E7D0F1704A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462655530" sldId="272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462655530" sldId="272"/>
            <ac:picMk id="9" creationId="{C7FBDED9-B7B4-4FED-B168-471EC010AB62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4006238071" sldId="276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4006238071" sldId="276"/>
            <ac:picMk id="2" creationId="{A8549A4C-9BFE-47F0-8C0B-EB92DE895B60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3401966647" sldId="277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3401966647" sldId="277"/>
            <ac:picMk id="3" creationId="{6DC9CF37-5C4D-461B-80D3-FF21AD845313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3810130583" sldId="281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3810130583" sldId="281"/>
            <ac:picMk id="3" creationId="{BB97EB0E-D751-4360-B5F7-73055B3FF784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3318289122" sldId="283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3318289122" sldId="283"/>
            <ac:picMk id="3" creationId="{E8227311-2D92-4F56-A749-ED257A7E43D2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3603648887" sldId="285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3603648887" sldId="285"/>
            <ac:picMk id="4" creationId="{1DB9FA62-9BEC-4BFB-B82A-B2C9FD308D78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1337702346" sldId="286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1337702346" sldId="286"/>
            <ac:picMk id="3" creationId="{6152917A-419A-40BA-A4C5-2CA440BC253B}"/>
          </ac:picMkLst>
        </pc:pic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2278245576" sldId="287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2278245576" sldId="287"/>
            <ac:picMk id="4" creationId="{83FA53D1-E5A4-41DA-9388-F0A431E2766B}"/>
          </ac:picMkLst>
        </pc:picChg>
        <pc:inkChg chg="add">
          <ac:chgData name="Anne Talvenheimo-Pesu" userId="28fb963b-278c-4a6d-b234-524e0e215faa" providerId="ADAL" clId="{EBD48169-7CE2-4173-A887-AFC61EF1291E}" dt="2022-02-28T08:46:09.951" v="0"/>
          <ac:inkMkLst>
            <pc:docMk/>
            <pc:sldMk cId="2278245576" sldId="287"/>
            <ac:inkMk id="3" creationId="{CA97FC5B-2283-4B6C-91EB-6B0C29B34EFE}"/>
          </ac:inkMkLst>
        </pc:ink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1878803026" sldId="288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1878803026" sldId="288"/>
            <ac:picMk id="4" creationId="{651AC0AB-A042-418D-A848-636B96EC08EE}"/>
          </ac:picMkLst>
        </pc:picChg>
        <pc:inkChg chg="add">
          <ac:chgData name="Anne Talvenheimo-Pesu" userId="28fb963b-278c-4a6d-b234-524e0e215faa" providerId="ADAL" clId="{EBD48169-7CE2-4173-A887-AFC61EF1291E}" dt="2022-02-28T08:46:09.951" v="0"/>
          <ac:inkMkLst>
            <pc:docMk/>
            <pc:sldMk cId="1878803026" sldId="288"/>
            <ac:inkMk id="2" creationId="{1CC8E69E-2A6B-46B3-89C1-EC484D828860}"/>
          </ac:inkMkLst>
        </pc:inkChg>
      </pc:sldChg>
      <pc:sldChg chg="addSp modSp">
        <pc:chgData name="Anne Talvenheimo-Pesu" userId="28fb963b-278c-4a6d-b234-524e0e215faa" providerId="ADAL" clId="{EBD48169-7CE2-4173-A887-AFC61EF1291E}" dt="2022-02-28T08:46:09.951" v="0"/>
        <pc:sldMkLst>
          <pc:docMk/>
          <pc:sldMk cId="1452798148" sldId="289"/>
        </pc:sldMkLst>
        <pc:picChg chg="add mod">
          <ac:chgData name="Anne Talvenheimo-Pesu" userId="28fb963b-278c-4a6d-b234-524e0e215faa" providerId="ADAL" clId="{EBD48169-7CE2-4173-A887-AFC61EF1291E}" dt="2022-02-28T08:46:09.951" v="0"/>
          <ac:picMkLst>
            <pc:docMk/>
            <pc:sldMk cId="1452798148" sldId="289"/>
            <ac:picMk id="4" creationId="{11E73941-1C9A-4B71-BC85-53B3FF40C3BD}"/>
          </ac:picMkLst>
        </pc:picChg>
        <pc:inkChg chg="add">
          <ac:chgData name="Anne Talvenheimo-Pesu" userId="28fb963b-278c-4a6d-b234-524e0e215faa" providerId="ADAL" clId="{EBD48169-7CE2-4173-A887-AFC61EF1291E}" dt="2022-02-28T08:46:09.951" v="0"/>
          <ac:inkMkLst>
            <pc:docMk/>
            <pc:sldMk cId="1452798148" sldId="289"/>
            <ac:inkMk id="3" creationId="{E0FA99BF-E699-464D-ABA3-956062F1BD22}"/>
          </ac:inkMkLst>
        </pc:inkChg>
      </pc:sldChg>
    </pc:docChg>
  </pc:docChgLst>
  <pc:docChgLst>
    <pc:chgData name="Kaija Kekäläinen" userId="S::kaijake@metropolia.fi::6dd00218-d192-476a-80cc-e063ba7b6574" providerId="AD" clId="Web-{9CF7CB8A-EAC0-4CFE-B198-B804DDA859E2}"/>
    <pc:docChg chg="modSld">
      <pc:chgData name="Kaija Kekäläinen" userId="S::kaijake@metropolia.fi::6dd00218-d192-476a-80cc-e063ba7b6574" providerId="AD" clId="Web-{9CF7CB8A-EAC0-4CFE-B198-B804DDA859E2}" dt="2021-12-15T07:23:55.801" v="6"/>
      <pc:docMkLst>
        <pc:docMk/>
      </pc:docMkLst>
      <pc:sldChg chg="delSp modSp">
        <pc:chgData name="Kaija Kekäläinen" userId="S::kaijake@metropolia.fi::6dd00218-d192-476a-80cc-e063ba7b6574" providerId="AD" clId="Web-{9CF7CB8A-EAC0-4CFE-B198-B804DDA859E2}" dt="2021-12-15T07:23:55.801" v="6"/>
        <pc:sldMkLst>
          <pc:docMk/>
          <pc:sldMk cId="712366308" sldId="261"/>
        </pc:sldMkLst>
        <pc:spChg chg="mod">
          <ac:chgData name="Kaija Kekäläinen" userId="S::kaijake@metropolia.fi::6dd00218-d192-476a-80cc-e063ba7b6574" providerId="AD" clId="Web-{9CF7CB8A-EAC0-4CFE-B198-B804DDA859E2}" dt="2021-12-15T07:23:34.409" v="3" actId="20577"/>
          <ac:spMkLst>
            <pc:docMk/>
            <pc:sldMk cId="712366308" sldId="261"/>
            <ac:spMk id="2" creationId="{00000000-0000-0000-0000-000000000000}"/>
          </ac:spMkLst>
        </pc:spChg>
        <pc:spChg chg="mod">
          <ac:chgData name="Kaija Kekäläinen" userId="S::kaijake@metropolia.fi::6dd00218-d192-476a-80cc-e063ba7b6574" providerId="AD" clId="Web-{9CF7CB8A-EAC0-4CFE-B198-B804DDA859E2}" dt="2021-12-15T07:23:54.598" v="5" actId="20577"/>
          <ac:spMkLst>
            <pc:docMk/>
            <pc:sldMk cId="712366308" sldId="261"/>
            <ac:spMk id="3" creationId="{00000000-0000-0000-0000-000000000000}"/>
          </ac:spMkLst>
        </pc:spChg>
        <pc:picChg chg="del">
          <ac:chgData name="Kaija Kekäläinen" userId="S::kaijake@metropolia.fi::6dd00218-d192-476a-80cc-e063ba7b6574" providerId="AD" clId="Web-{9CF7CB8A-EAC0-4CFE-B198-B804DDA859E2}" dt="2021-12-15T07:23:55.801" v="6"/>
          <ac:picMkLst>
            <pc:docMk/>
            <pc:sldMk cId="712366308" sldId="261"/>
            <ac:picMk id="18" creationId="{00000000-0000-0000-0000-000000000000}"/>
          </ac:picMkLst>
        </pc:picChg>
      </pc:sldChg>
    </pc:docChg>
  </pc:docChgLst>
  <pc:docChgLst>
    <pc:chgData name="Anne Talvenheimo-Pesu" userId="S::tapea@metropolia.fi::28fb963b-278c-4a6d-b234-524e0e215faa" providerId="AD" clId="Web-{FA1C2F74-768C-4B6E-89AB-7E3B2DF66117}"/>
  </pc:docChgLst>
  <pc:docChgLst>
    <pc:chgData name="Anne Talvenheimo-Pesu" userId="S::tapea@metropolia.fi::28fb963b-278c-4a6d-b234-524e0e215faa" providerId="AD" clId="Web-{CD39C5C7-D4D4-4F25-A976-7CD86B7454E5}"/>
  </pc:docChgLst>
  <pc:docChgLst>
    <pc:chgData name="Anne Talvenheimo-Pesu" userId="S::tapea@metropolia.fi::28fb963b-278c-4a6d-b234-524e0e215faa" providerId="AD" clId="Web-{E02AA001-18FC-447F-91BB-B8202AE8F5BE}"/>
    <pc:docChg chg="modSld">
      <pc:chgData name="Anne Talvenheimo-Pesu" userId="S::tapea@metropolia.fi::28fb963b-278c-4a6d-b234-524e0e215faa" providerId="AD" clId="Web-{E02AA001-18FC-447F-91BB-B8202AE8F5BE}" dt="2021-12-03T08:15:18.077" v="19" actId="20577"/>
      <pc:docMkLst>
        <pc:docMk/>
      </pc:docMkLst>
      <pc:sldChg chg="modSp">
        <pc:chgData name="Anne Talvenheimo-Pesu" userId="S::tapea@metropolia.fi::28fb963b-278c-4a6d-b234-524e0e215faa" providerId="AD" clId="Web-{E02AA001-18FC-447F-91BB-B8202AE8F5BE}" dt="2021-12-03T08:15:18.077" v="19" actId="20577"/>
        <pc:sldMkLst>
          <pc:docMk/>
          <pc:sldMk cId="1163834432" sldId="268"/>
        </pc:sldMkLst>
        <pc:spChg chg="mod">
          <ac:chgData name="Anne Talvenheimo-Pesu" userId="S::tapea@metropolia.fi::28fb963b-278c-4a6d-b234-524e0e215faa" providerId="AD" clId="Web-{E02AA001-18FC-447F-91BB-B8202AE8F5BE}" dt="2021-12-03T08:15:18.077" v="19" actId="20577"/>
          <ac:spMkLst>
            <pc:docMk/>
            <pc:sldMk cId="1163834432" sldId="268"/>
            <ac:spMk id="3" creationId="{00000000-0000-0000-0000-000000000000}"/>
          </ac:spMkLst>
        </pc:spChg>
      </pc:sldChg>
    </pc:docChg>
  </pc:docChgLst>
  <pc:docChgLst>
    <pc:chgData name="Anne Talvenheimo-Pesu" userId="S::tapea@metropolia.fi::28fb963b-278c-4a6d-b234-524e0e215faa" providerId="AD" clId="Web-{84F2821E-2352-41EA-88B7-51D83D97E4BB}"/>
  </pc:docChgLst>
  <pc:docChgLst>
    <pc:chgData name="Anne Talvenheimo-Pesu" userId="S::tapea@metropolia.fi::28fb963b-278c-4a6d-b234-524e0e215faa" providerId="AD" clId="Web-{B83481BD-0CF5-49F6-BB08-6D3298542F26}"/>
  </pc:docChgLst>
  <pc:docChgLst>
    <pc:chgData name="Anne Talvenheimo-Pesu" userId="S::tapea@metropolia.fi::28fb963b-278c-4a6d-b234-524e0e215faa" providerId="AD" clId="Web-{1C66B435-E038-47E8-8BAC-59F70B2AA55F}"/>
  </pc:docChgLst>
  <pc:docChgLst>
    <pc:chgData name="Anne Talvenheimo-Pesu" userId="S::tapea@metropolia.fi::28fb963b-278c-4a6d-b234-524e0e215faa" providerId="AD" clId="Web-{66D983FA-4D68-444B-B936-12199BC2D6CE}"/>
  </pc:docChgLst>
  <pc:docChgLst>
    <pc:chgData name="Anne Talvenheimo-Pesu" userId="S::tapea@metropolia.fi::28fb963b-278c-4a6d-b234-524e0e215faa" providerId="AD" clId="Web-{E6387266-5A10-4680-B05C-B506B4E95D33}"/>
    <pc:docChg chg="addSld modSld">
      <pc:chgData name="Anne Talvenheimo-Pesu" userId="S::tapea@metropolia.fi::28fb963b-278c-4a6d-b234-524e0e215faa" providerId="AD" clId="Web-{E6387266-5A10-4680-B05C-B506B4E95D33}" dt="2022-02-28T07:59:19.819" v="5"/>
      <pc:docMkLst>
        <pc:docMk/>
      </pc:docMkLst>
      <pc:sldChg chg="addSp delSp modSp">
        <pc:chgData name="Anne Talvenheimo-Pesu" userId="S::tapea@metropolia.fi::28fb963b-278c-4a6d-b234-524e0e215faa" providerId="AD" clId="Web-{E6387266-5A10-4680-B05C-B506B4E95D33}" dt="2022-02-28T07:57:34.003" v="2"/>
        <pc:sldMkLst>
          <pc:docMk/>
          <pc:sldMk cId="1878803026" sldId="288"/>
        </pc:sldMkLst>
        <pc:picChg chg="del">
          <ac:chgData name="Anne Talvenheimo-Pesu" userId="S::tapea@metropolia.fi::28fb963b-278c-4a6d-b234-524e0e215faa" providerId="AD" clId="Web-{E6387266-5A10-4680-B05C-B506B4E95D33}" dt="2022-02-28T07:57:22.394" v="0"/>
          <ac:picMkLst>
            <pc:docMk/>
            <pc:sldMk cId="1878803026" sldId="288"/>
            <ac:picMk id="2" creationId="{4B3F334F-4519-4B9C-BE74-72520E2A0900}"/>
          </ac:picMkLst>
        </pc:picChg>
        <pc:picChg chg="add mod">
          <ac:chgData name="Anne Talvenheimo-Pesu" userId="S::tapea@metropolia.fi::28fb963b-278c-4a6d-b234-524e0e215faa" providerId="AD" clId="Web-{E6387266-5A10-4680-B05C-B506B4E95D33}" dt="2022-02-28T07:57:34.003" v="2"/>
          <ac:picMkLst>
            <pc:docMk/>
            <pc:sldMk cId="1878803026" sldId="288"/>
            <ac:picMk id="3" creationId="{FA4F5830-3A65-4A7B-941A-207F7E99E29C}"/>
          </ac:picMkLst>
        </pc:picChg>
      </pc:sldChg>
      <pc:sldChg chg="addSp modSp new mod modClrScheme chgLayout">
        <pc:chgData name="Anne Talvenheimo-Pesu" userId="S::tapea@metropolia.fi::28fb963b-278c-4a6d-b234-524e0e215faa" providerId="AD" clId="Web-{E6387266-5A10-4680-B05C-B506B4E95D33}" dt="2022-02-28T07:59:19.819" v="5"/>
        <pc:sldMkLst>
          <pc:docMk/>
          <pc:sldMk cId="1452798148" sldId="289"/>
        </pc:sldMkLst>
        <pc:picChg chg="add mod">
          <ac:chgData name="Anne Talvenheimo-Pesu" userId="S::tapea@metropolia.fi::28fb963b-278c-4a6d-b234-524e0e215faa" providerId="AD" clId="Web-{E6387266-5A10-4680-B05C-B506B4E95D33}" dt="2022-02-28T07:59:19.819" v="5"/>
          <ac:picMkLst>
            <pc:docMk/>
            <pc:sldMk cId="1452798148" sldId="289"/>
            <ac:picMk id="2" creationId="{5798DB55-FFCC-4A22-B9B4-6F3770518E4C}"/>
          </ac:picMkLst>
        </pc:picChg>
      </pc:sldChg>
    </pc:docChg>
  </pc:docChgLst>
  <pc:docChgLst>
    <pc:chgData name="Anne Talvenheimo-Pesu" userId="S::tapea@metropolia.fi::28fb963b-278c-4a6d-b234-524e0e215faa" providerId="AD" clId="Web-{44FE08FD-A27E-49F4-8552-3E7386C8E103}"/>
    <pc:docChg chg="delSld modSld modMainMaster">
      <pc:chgData name="Anne Talvenheimo-Pesu" userId="S::tapea@metropolia.fi::28fb963b-278c-4a6d-b234-524e0e215faa" providerId="AD" clId="Web-{44FE08FD-A27E-49F4-8552-3E7386C8E103}" dt="2021-12-02T14:20:31.809" v="364"/>
      <pc:docMkLst>
        <pc:docMk/>
      </pc:docMkLst>
      <pc:sldChg chg="modSp">
        <pc:chgData name="Anne Talvenheimo-Pesu" userId="S::tapea@metropolia.fi::28fb963b-278c-4a6d-b234-524e0e215faa" providerId="AD" clId="Web-{44FE08FD-A27E-49F4-8552-3E7386C8E103}" dt="2021-12-02T14:20:09.184" v="361"/>
        <pc:sldMkLst>
          <pc:docMk/>
          <pc:sldMk cId="712366308" sldId="261"/>
        </pc:sldMkLst>
        <pc:spChg chg="mod">
          <ac:chgData name="Anne Talvenheimo-Pesu" userId="S::tapea@metropolia.fi::28fb963b-278c-4a6d-b234-524e0e215faa" providerId="AD" clId="Web-{44FE08FD-A27E-49F4-8552-3E7386C8E103}" dt="2021-12-02T14:20:09.184" v="361"/>
          <ac:spMkLst>
            <pc:docMk/>
            <pc:sldMk cId="712366308" sldId="261"/>
            <ac:spMk id="5" creationId="{00000000-0000-0000-0000-000000000000}"/>
          </ac:spMkLst>
        </pc:spChg>
      </pc:sldChg>
      <pc:sldChg chg="modSp">
        <pc:chgData name="Anne Talvenheimo-Pesu" userId="S::tapea@metropolia.fi::28fb963b-278c-4a6d-b234-524e0e215faa" providerId="AD" clId="Web-{44FE08FD-A27E-49F4-8552-3E7386C8E103}" dt="2021-12-02T14:20:09.184" v="361"/>
        <pc:sldMkLst>
          <pc:docMk/>
          <pc:sldMk cId="3833306191" sldId="262"/>
        </pc:sldMkLst>
        <pc:spChg chg="mod">
          <ac:chgData name="Anne Talvenheimo-Pesu" userId="S::tapea@metropolia.fi::28fb963b-278c-4a6d-b234-524e0e215faa" providerId="AD" clId="Web-{44FE08FD-A27E-49F4-8552-3E7386C8E103}" dt="2021-12-02T14:20:09.184" v="361"/>
          <ac:spMkLst>
            <pc:docMk/>
            <pc:sldMk cId="3833306191" sldId="262"/>
            <ac:spMk id="4" creationId="{00000000-0000-0000-0000-000000000000}"/>
          </ac:spMkLst>
        </pc:spChg>
      </pc:sldChg>
      <pc:sldChg chg="modSp">
        <pc:chgData name="Anne Talvenheimo-Pesu" userId="S::tapea@metropolia.fi::28fb963b-278c-4a6d-b234-524e0e215faa" providerId="AD" clId="Web-{44FE08FD-A27E-49F4-8552-3E7386C8E103}" dt="2021-12-02T14:20:09.184" v="361"/>
        <pc:sldMkLst>
          <pc:docMk/>
          <pc:sldMk cId="706039219" sldId="263"/>
        </pc:sldMkLst>
        <pc:spChg chg="mod">
          <ac:chgData name="Anne Talvenheimo-Pesu" userId="S::tapea@metropolia.fi::28fb963b-278c-4a6d-b234-524e0e215faa" providerId="AD" clId="Web-{44FE08FD-A27E-49F4-8552-3E7386C8E103}" dt="2021-12-02T14:08:26.653" v="255" actId="20577"/>
          <ac:spMkLst>
            <pc:docMk/>
            <pc:sldMk cId="706039219" sldId="263"/>
            <ac:spMk id="3" creationId="{00000000-0000-0000-0000-000000000000}"/>
          </ac:spMkLst>
        </pc:spChg>
        <pc:spChg chg="mod">
          <ac:chgData name="Anne Talvenheimo-Pesu" userId="S::tapea@metropolia.fi::28fb963b-278c-4a6d-b234-524e0e215faa" providerId="AD" clId="Web-{44FE08FD-A27E-49F4-8552-3E7386C8E103}" dt="2021-12-02T14:20:09.184" v="361"/>
          <ac:spMkLst>
            <pc:docMk/>
            <pc:sldMk cId="706039219" sldId="263"/>
            <ac:spMk id="5" creationId="{00000000-0000-0000-0000-000000000000}"/>
          </ac:spMkLst>
        </pc:spChg>
        <pc:picChg chg="mod">
          <ac:chgData name="Anne Talvenheimo-Pesu" userId="S::tapea@metropolia.fi::28fb963b-278c-4a6d-b234-524e0e215faa" providerId="AD" clId="Web-{44FE08FD-A27E-49F4-8552-3E7386C8E103}" dt="2021-12-02T14:08:34.872" v="256" actId="1076"/>
          <ac:picMkLst>
            <pc:docMk/>
            <pc:sldMk cId="706039219" sldId="263"/>
            <ac:picMk id="8" creationId="{00000000-0000-0000-0000-000000000000}"/>
          </ac:picMkLst>
        </pc:picChg>
      </pc:sldChg>
      <pc:sldChg chg="addSp delSp modSp">
        <pc:chgData name="Anne Talvenheimo-Pesu" userId="S::tapea@metropolia.fi::28fb963b-278c-4a6d-b234-524e0e215faa" providerId="AD" clId="Web-{44FE08FD-A27E-49F4-8552-3E7386C8E103}" dt="2021-12-02T14:20:09.184" v="361"/>
        <pc:sldMkLst>
          <pc:docMk/>
          <pc:sldMk cId="3062612459" sldId="265"/>
        </pc:sldMkLst>
        <pc:spChg chg="mod">
          <ac:chgData name="Anne Talvenheimo-Pesu" userId="S::tapea@metropolia.fi::28fb963b-278c-4a6d-b234-524e0e215faa" providerId="AD" clId="Web-{44FE08FD-A27E-49F4-8552-3E7386C8E103}" dt="2021-12-02T14:07:24.558" v="246" actId="1076"/>
          <ac:spMkLst>
            <pc:docMk/>
            <pc:sldMk cId="3062612459" sldId="265"/>
            <ac:spMk id="2" creationId="{00000000-0000-0000-0000-000000000000}"/>
          </ac:spMkLst>
        </pc:spChg>
        <pc:spChg chg="mod">
          <ac:chgData name="Anne Talvenheimo-Pesu" userId="S::tapea@metropolia.fi::28fb963b-278c-4a6d-b234-524e0e215faa" providerId="AD" clId="Web-{44FE08FD-A27E-49F4-8552-3E7386C8E103}" dt="2021-12-02T14:10:23.484" v="269" actId="20577"/>
          <ac:spMkLst>
            <pc:docMk/>
            <pc:sldMk cId="3062612459" sldId="265"/>
            <ac:spMk id="3" creationId="{00000000-0000-0000-0000-000000000000}"/>
          </ac:spMkLst>
        </pc:spChg>
        <pc:spChg chg="mod">
          <ac:chgData name="Anne Talvenheimo-Pesu" userId="S::tapea@metropolia.fi::28fb963b-278c-4a6d-b234-524e0e215faa" providerId="AD" clId="Web-{44FE08FD-A27E-49F4-8552-3E7386C8E103}" dt="2021-12-02T14:20:09.184" v="361"/>
          <ac:spMkLst>
            <pc:docMk/>
            <pc:sldMk cId="3062612459" sldId="265"/>
            <ac:spMk id="5" creationId="{00000000-0000-0000-0000-000000000000}"/>
          </ac:spMkLst>
        </pc:spChg>
        <pc:picChg chg="add mod">
          <ac:chgData name="Anne Talvenheimo-Pesu" userId="S::tapea@metropolia.fi::28fb963b-278c-4a6d-b234-524e0e215faa" providerId="AD" clId="Web-{44FE08FD-A27E-49F4-8552-3E7386C8E103}" dt="2021-12-02T14:14:14.145" v="335" actId="1076"/>
          <ac:picMkLst>
            <pc:docMk/>
            <pc:sldMk cId="3062612459" sldId="265"/>
            <ac:picMk id="7" creationId="{A93D9A3F-3A6C-46E5-B05C-75E124EE3397}"/>
          </ac:picMkLst>
        </pc:picChg>
        <pc:picChg chg="del">
          <ac:chgData name="Anne Talvenheimo-Pesu" userId="S::tapea@metropolia.fi::28fb963b-278c-4a6d-b234-524e0e215faa" providerId="AD" clId="Web-{44FE08FD-A27E-49F4-8552-3E7386C8E103}" dt="2021-12-02T14:05:08.321" v="223"/>
          <ac:picMkLst>
            <pc:docMk/>
            <pc:sldMk cId="3062612459" sldId="265"/>
            <ac:picMk id="8" creationId="{00000000-0000-0000-0000-000000000000}"/>
          </ac:picMkLst>
        </pc:picChg>
      </pc:sldChg>
      <pc:sldChg chg="addSp delSp modSp">
        <pc:chgData name="Anne Talvenheimo-Pesu" userId="S::tapea@metropolia.fi::28fb963b-278c-4a6d-b234-524e0e215faa" providerId="AD" clId="Web-{44FE08FD-A27E-49F4-8552-3E7386C8E103}" dt="2021-12-02T14:20:09.184" v="361"/>
        <pc:sldMkLst>
          <pc:docMk/>
          <pc:sldMk cId="1163834432" sldId="268"/>
        </pc:sldMkLst>
        <pc:spChg chg="mod">
          <ac:chgData name="Anne Talvenheimo-Pesu" userId="S::tapea@metropolia.fi::28fb963b-278c-4a6d-b234-524e0e215faa" providerId="AD" clId="Web-{44FE08FD-A27E-49F4-8552-3E7386C8E103}" dt="2021-12-02T14:13:05.675" v="331" actId="20577"/>
          <ac:spMkLst>
            <pc:docMk/>
            <pc:sldMk cId="1163834432" sldId="268"/>
            <ac:spMk id="2" creationId="{00000000-0000-0000-0000-000000000000}"/>
          </ac:spMkLst>
        </pc:spChg>
        <pc:spChg chg="mod">
          <ac:chgData name="Anne Talvenheimo-Pesu" userId="S::tapea@metropolia.fi::28fb963b-278c-4a6d-b234-524e0e215faa" providerId="AD" clId="Web-{44FE08FD-A27E-49F4-8552-3E7386C8E103}" dt="2021-12-02T14:13:29.472" v="332" actId="20577"/>
          <ac:spMkLst>
            <pc:docMk/>
            <pc:sldMk cId="1163834432" sldId="268"/>
            <ac:spMk id="3" creationId="{00000000-0000-0000-0000-000000000000}"/>
          </ac:spMkLst>
        </pc:spChg>
        <pc:spChg chg="mod">
          <ac:chgData name="Anne Talvenheimo-Pesu" userId="S::tapea@metropolia.fi::28fb963b-278c-4a6d-b234-524e0e215faa" providerId="AD" clId="Web-{44FE08FD-A27E-49F4-8552-3E7386C8E103}" dt="2021-12-02T14:20:09.184" v="361"/>
          <ac:spMkLst>
            <pc:docMk/>
            <pc:sldMk cId="1163834432" sldId="268"/>
            <ac:spMk id="4" creationId="{00000000-0000-0000-0000-000000000000}"/>
          </ac:spMkLst>
        </pc:spChg>
        <pc:picChg chg="add mod">
          <ac:chgData name="Anne Talvenheimo-Pesu" userId="S::tapea@metropolia.fi::28fb963b-278c-4a6d-b234-524e0e215faa" providerId="AD" clId="Web-{44FE08FD-A27E-49F4-8552-3E7386C8E103}" dt="2021-12-02T14:14:28.223" v="336" actId="1076"/>
          <ac:picMkLst>
            <pc:docMk/>
            <pc:sldMk cId="1163834432" sldId="268"/>
            <ac:picMk id="7" creationId="{68A191A5-D1EA-43CF-B6AE-EA96FEC9F26D}"/>
          </ac:picMkLst>
        </pc:picChg>
        <pc:picChg chg="del mod">
          <ac:chgData name="Anne Talvenheimo-Pesu" userId="S::tapea@metropolia.fi::28fb963b-278c-4a6d-b234-524e0e215faa" providerId="AD" clId="Web-{44FE08FD-A27E-49F4-8552-3E7386C8E103}" dt="2021-12-02T14:05:35.524" v="228"/>
          <ac:picMkLst>
            <pc:docMk/>
            <pc:sldMk cId="1163834432" sldId="268"/>
            <ac:picMk id="8" creationId="{00000000-0000-0000-0000-000000000000}"/>
          </ac:picMkLst>
        </pc:picChg>
      </pc:sldChg>
      <pc:sldChg chg="modSp">
        <pc:chgData name="Anne Talvenheimo-Pesu" userId="S::tapea@metropolia.fi::28fb963b-278c-4a6d-b234-524e0e215faa" providerId="AD" clId="Web-{44FE08FD-A27E-49F4-8552-3E7386C8E103}" dt="2021-12-02T14:20:09.184" v="361"/>
        <pc:sldMkLst>
          <pc:docMk/>
          <pc:sldMk cId="3669970660" sldId="269"/>
        </pc:sldMkLst>
        <pc:spChg chg="mod">
          <ac:chgData name="Anne Talvenheimo-Pesu" userId="S::tapea@metropolia.fi::28fb963b-278c-4a6d-b234-524e0e215faa" providerId="AD" clId="Web-{44FE08FD-A27E-49F4-8552-3E7386C8E103}" dt="2021-12-02T14:12:03.236" v="303" actId="20577"/>
          <ac:spMkLst>
            <pc:docMk/>
            <pc:sldMk cId="3669970660" sldId="269"/>
            <ac:spMk id="2" creationId="{00000000-0000-0000-0000-000000000000}"/>
          </ac:spMkLst>
        </pc:spChg>
        <pc:spChg chg="mod">
          <ac:chgData name="Anne Talvenheimo-Pesu" userId="S::tapea@metropolia.fi::28fb963b-278c-4a6d-b234-524e0e215faa" providerId="AD" clId="Web-{44FE08FD-A27E-49F4-8552-3E7386C8E103}" dt="2021-12-02T14:14:51.521" v="338" actId="20577"/>
          <ac:spMkLst>
            <pc:docMk/>
            <pc:sldMk cId="3669970660" sldId="269"/>
            <ac:spMk id="3" creationId="{00000000-0000-0000-0000-000000000000}"/>
          </ac:spMkLst>
        </pc:spChg>
        <pc:spChg chg="mod">
          <ac:chgData name="Anne Talvenheimo-Pesu" userId="S::tapea@metropolia.fi::28fb963b-278c-4a6d-b234-524e0e215faa" providerId="AD" clId="Web-{44FE08FD-A27E-49F4-8552-3E7386C8E103}" dt="2021-12-02T14:20:09.184" v="361"/>
          <ac:spMkLst>
            <pc:docMk/>
            <pc:sldMk cId="3669970660" sldId="269"/>
            <ac:spMk id="4" creationId="{00000000-0000-0000-0000-000000000000}"/>
          </ac:spMkLst>
        </pc:spChg>
        <pc:picChg chg="mod">
          <ac:chgData name="Anne Talvenheimo-Pesu" userId="S::tapea@metropolia.fi::28fb963b-278c-4a6d-b234-524e0e215faa" providerId="AD" clId="Web-{44FE08FD-A27E-49F4-8552-3E7386C8E103}" dt="2021-12-02T14:14:47.755" v="337" actId="1076"/>
          <ac:picMkLst>
            <pc:docMk/>
            <pc:sldMk cId="3669970660" sldId="269"/>
            <ac:picMk id="8" creationId="{00000000-0000-0000-0000-000000000000}"/>
          </ac:picMkLst>
        </pc:picChg>
      </pc:sldChg>
      <pc:sldChg chg="modSp">
        <pc:chgData name="Anne Talvenheimo-Pesu" userId="S::tapea@metropolia.fi::28fb963b-278c-4a6d-b234-524e0e215faa" providerId="AD" clId="Web-{44FE08FD-A27E-49F4-8552-3E7386C8E103}" dt="2021-12-02T14:20:09.184" v="361"/>
        <pc:sldMkLst>
          <pc:docMk/>
          <pc:sldMk cId="462655530" sldId="272"/>
        </pc:sldMkLst>
        <pc:spChg chg="mod">
          <ac:chgData name="Anne Talvenheimo-Pesu" userId="S::tapea@metropolia.fi::28fb963b-278c-4a6d-b234-524e0e215faa" providerId="AD" clId="Web-{44FE08FD-A27E-49F4-8552-3E7386C8E103}" dt="2021-12-02T14:20:09.184" v="361"/>
          <ac:spMkLst>
            <pc:docMk/>
            <pc:sldMk cId="462655530" sldId="272"/>
            <ac:spMk id="4" creationId="{00000000-0000-0000-0000-000000000000}"/>
          </ac:spMkLst>
        </pc:spChg>
      </pc:sldChg>
      <pc:sldChg chg="addSp delSp modSp">
        <pc:chgData name="Anne Talvenheimo-Pesu" userId="S::tapea@metropolia.fi::28fb963b-278c-4a6d-b234-524e0e215faa" providerId="AD" clId="Web-{44FE08FD-A27E-49F4-8552-3E7386C8E103}" dt="2021-12-02T14:18:30.275" v="360"/>
        <pc:sldMkLst>
          <pc:docMk/>
          <pc:sldMk cId="3401966647" sldId="277"/>
        </pc:sldMkLst>
        <pc:spChg chg="mod">
          <ac:chgData name="Anne Talvenheimo-Pesu" userId="S::tapea@metropolia.fi::28fb963b-278c-4a6d-b234-524e0e215faa" providerId="AD" clId="Web-{44FE08FD-A27E-49F4-8552-3E7386C8E103}" dt="2021-12-02T14:17:55.072" v="358" actId="1076"/>
          <ac:spMkLst>
            <pc:docMk/>
            <pc:sldMk cId="3401966647" sldId="277"/>
            <ac:spMk id="2" creationId="{5EE1509C-62C6-418C-B762-717D9BA97D09}"/>
          </ac:spMkLst>
        </pc:spChg>
        <pc:spChg chg="del mod">
          <ac:chgData name="Anne Talvenheimo-Pesu" userId="S::tapea@metropolia.fi::28fb963b-278c-4a6d-b234-524e0e215faa" providerId="AD" clId="Web-{44FE08FD-A27E-49F4-8552-3E7386C8E103}" dt="2021-12-02T14:16:11.679" v="344"/>
          <ac:spMkLst>
            <pc:docMk/>
            <pc:sldMk cId="3401966647" sldId="277"/>
            <ac:spMk id="3" creationId="{05908602-9F3D-4255-9FAB-98ED3D152EDE}"/>
          </ac:spMkLst>
        </pc:spChg>
        <pc:spChg chg="add mod">
          <ac:chgData name="Anne Talvenheimo-Pesu" userId="S::tapea@metropolia.fi::28fb963b-278c-4a6d-b234-524e0e215faa" providerId="AD" clId="Web-{44FE08FD-A27E-49F4-8552-3E7386C8E103}" dt="2021-12-02T14:17:05.024" v="355"/>
          <ac:spMkLst>
            <pc:docMk/>
            <pc:sldMk cId="3401966647" sldId="277"/>
            <ac:spMk id="5" creationId="{907ABC6F-9997-4285-BD51-DF07167708AC}"/>
          </ac:spMkLst>
        </pc:spChg>
        <pc:picChg chg="mod">
          <ac:chgData name="Anne Talvenheimo-Pesu" userId="S::tapea@metropolia.fi::28fb963b-278c-4a6d-b234-524e0e215faa" providerId="AD" clId="Web-{44FE08FD-A27E-49F4-8552-3E7386C8E103}" dt="2021-12-02T14:18:30.275" v="360"/>
          <ac:picMkLst>
            <pc:docMk/>
            <pc:sldMk cId="3401966647" sldId="277"/>
            <ac:picMk id="4" creationId="{15A36479-FCE6-4C30-93B3-227D1C2081EC}"/>
          </ac:picMkLst>
        </pc:picChg>
      </pc:sldChg>
      <pc:sldMasterChg chg="modSp mod modSldLayout">
        <pc:chgData name="Anne Talvenheimo-Pesu" userId="S::tapea@metropolia.fi::28fb963b-278c-4a6d-b234-524e0e215faa" providerId="AD" clId="Web-{44FE08FD-A27E-49F4-8552-3E7386C8E103}" dt="2021-12-02T14:20:31.809" v="364"/>
        <pc:sldMasterMkLst>
          <pc:docMk/>
          <pc:sldMasterMk cId="2888461998" sldId="2147483739"/>
        </pc:sldMasterMkLst>
        <pc:spChg chg="mod">
          <ac:chgData name="Anne Talvenheimo-Pesu" userId="S::tapea@metropolia.fi::28fb963b-278c-4a6d-b234-524e0e215faa" providerId="AD" clId="Web-{44FE08FD-A27E-49F4-8552-3E7386C8E103}" dt="2021-12-02T14:20:09.184" v="361"/>
          <ac:spMkLst>
            <pc:docMk/>
            <pc:sldMasterMk cId="2888461998" sldId="2147483739"/>
            <ac:spMk id="10" creationId="{00000000-0000-0000-0000-000000000000}"/>
          </ac:spMkLst>
        </pc:sp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820073221" sldId="2147483688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740441509" sldId="2147483689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040572644" sldId="2147483690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893238829" sldId="2147483691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115696433" sldId="2147483692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844659906" sldId="2147483693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4026735113" sldId="2147483694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201538957" sldId="2147483695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084833018" sldId="2147483696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480588753" sldId="2147483697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926101320" sldId="2147483698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179597110" sldId="2147483699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68752525" sldId="2147483700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107414854" sldId="2147483701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416634320" sldId="2147483702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216152517" sldId="2147483703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536187094" sldId="2147483704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360605699" sldId="2147483705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131360322" sldId="2147483706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093213766" sldId="2147483707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069797080" sldId="2147483708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842968412" sldId="2147483709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662635727" sldId="2147483710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018172573" sldId="2147483711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444039706" sldId="2147483712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930789036" sldId="2147483713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383809049" sldId="2147483714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655123081" sldId="2147483715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992799660" sldId="2147483716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241799957" sldId="2147483717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238462311" sldId="2147483718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849362262" sldId="2147483719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902865550" sldId="2147483720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55039590" sldId="2147483721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432479924" sldId="2147483722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466079634" sldId="2147483723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182918915" sldId="2147483724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601611248" sldId="2147483725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964563356" sldId="2147483726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097189079" sldId="2147483727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222685299" sldId="2147483728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431206472" sldId="2147483729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517610958" sldId="2147483730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448555781" sldId="2147483731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477106073" sldId="2147483732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691677458" sldId="2147483733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175252762" sldId="2147483734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200363939" sldId="2147483735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242571994" sldId="2147483736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486496279" sldId="2147483737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1578783331" sldId="2147483738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219195650" sldId="2147483740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793984221" sldId="2147483741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05658026" sldId="2147483742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926547270" sldId="2147483743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461462633" sldId="2147483744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4178825910" sldId="2147483745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883966960" sldId="2147483746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3168475678" sldId="2147483747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814521484" sldId="2147483748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662612521" sldId="2147483749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4242008716" sldId="2147483750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877450879" sldId="2147483751"/>
          </pc:sldLayoutMkLst>
        </pc:sldLayoutChg>
        <pc:sldLayoutChg chg="mod">
          <pc:chgData name="Anne Talvenheimo-Pesu" userId="S::tapea@metropolia.fi::28fb963b-278c-4a6d-b234-524e0e215faa" providerId="AD" clId="Web-{44FE08FD-A27E-49F4-8552-3E7386C8E103}" dt="2021-12-02T14:20:31.809" v="364"/>
          <pc:sldLayoutMkLst>
            <pc:docMk/>
            <pc:sldMasterMk cId="2888461998" sldId="2147483739"/>
            <pc:sldLayoutMk cId="2039252168" sldId="2147483752"/>
          </pc:sldLayoutMkLst>
        </pc:sldLayoutChg>
      </pc:sldMasterChg>
    </pc:docChg>
  </pc:docChgLst>
  <pc:docChgLst>
    <pc:chgData name="Anne Talvenheimo-Pesu" userId="S::tapea@metropolia.fi::28fb963b-278c-4a6d-b234-524e0e215faa" providerId="AD" clId="Web-{D9B80CF4-403E-4E7E-A98C-6B90F676188D}"/>
  </pc:docChgLst>
  <pc:docChgLst>
    <pc:chgData name="Anne Talvenheimo-Pesu" userId="S::tapea@metropolia.fi::28fb963b-278c-4a6d-b234-524e0e215faa" providerId="AD" clId="Web-{BAC4C089-A6B1-43AF-8EC1-724D202F19BF}"/>
    <pc:docChg chg="modSld">
      <pc:chgData name="Anne Talvenheimo-Pesu" userId="S::tapea@metropolia.fi::28fb963b-278c-4a6d-b234-524e0e215faa" providerId="AD" clId="Web-{BAC4C089-A6B1-43AF-8EC1-724D202F19BF}" dt="2022-01-26T12:44:48.112" v="98"/>
      <pc:docMkLst>
        <pc:docMk/>
      </pc:docMkLst>
      <pc:sldChg chg="delSp modSp">
        <pc:chgData name="Anne Talvenheimo-Pesu" userId="S::tapea@metropolia.fi::28fb963b-278c-4a6d-b234-524e0e215faa" providerId="AD" clId="Web-{BAC4C089-A6B1-43AF-8EC1-724D202F19BF}" dt="2022-01-26T12:43:30.579" v="55" actId="20577"/>
        <pc:sldMkLst>
          <pc:docMk/>
          <pc:sldMk cId="712366308" sldId="261"/>
        </pc:sldMkLst>
        <pc:spChg chg="mod">
          <ac:chgData name="Anne Talvenheimo-Pesu" userId="S::tapea@metropolia.fi::28fb963b-278c-4a6d-b234-524e0e215faa" providerId="AD" clId="Web-{BAC4C089-A6B1-43AF-8EC1-724D202F19BF}" dt="2022-01-26T12:43:30.579" v="55" actId="20577"/>
          <ac:spMkLst>
            <pc:docMk/>
            <pc:sldMk cId="712366308" sldId="261"/>
            <ac:spMk id="3" creationId="{00000000-0000-0000-0000-000000000000}"/>
          </ac:spMkLst>
        </pc:spChg>
        <pc:picChg chg="del">
          <ac:chgData name="Anne Talvenheimo-Pesu" userId="S::tapea@metropolia.fi::28fb963b-278c-4a6d-b234-524e0e215faa" providerId="AD" clId="Web-{BAC4C089-A6B1-43AF-8EC1-724D202F19BF}" dt="2022-01-26T12:42:54.281" v="37"/>
          <ac:picMkLst>
            <pc:docMk/>
            <pc:sldMk cId="712366308" sldId="261"/>
            <ac:picMk id="7" creationId="{4B5D7F3B-7BCC-4717-8D4C-5033A00C4192}"/>
          </ac:picMkLst>
        </pc:picChg>
        <pc:picChg chg="del">
          <ac:chgData name="Anne Talvenheimo-Pesu" userId="S::tapea@metropolia.fi::28fb963b-278c-4a6d-b234-524e0e215faa" providerId="AD" clId="Web-{BAC4C089-A6B1-43AF-8EC1-724D202F19BF}" dt="2022-01-26T12:42:25.468" v="15"/>
          <ac:picMkLst>
            <pc:docMk/>
            <pc:sldMk cId="712366308" sldId="261"/>
            <ac:picMk id="8" creationId="{00000000-0000-0000-0000-000000000000}"/>
          </ac:picMkLst>
        </pc:picChg>
      </pc:sldChg>
      <pc:sldChg chg="delSp modSp">
        <pc:chgData name="Anne Talvenheimo-Pesu" userId="S::tapea@metropolia.fi::28fb963b-278c-4a6d-b234-524e0e215faa" providerId="AD" clId="Web-{BAC4C089-A6B1-43AF-8EC1-724D202F19BF}" dt="2022-01-26T12:44:48.112" v="98"/>
        <pc:sldMkLst>
          <pc:docMk/>
          <pc:sldMk cId="462655530" sldId="272"/>
        </pc:sldMkLst>
        <pc:spChg chg="mod">
          <ac:chgData name="Anne Talvenheimo-Pesu" userId="S::tapea@metropolia.fi::28fb963b-278c-4a6d-b234-524e0e215faa" providerId="AD" clId="Web-{BAC4C089-A6B1-43AF-8EC1-724D202F19BF}" dt="2022-01-26T12:44:44.846" v="97" actId="20577"/>
          <ac:spMkLst>
            <pc:docMk/>
            <pc:sldMk cId="462655530" sldId="272"/>
            <ac:spMk id="5" creationId="{00000000-0000-0000-0000-000000000000}"/>
          </ac:spMkLst>
        </pc:spChg>
        <pc:picChg chg="del">
          <ac:chgData name="Anne Talvenheimo-Pesu" userId="S::tapea@metropolia.fi::28fb963b-278c-4a6d-b234-524e0e215faa" providerId="AD" clId="Web-{BAC4C089-A6B1-43AF-8EC1-724D202F19BF}" dt="2022-01-26T12:44:48.112" v="98"/>
          <ac:picMkLst>
            <pc:docMk/>
            <pc:sldMk cId="462655530" sldId="272"/>
            <ac:picMk id="9" creationId="{6CA50894-2F28-4260-82AC-06786DBBB083}"/>
          </ac:picMkLst>
        </pc:picChg>
      </pc:sldChg>
    </pc:docChg>
  </pc:docChgLst>
  <pc:docChgLst>
    <pc:chgData name="Anne Talvenheimo-Pesu" userId="S::tapea@metropolia.fi::28fb963b-278c-4a6d-b234-524e0e215faa" providerId="AD" clId="Web-{0B8EE8D4-EFEF-4336-ACBE-6775589F7630}"/>
    <pc:docChg chg="addSld delSld modSld sldOrd">
      <pc:chgData name="Anne Talvenheimo-Pesu" userId="S::tapea@metropolia.fi::28fb963b-278c-4a6d-b234-524e0e215faa" providerId="AD" clId="Web-{0B8EE8D4-EFEF-4336-ACBE-6775589F7630}" dt="2022-02-15T08:05:05.839" v="133" actId="20577"/>
      <pc:docMkLst>
        <pc:docMk/>
      </pc:docMkLst>
      <pc:sldChg chg="modSp ord">
        <pc:chgData name="Anne Talvenheimo-Pesu" userId="S::tapea@metropolia.fi::28fb963b-278c-4a6d-b234-524e0e215faa" providerId="AD" clId="Web-{0B8EE8D4-EFEF-4336-ACBE-6775589F7630}" dt="2022-02-15T08:05:05.839" v="133" actId="20577"/>
        <pc:sldMkLst>
          <pc:docMk/>
          <pc:sldMk cId="3833306191" sldId="262"/>
        </pc:sldMkLst>
        <pc:spChg chg="mod">
          <ac:chgData name="Anne Talvenheimo-Pesu" userId="S::tapea@metropolia.fi::28fb963b-278c-4a6d-b234-524e0e215faa" providerId="AD" clId="Web-{0B8EE8D4-EFEF-4336-ACBE-6775589F7630}" dt="2022-02-15T07:59:38.116" v="97" actId="20577"/>
          <ac:spMkLst>
            <pc:docMk/>
            <pc:sldMk cId="3833306191" sldId="262"/>
            <ac:spMk id="2" creationId="{00000000-0000-0000-0000-000000000000}"/>
          </ac:spMkLst>
        </pc:spChg>
        <pc:spChg chg="mod">
          <ac:chgData name="Anne Talvenheimo-Pesu" userId="S::tapea@metropolia.fi::28fb963b-278c-4a6d-b234-524e0e215faa" providerId="AD" clId="Web-{0B8EE8D4-EFEF-4336-ACBE-6775589F7630}" dt="2022-02-15T08:05:05.839" v="133" actId="20577"/>
          <ac:spMkLst>
            <pc:docMk/>
            <pc:sldMk cId="3833306191" sldId="262"/>
            <ac:spMk id="3" creationId="{00000000-0000-0000-0000-000000000000}"/>
          </ac:spMkLst>
        </pc:spChg>
      </pc:sldChg>
      <pc:sldChg chg="modSp">
        <pc:chgData name="Anne Talvenheimo-Pesu" userId="S::tapea@metropolia.fi::28fb963b-278c-4a6d-b234-524e0e215faa" providerId="AD" clId="Web-{0B8EE8D4-EFEF-4336-ACBE-6775589F7630}" dt="2022-02-15T08:04:25.541" v="130" actId="20577"/>
        <pc:sldMkLst>
          <pc:docMk/>
          <pc:sldMk cId="706039219" sldId="263"/>
        </pc:sldMkLst>
        <pc:spChg chg="mod">
          <ac:chgData name="Anne Talvenheimo-Pesu" userId="S::tapea@metropolia.fi::28fb963b-278c-4a6d-b234-524e0e215faa" providerId="AD" clId="Web-{0B8EE8D4-EFEF-4336-ACBE-6775589F7630}" dt="2022-02-15T08:04:25.541" v="130" actId="20577"/>
          <ac:spMkLst>
            <pc:docMk/>
            <pc:sldMk cId="706039219" sldId="263"/>
            <ac:spMk id="3" creationId="{00000000-0000-0000-0000-000000000000}"/>
          </ac:spMkLst>
        </pc:spChg>
        <pc:picChg chg="mod">
          <ac:chgData name="Anne Talvenheimo-Pesu" userId="S::tapea@metropolia.fi::28fb963b-278c-4a6d-b234-524e0e215faa" providerId="AD" clId="Web-{0B8EE8D4-EFEF-4336-ACBE-6775589F7630}" dt="2022-02-15T07:58:21.052" v="88" actId="1076"/>
          <ac:picMkLst>
            <pc:docMk/>
            <pc:sldMk cId="706039219" sldId="263"/>
            <ac:picMk id="8" creationId="{00000000-0000-0000-0000-000000000000}"/>
          </ac:picMkLst>
        </pc:picChg>
      </pc:sldChg>
      <pc:sldChg chg="modSp">
        <pc:chgData name="Anne Talvenheimo-Pesu" userId="S::tapea@metropolia.fi::28fb963b-278c-4a6d-b234-524e0e215faa" providerId="AD" clId="Web-{0B8EE8D4-EFEF-4336-ACBE-6775589F7630}" dt="2022-02-15T07:58:33.974" v="89" actId="14100"/>
        <pc:sldMkLst>
          <pc:docMk/>
          <pc:sldMk cId="3062612459" sldId="265"/>
        </pc:sldMkLst>
        <pc:picChg chg="mod">
          <ac:chgData name="Anne Talvenheimo-Pesu" userId="S::tapea@metropolia.fi::28fb963b-278c-4a6d-b234-524e0e215faa" providerId="AD" clId="Web-{0B8EE8D4-EFEF-4336-ACBE-6775589F7630}" dt="2022-02-15T07:58:33.974" v="89" actId="14100"/>
          <ac:picMkLst>
            <pc:docMk/>
            <pc:sldMk cId="3062612459" sldId="265"/>
            <ac:picMk id="7" creationId="{A93D9A3F-3A6C-46E5-B05C-75E124EE3397}"/>
          </ac:picMkLst>
        </pc:picChg>
      </pc:sldChg>
      <pc:sldChg chg="delSp modSp">
        <pc:chgData name="Anne Talvenheimo-Pesu" userId="S::tapea@metropolia.fi::28fb963b-278c-4a6d-b234-524e0e215faa" providerId="AD" clId="Web-{0B8EE8D4-EFEF-4336-ACBE-6775589F7630}" dt="2022-02-15T07:52:26.969" v="8" actId="20577"/>
        <pc:sldMkLst>
          <pc:docMk/>
          <pc:sldMk cId="1163834432" sldId="268"/>
        </pc:sldMkLst>
        <pc:spChg chg="mod">
          <ac:chgData name="Anne Talvenheimo-Pesu" userId="S::tapea@metropolia.fi::28fb963b-278c-4a6d-b234-524e0e215faa" providerId="AD" clId="Web-{0B8EE8D4-EFEF-4336-ACBE-6775589F7630}" dt="2022-02-15T07:52:19.766" v="5" actId="20577"/>
          <ac:spMkLst>
            <pc:docMk/>
            <pc:sldMk cId="1163834432" sldId="268"/>
            <ac:spMk id="2" creationId="{00000000-0000-0000-0000-000000000000}"/>
          </ac:spMkLst>
        </pc:spChg>
        <pc:spChg chg="mod">
          <ac:chgData name="Anne Talvenheimo-Pesu" userId="S::tapea@metropolia.fi::28fb963b-278c-4a6d-b234-524e0e215faa" providerId="AD" clId="Web-{0B8EE8D4-EFEF-4336-ACBE-6775589F7630}" dt="2022-02-15T07:52:26.969" v="8" actId="20577"/>
          <ac:spMkLst>
            <pc:docMk/>
            <pc:sldMk cId="1163834432" sldId="268"/>
            <ac:spMk id="3" creationId="{00000000-0000-0000-0000-000000000000}"/>
          </ac:spMkLst>
        </pc:spChg>
        <pc:picChg chg="del">
          <ac:chgData name="Anne Talvenheimo-Pesu" userId="S::tapea@metropolia.fi::28fb963b-278c-4a6d-b234-524e0e215faa" providerId="AD" clId="Web-{0B8EE8D4-EFEF-4336-ACBE-6775589F7630}" dt="2022-02-15T07:52:20.751" v="6"/>
          <ac:picMkLst>
            <pc:docMk/>
            <pc:sldMk cId="1163834432" sldId="268"/>
            <ac:picMk id="7" creationId="{68A191A5-D1EA-43CF-B6AE-EA96FEC9F26D}"/>
          </ac:picMkLst>
        </pc:picChg>
      </pc:sldChg>
      <pc:sldChg chg="delSp modSp">
        <pc:chgData name="Anne Talvenheimo-Pesu" userId="S::tapea@metropolia.fi::28fb963b-278c-4a6d-b234-524e0e215faa" providerId="AD" clId="Web-{0B8EE8D4-EFEF-4336-ACBE-6775589F7630}" dt="2022-02-15T07:57:52.521" v="86" actId="20577"/>
        <pc:sldMkLst>
          <pc:docMk/>
          <pc:sldMk cId="3669970660" sldId="269"/>
        </pc:sldMkLst>
        <pc:spChg chg="mod">
          <ac:chgData name="Anne Talvenheimo-Pesu" userId="S::tapea@metropolia.fi::28fb963b-278c-4a6d-b234-524e0e215faa" providerId="AD" clId="Web-{0B8EE8D4-EFEF-4336-ACBE-6775589F7630}" dt="2022-02-15T07:57:52.521" v="86" actId="20577"/>
          <ac:spMkLst>
            <pc:docMk/>
            <pc:sldMk cId="3669970660" sldId="269"/>
            <ac:spMk id="3" creationId="{00000000-0000-0000-0000-000000000000}"/>
          </ac:spMkLst>
        </pc:spChg>
        <pc:picChg chg="del">
          <ac:chgData name="Anne Talvenheimo-Pesu" userId="S::tapea@metropolia.fi::28fb963b-278c-4a6d-b234-524e0e215faa" providerId="AD" clId="Web-{0B8EE8D4-EFEF-4336-ACBE-6775589F7630}" dt="2022-02-15T07:52:36.376" v="9"/>
          <ac:picMkLst>
            <pc:docMk/>
            <pc:sldMk cId="3669970660" sldId="269"/>
            <ac:picMk id="8" creationId="{00000000-0000-0000-0000-000000000000}"/>
          </ac:picMkLst>
        </pc:picChg>
      </pc:sldChg>
      <pc:sldChg chg="addSp modSp new mod modClrScheme chgLayout">
        <pc:chgData name="Anne Talvenheimo-Pesu" userId="S::tapea@metropolia.fi::28fb963b-278c-4a6d-b234-524e0e215faa" providerId="AD" clId="Web-{0B8EE8D4-EFEF-4336-ACBE-6775589F7630}" dt="2022-02-15T07:56:31.613" v="56" actId="20577"/>
        <pc:sldMkLst>
          <pc:docMk/>
          <pc:sldMk cId="3318289122" sldId="283"/>
        </pc:sldMkLst>
        <pc:spChg chg="add mod">
          <ac:chgData name="Anne Talvenheimo-Pesu" userId="S::tapea@metropolia.fi::28fb963b-278c-4a6d-b234-524e0e215faa" providerId="AD" clId="Web-{0B8EE8D4-EFEF-4336-ACBE-6775589F7630}" dt="2022-02-15T07:56:31.613" v="56" actId="20577"/>
          <ac:spMkLst>
            <pc:docMk/>
            <pc:sldMk cId="3318289122" sldId="283"/>
            <ac:spMk id="7" creationId="{57D1BC2F-5F27-4633-9D6C-972741AE4A8F}"/>
          </ac:spMkLst>
        </pc:spChg>
        <pc:picChg chg="add mod">
          <ac:chgData name="Anne Talvenheimo-Pesu" userId="S::tapea@metropolia.fi::28fb963b-278c-4a6d-b234-524e0e215faa" providerId="AD" clId="Web-{0B8EE8D4-EFEF-4336-ACBE-6775589F7630}" dt="2022-02-15T07:55:30.862" v="21"/>
          <ac:picMkLst>
            <pc:docMk/>
            <pc:sldMk cId="3318289122" sldId="283"/>
            <ac:picMk id="2" creationId="{69C0BFF1-ED2C-47BB-9EBC-A53D31598CF9}"/>
          </ac:picMkLst>
        </pc:picChg>
      </pc:sldChg>
    </pc:docChg>
  </pc:docChgLst>
  <pc:docChgLst>
    <pc:chgData name="Anne Talvenheimo-Pesu" userId="S::tapea@metropolia.fi::28fb963b-278c-4a6d-b234-524e0e215faa" providerId="AD" clId="Web-{6EC12261-B5F0-4FD1-AD9E-2BA7A3CA55C8}"/>
  </pc:docChgLst>
  <pc:docChgLst>
    <pc:chgData name="Anne Talvenheimo-Pesu" userId="S::tapea@metropolia.fi::28fb963b-278c-4a6d-b234-524e0e215faa" providerId="AD" clId="Web-{7A0471F4-DC8D-4196-9092-D987F8699F23}"/>
    <pc:docChg chg="modSld">
      <pc:chgData name="Anne Talvenheimo-Pesu" userId="S::tapea@metropolia.fi::28fb963b-278c-4a6d-b234-524e0e215faa" providerId="AD" clId="Web-{7A0471F4-DC8D-4196-9092-D987F8699F23}" dt="2022-02-11T07:04:27.637" v="5" actId="20577"/>
      <pc:docMkLst>
        <pc:docMk/>
      </pc:docMkLst>
      <pc:sldChg chg="modSp">
        <pc:chgData name="Anne Talvenheimo-Pesu" userId="S::tapea@metropolia.fi::28fb963b-278c-4a6d-b234-524e0e215faa" providerId="AD" clId="Web-{7A0471F4-DC8D-4196-9092-D987F8699F23}" dt="2022-02-11T07:04:27.637" v="5" actId="20577"/>
        <pc:sldMkLst>
          <pc:docMk/>
          <pc:sldMk cId="3111243876" sldId="257"/>
        </pc:sldMkLst>
        <pc:spChg chg="mod">
          <ac:chgData name="Anne Talvenheimo-Pesu" userId="S::tapea@metropolia.fi::28fb963b-278c-4a6d-b234-524e0e215faa" providerId="AD" clId="Web-{7A0471F4-DC8D-4196-9092-D987F8699F23}" dt="2022-02-11T07:03:51.604" v="4" actId="20577"/>
          <ac:spMkLst>
            <pc:docMk/>
            <pc:sldMk cId="3111243876" sldId="257"/>
            <ac:spMk id="3" creationId="{00000000-0000-0000-0000-000000000000}"/>
          </ac:spMkLst>
        </pc:spChg>
        <pc:spChg chg="mod">
          <ac:chgData name="Anne Talvenheimo-Pesu" userId="S::tapea@metropolia.fi::28fb963b-278c-4a6d-b234-524e0e215faa" providerId="AD" clId="Web-{7A0471F4-DC8D-4196-9092-D987F8699F23}" dt="2022-02-11T07:04:27.637" v="5" actId="20577"/>
          <ac:spMkLst>
            <pc:docMk/>
            <pc:sldMk cId="3111243876" sldId="257"/>
            <ac:spMk id="4" creationId="{00000000-0000-0000-0000-000000000000}"/>
          </ac:spMkLst>
        </pc:spChg>
      </pc:sldChg>
    </pc:docChg>
  </pc:docChgLst>
  <pc:docChgLst>
    <pc:chgData name="Anne Talvenheimo-Pesu" userId="S::tapea@metropolia.fi::28fb963b-278c-4a6d-b234-524e0e215faa" providerId="AD" clId="Web-{F15F0695-E34D-4E5C-A131-F8A88A850A4A}"/>
    <pc:docChg chg="addSld delSld modSld addMainMaster modMainMaster">
      <pc:chgData name="Anne Talvenheimo-Pesu" userId="S::tapea@metropolia.fi::28fb963b-278c-4a6d-b234-524e0e215faa" providerId="AD" clId="Web-{F15F0695-E34D-4E5C-A131-F8A88A850A4A}" dt="2022-01-26T14:20:35.798" v="60" actId="20577"/>
      <pc:docMkLst>
        <pc:docMk/>
      </pc:docMkLst>
      <pc:sldChg chg="addSp delSp modSp">
        <pc:chgData name="Anne Talvenheimo-Pesu" userId="S::tapea@metropolia.fi::28fb963b-278c-4a6d-b234-524e0e215faa" providerId="AD" clId="Web-{F15F0695-E34D-4E5C-A131-F8A88A850A4A}" dt="2022-01-26T14:18:01.202" v="23" actId="1076"/>
        <pc:sldMkLst>
          <pc:docMk/>
          <pc:sldMk cId="712366308" sldId="261"/>
        </pc:sldMkLst>
        <pc:spChg chg="mod">
          <ac:chgData name="Anne Talvenheimo-Pesu" userId="S::tapea@metropolia.fi::28fb963b-278c-4a6d-b234-524e0e215faa" providerId="AD" clId="Web-{F15F0695-E34D-4E5C-A131-F8A88A850A4A}" dt="2022-01-26T14:15:45.167" v="13" actId="20577"/>
          <ac:spMkLst>
            <pc:docMk/>
            <pc:sldMk cId="712366308" sldId="261"/>
            <ac:spMk id="3" creationId="{00000000-0000-0000-0000-000000000000}"/>
          </ac:spMkLst>
        </pc:spChg>
        <pc:spChg chg="add del">
          <ac:chgData name="Anne Talvenheimo-Pesu" userId="S::tapea@metropolia.fi::28fb963b-278c-4a6d-b234-524e0e215faa" providerId="AD" clId="Web-{F15F0695-E34D-4E5C-A131-F8A88A850A4A}" dt="2022-01-26T14:16:48.450" v="17"/>
          <ac:spMkLst>
            <pc:docMk/>
            <pc:sldMk cId="712366308" sldId="261"/>
            <ac:spMk id="7" creationId="{0DF2AD1C-D3B8-443E-93C1-4A2ADFA6AD1E}"/>
          </ac:spMkLst>
        </pc:spChg>
        <pc:picChg chg="add mod">
          <ac:chgData name="Anne Talvenheimo-Pesu" userId="S::tapea@metropolia.fi::28fb963b-278c-4a6d-b234-524e0e215faa" providerId="AD" clId="Web-{F15F0695-E34D-4E5C-A131-F8A88A850A4A}" dt="2022-01-26T14:17:15.591" v="20" actId="1076"/>
          <ac:picMkLst>
            <pc:docMk/>
            <pc:sldMk cId="712366308" sldId="261"/>
            <ac:picMk id="8" creationId="{77713349-15AA-4DAD-B989-4F0165D0AC80}"/>
          </ac:picMkLst>
        </pc:picChg>
        <pc:picChg chg="mod">
          <ac:chgData name="Anne Talvenheimo-Pesu" userId="S::tapea@metropolia.fi::28fb963b-278c-4a6d-b234-524e0e215faa" providerId="AD" clId="Web-{F15F0695-E34D-4E5C-A131-F8A88A850A4A}" dt="2022-01-26T14:15:50.714" v="14" actId="14100"/>
          <ac:picMkLst>
            <pc:docMk/>
            <pc:sldMk cId="712366308" sldId="261"/>
            <ac:picMk id="9" creationId="{6B3D883A-CC79-4967-B86F-A3417E5D8999}"/>
          </ac:picMkLst>
        </pc:picChg>
        <pc:picChg chg="add mod">
          <ac:chgData name="Anne Talvenheimo-Pesu" userId="S::tapea@metropolia.fi::28fb963b-278c-4a6d-b234-524e0e215faa" providerId="AD" clId="Web-{F15F0695-E34D-4E5C-A131-F8A88A850A4A}" dt="2022-01-26T14:18:01.202" v="23" actId="1076"/>
          <ac:picMkLst>
            <pc:docMk/>
            <pc:sldMk cId="712366308" sldId="261"/>
            <ac:picMk id="10" creationId="{897D879F-86CE-4FD0-8EDA-F1E2AD83E30D}"/>
          </ac:picMkLst>
        </pc:picChg>
        <pc:picChg chg="mod">
          <ac:chgData name="Anne Talvenheimo-Pesu" userId="S::tapea@metropolia.fi::28fb963b-278c-4a6d-b234-524e0e215faa" providerId="AD" clId="Web-{F15F0695-E34D-4E5C-A131-F8A88A850A4A}" dt="2022-01-26T14:15:54.324" v="15" actId="1076"/>
          <ac:picMkLst>
            <pc:docMk/>
            <pc:sldMk cId="712366308" sldId="261"/>
            <ac:picMk id="11" creationId="{00000000-0000-0000-0000-000000000000}"/>
          </ac:picMkLst>
        </pc:picChg>
      </pc:sldChg>
      <pc:sldChg chg="addSp modSp">
        <pc:chgData name="Anne Talvenheimo-Pesu" userId="S::tapea@metropolia.fi::28fb963b-278c-4a6d-b234-524e0e215faa" providerId="AD" clId="Web-{F15F0695-E34D-4E5C-A131-F8A88A850A4A}" dt="2022-01-26T14:20:35.798" v="60" actId="20577"/>
        <pc:sldMkLst>
          <pc:docMk/>
          <pc:sldMk cId="462655530" sldId="272"/>
        </pc:sldMkLst>
        <pc:spChg chg="mod">
          <ac:chgData name="Anne Talvenheimo-Pesu" userId="S::tapea@metropolia.fi::28fb963b-278c-4a6d-b234-524e0e215faa" providerId="AD" clId="Web-{F15F0695-E34D-4E5C-A131-F8A88A850A4A}" dt="2022-01-26T14:20:35.798" v="60" actId="20577"/>
          <ac:spMkLst>
            <pc:docMk/>
            <pc:sldMk cId="462655530" sldId="272"/>
            <ac:spMk id="5" creationId="{00000000-0000-0000-0000-000000000000}"/>
          </ac:spMkLst>
        </pc:spChg>
        <pc:picChg chg="add mod">
          <ac:chgData name="Anne Talvenheimo-Pesu" userId="S::tapea@metropolia.fi::28fb963b-278c-4a6d-b234-524e0e215faa" providerId="AD" clId="Web-{F15F0695-E34D-4E5C-A131-F8A88A850A4A}" dt="2022-01-26T14:19:52.063" v="56" actId="1076"/>
          <ac:picMkLst>
            <pc:docMk/>
            <pc:sldMk cId="462655530" sldId="272"/>
            <ac:picMk id="6" creationId="{CE694C3E-9B2E-4A21-B744-FB49FD5B96C7}"/>
          </ac:picMkLst>
        </pc:picChg>
        <pc:picChg chg="mod">
          <ac:chgData name="Anne Talvenheimo-Pesu" userId="S::tapea@metropolia.fi::28fb963b-278c-4a6d-b234-524e0e215faa" providerId="AD" clId="Web-{F15F0695-E34D-4E5C-A131-F8A88A850A4A}" dt="2022-01-26T14:20:00.501" v="58" actId="14100"/>
          <ac:picMkLst>
            <pc:docMk/>
            <pc:sldMk cId="462655530" sldId="272"/>
            <ac:picMk id="8" creationId="{6A0EF5AF-D7A1-484E-B43B-2C81C340E167}"/>
          </ac:picMkLst>
        </pc:picChg>
      </pc:sldChg>
      <pc:sldChg chg="add">
        <pc:chgData name="Anne Talvenheimo-Pesu" userId="S::tapea@metropolia.fi::28fb963b-278c-4a6d-b234-524e0e215faa" providerId="AD" clId="Web-{F15F0695-E34D-4E5C-A131-F8A88A850A4A}" dt="2022-01-26T14:14:39.635" v="0"/>
        <pc:sldMkLst>
          <pc:docMk/>
          <pc:sldMk cId="3810130583" sldId="281"/>
        </pc:sldMkLst>
      </pc:sldChg>
      <pc:sldMasterChg chg="add addSldLayout">
        <pc:chgData name="Anne Talvenheimo-Pesu" userId="S::tapea@metropolia.fi::28fb963b-278c-4a6d-b234-524e0e215faa" providerId="AD" clId="Web-{F15F0695-E34D-4E5C-A131-F8A88A850A4A}" dt="2022-01-26T14:14:39.635" v="0"/>
        <pc:sldMasterMkLst>
          <pc:docMk/>
          <pc:sldMasterMk cId="112081420" sldId="2147483660"/>
        </pc:sldMasterMkLst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1614579947" sldId="2147483661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402168785" sldId="2147483662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91865837" sldId="2147483663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3566468984" sldId="2147483664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3364959465" sldId="2147483665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1523330215" sldId="2147483666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3044808754" sldId="2147483667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781217339" sldId="2147483668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1726582349" sldId="2147483669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3675748757" sldId="2147483670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420972531" sldId="2147483671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1987212335" sldId="2147483672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1480975550" sldId="2147483673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138955115" sldId="2147483674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3096389828" sldId="2147483675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2483859672" sldId="2147483676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2463773788" sldId="2147483677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2870241539" sldId="2147483678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117854229" sldId="2147483679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3420034811" sldId="2147483680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365817703" sldId="2147483681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2619607179" sldId="2147483682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1486456311" sldId="2147483683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2399630137" sldId="2147483684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1696810818" sldId="2147483685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2432137098" sldId="2147483686"/>
          </pc:sldLayoutMkLst>
        </pc:sldLayoutChg>
        <pc:sldLayoutChg chg="ad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112081420" sldId="2147483660"/>
            <pc:sldLayoutMk cId="1964991044" sldId="2147483687"/>
          </pc:sldLayoutMkLst>
        </pc:sldLayoutChg>
      </pc:sldMasterChg>
      <pc:sldMasterChg chg="replId modSldLayout">
        <pc:chgData name="Anne Talvenheimo-Pesu" userId="S::tapea@metropolia.fi::28fb963b-278c-4a6d-b234-524e0e215faa" providerId="AD" clId="Web-{F15F0695-E34D-4E5C-A131-F8A88A850A4A}" dt="2022-01-26T14:14:39.635" v="0"/>
        <pc:sldMasterMkLst>
          <pc:docMk/>
          <pc:sldMasterMk cId="2888461998" sldId="2147483739"/>
        </pc:sldMasterMkLst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3219195650" sldId="2147483740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793984221" sldId="2147483741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205658026" sldId="2147483742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3926547270" sldId="2147483743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3461462633" sldId="2147483744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4178825910" sldId="2147483745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3883966960" sldId="2147483746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3168475678" sldId="2147483747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2814521484" sldId="2147483748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2662612521" sldId="2147483749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4242008716" sldId="2147483750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2877450879" sldId="2147483751"/>
          </pc:sldLayoutMkLst>
        </pc:sldLayoutChg>
        <pc:sldLayoutChg chg="replId">
          <pc:chgData name="Anne Talvenheimo-Pesu" userId="S::tapea@metropolia.fi::28fb963b-278c-4a6d-b234-524e0e215faa" providerId="AD" clId="Web-{F15F0695-E34D-4E5C-A131-F8A88A850A4A}" dt="2022-01-26T14:14:39.635" v="0"/>
          <pc:sldLayoutMkLst>
            <pc:docMk/>
            <pc:sldMasterMk cId="2888461998" sldId="2147483739"/>
            <pc:sldLayoutMk cId="2039252168" sldId="2147483752"/>
          </pc:sldLayoutMkLst>
        </pc:sldLayoutChg>
      </pc:sldMasterChg>
    </pc:docChg>
  </pc:docChgLst>
</pc:chgInfo>
</file>

<file path=ppt/ink/inkAction1.xml><?xml version="1.0" encoding="utf-8"?>
<iact:actions xmlns:iact="http://schemas.microsoft.com/office/powerpoint/2014/inkAction" lengthUnit="cm" timeUnit="ms">
  <inkml:definitions xmlns:inkml="http://www.w3.org/2003/InkML">
    <inkml:context xml:id="ctx0">
      <inkml:inkSource xml:id="inkSrc0">
        <inkml:traceFormat>
          <inkml:channel name="X" type="integer" max="3840" units="cm"/>
          <inkml:channel name="Y" type="integer" max="1200" units="cm"/>
          <inkml:channel name="T" type="integer" max="2.14748E9" units="dev"/>
        </inkml:traceFormat>
        <inkml:channelProperties>
          <inkml:channelProperty channel="X" name="resolution" value="124.27184" units="1/cm"/>
          <inkml:channelProperty channel="Y" name="resolution" value="68.96552" units="1/cm"/>
          <inkml:channelProperty channel="T" name="resolution" value="1" units="1/dev"/>
        </inkml:channelProperties>
      </inkml:inkSource>
      <inkml:timestamp xml:id="ts0" timeString="2022-02-28T08:34:36.7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act:action type="add" startTime="25734">
    <iact:property name="dataType"/>
    <iact:actionData xml:id="d0">
      <inkml:trace xmlns:inkml="http://www.w3.org/2003/InkML" xml:id="stk0" contextRef="#ctx0" brushRef="#br0">7531 9678 0,'-71'0'60,"24"0"-10,23 0-47,0 0 7,1 0-2,-1 0 9,-47 0-1,-23 0 1,23 0 0,0 0 0,-47 0-1,24 0 2,23 0-2,-23 0 0,-72 0 1,48 0 0,95 0-1,-72 0 0,72 0 1,-72 0 0,-23 0 0,0 0-1,0 0 1,71 0 0,23 0-1,-23 0 1,-24 0 0,-23 0-1,-48 0 1,-141 0 0,212 0-1,-70 0 1,23 0 0,-24 0 0,24 0-1,47 0 1,-71 0-1,24 0 1,24 0 0,-48 0 0,24 0-1,24 0 1,23 0 0,47 0-1,-46 0 1,-1 0 0,-118 0-1,118 0 1,-70 0 0,-96 0-1,143 0 1,23 0 0,0 24-1,-23 0 1,0-1 0,-24 1-1,94-24 1,-23 0 0,0 0-1,-1 24 1,-46-24 0,-24 0 0,-47 47-1,70-47 1,-23 23-1,71 1 1,-47-24 0,-48 0 0,95 47-1,23-23 1,-70-24 0,46 0 4,25 0 5,-24 0-12,23 0 8,0 0-5,-23 0-1,24 0 1,-25 0 0,1 0-1,24 0-9,-25 0 7,25 0 8,-1 0-14,-23 0 9,0 23-1,47 1 1,-24-24-1,24 24 6,-24-1 2,24 1-18,0-1 9,0 1 2,0 0-1,-23 23 2,23 24-2,0-48 0,23 1 18,-23-1-30,48-23 30,-25 0-5,25 0-29,22 0 16,-22 0 1,-1 0 0,-24 24 0,25 0-1,-1-24 1,-47 23 0,71-23-1,-1 47 1,1-23 0,24 0-1,-1-1 1,1-23 0,-25 0 0,1 0-1,24 0 2,23 0-2,47 0 0,-142 0 2,1 0-2,47 0 0,0 0 2,-24 0-3,-23 0 2,164 0-1,-70 0 1,95 0 0,23 0 0,-47 24 0,-142-24-1,0 47 1,-23-23 0,47-1-1,70-23 2,-94 24-2,48 23 0,-72-47 0,119 47 2,94-23-2,-141 0 1,46-24-1,-46 0 1,23 0 0,23 0-1,-46 0 1,-48 0 0,24 0-1,70 0 1,-70 0 0,47 0-1,-23 0 1,46 47 0,-46-47-1,-24 0 1,94 0 1,-47 0-3,0 0 2,-47 0 0,-24 0 0,0 0-1,-23 0 1,94 0 0,-24 0-1,-47 0 1,119 0 0,-143 0-1,48 0 1,0 0 0,-24 0-1,47 0 1,1 0 0,-1 0-1,1-24 1,-1 24 0,1-23-1,-48 23 1,47-48 0,-47 48 0,-23 0-1,47 0 1,-48 0 0,1 0 0,71 0-1,-72 0 1,48 0 0,-47-23 0,-24-1-1,47 1 2,-24 23 14,-23-24-16,24 0-1,0 1-2,23-24 9,-24 47-5,1-24-10,-24 0 19,47 1-2,-23-1-14,-24 0 8,47 1-2,-23-1 1,-24 1-1,23-25 1,-23 1 76,0 24-77,0-25 24,0 25-31,0-1 7,0 1 9,0-25-8,0 1 0,-23 24 4,-1-25 24,24 25-44,-24-1 50,1 24-1,-1-23-34,1-1 48,-1 24 18,-23 0-1,23 0-66,1 0-2,-1 0-2,0-24 10,-23 24-1,0 0 20,-24-23-26,71-1 8,-23 24 2,-1-23 2,0 23 24,1 0-33,-1 0-4,0 0 79,1 0-87,-1 0 34,-23 0-12,23 0 13,24-24-29,-47 24 28</inkml:trace>
    </iact:actionData>
  </iact:action>
</iact:actions>
</file>

<file path=ppt/ink/inkAction2.xml><?xml version="1.0" encoding="utf-8"?>
<iact:actions xmlns:iact="http://schemas.microsoft.com/office/powerpoint/2014/inkAction" lengthUnit="cm" timeUnit="ms">
  <inkml:definitions xmlns:inkml="http://www.w3.org/2003/InkML">
    <inkml:context xml:id="ctx0">
      <inkml:inkSource xml:id="inkSrc0">
        <inkml:traceFormat>
          <inkml:channel name="X" type="integer" max="3840" units="cm"/>
          <inkml:channel name="Y" type="integer" max="1200" units="cm"/>
          <inkml:channel name="T" type="integer" max="2.14748E9" units="dev"/>
        </inkml:traceFormat>
        <inkml:channelProperties>
          <inkml:channelProperty channel="X" name="resolution" value="124.27184" units="1/cm"/>
          <inkml:channelProperty channel="Y" name="resolution" value="68.96552" units="1/cm"/>
          <inkml:channelProperty channel="T" name="resolution" value="1" units="1/dev"/>
        </inkml:channelProperties>
      </inkml:inkSource>
      <inkml:timestamp xml:id="ts0" timeString="2022-02-28T08:34:36.7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act:action type="add" startTime="19504">
    <iact:property name="dataType"/>
    <iact:actionData xml:id="d0">
      <inkml:trace xmlns:inkml="http://www.w3.org/2003/InkML" xml:id="stk0" contextRef="#ctx0" brushRef="#br0">2290 14636 0,'0'0'0,"-23"0"12,-1 0 81,0 0-87,1 0 7,-1 0-3,-47 0 19,48 0-13,-72 23 1,48-23 0,-24 0-17,0 0 17,24 0-1,-47 0 1,47 0-1,-24 0 1,-71 0 0,48 0-1,23 0 1,24 0 0,-1 0-1,-22 24 1,-25 0 0,1-24-1,-1 0 1,25 23 0,-72 1-1,71-1 1,0 1 0,0 0 0,48-24 7,-1 23 1,1 24 0,-1-23 5,0-24-17,-23 24 4,0-1-1,23 24 1,1 1 0,23-25-1,-24 48 1,24-24-1,-23 24 1,23 0-1,0-24 1,0-23 0,0-1-1,70-23 80,-22 0-85,46 0-8,-23 0 7,0 0 4,118 0 3,-119 0 0,-22 0 0,93-23-1,24 23 0,-23 0 2,47-24-2,23 1 2,72-48-2,-96 47 0,-46-23 1,23-48 0,-23 25-1,70-1 1,-94 47 0,95 1-1,23 23 1,-118 0-1,-47 0 1,0 0 0,-1 0 0,-22 0-1,46 0 1,-47 0 0,24 0-1,0 0 1,0 0 5,-48 0-10,48 0 4,24 0 1,-25 23 0,-22 1 15,-25-24-14,48 0-2,0 23 0,-47 1 2,23 23-2,0-23 0,-23 23 1,23 0 0,-47 0 0,23 1-1,25 70 1,46 23 0,-70-93-1,23 117 1,47 24 0,1-71-1,-72-71 1,24-47 21,-23-24-8,0 1-24,23 23 8,-24-24-1,25 0 4,-25 24-2,1 0 3,141 0-2,-118-23 0,71-24 1,-23-1 0,-1 25-1,24-72 1,-71 72 0,1-24-1,-25 23 1,72 24 0,-1 0 0,1 0-1,-48 0 1,118 0 0,24 0-1,71 24 1,-237-1 0,48-23-1,23 71 1,48-24 0,-24 24-1,-118-47 1,142 23 0,23 24 0,47 0-1,-46-71 1,-143 0-1,1 0 1,94 0 0,0-48 0,24-46 0,-72 94-1,48-47 0,-47 47 1,165-48 0,-189 48 0,-23 0-1,47 0 1,-24 0 0,48-47-1,23 24 1,-48-25 0,-46 25-1,0 23 43,46 0-23,-22 47-32,-25-23 6,24-1 0,24 24 5,-24-47 2,1 0 0,-25 0-1,25 0 1,-25 0 0,24-23-1,1-1 1,-1-70-1,24 47 2,-1 47 8,-46 0 14,0-24-24,-1 0 1,1 1 0,-1-24-1,1-24 1,23 0 0,-47 47-1,0-23 2,0 24-2,24-25 0,-24 1 1,0 0-14,0 0 11,23 47 3,-23-24 0,0 0 1,-23 24 165,-1 0-160,-23-47 2,0 24-14,23-1-5,-47 0 18,1-23-12,22 24 2,-70-1 3,48 24 0,22 0 0,25 0-1,-48-71 1,0 48 0,-23-48 0,70 71-1,-70 0 1,-1 0-1,24 0 1,48 0 0,-48 0 0,24 0 7,23 0-15,1 0 8,-48 0-1,-24-24 1,-23 1 0,47 23-1,24-24 1,-71 0 0,95 24 3,-95 0-4,94 0-3,-118 0 4,1 48 0,70-25 0,0 24-1,0-23 0,-47-24 1,95 0 0,-1 0 0,0 0-1,1 0 7,-1 0-12,-23-24 6,23 1 0,-70-1-1,70 1 1,-23-1-1,0 0 1,23 24 33,1-23-45,-1 23 23,0 0-27,1 0 48,-48 0-45,24 0 25,0 23-18,47 1 3,0 0 12,-48-24-10,1 0 34,0 0-33,-24 0 0,0-24-1,48 24 1,-72-24 0,-23-23-1,-71 24-15,71 23 16,-23 0-1,46 0 1,72 0 0,-1 0-1,1 0 1,-96 47 0,25-24-1,70-23 1,-46 0 0,46 0 23,0 0-14,-46-70-10,-25-49 1,48 96 0,0 23 0,-24 0 0,-71 71-1,48 23 1,70-70-1,-47-1 1,24-46 23,47-24-29,-23-24 5,-48 23 7,47 48-12,1 0 8,-25 0-5,-22 0 3,46 48-1,0-25 9,1-23 9,-24 0-18,-1-23 9,48-1-8,-47 0 0,24 24-1,-1 0 1,-47 0-1,-47 0 2,94 0 32,-23 0-40,24 0-4,-1 0 11,-23-47 0,0 24-1,-48 23 1,48 0 0,-47 0-1,23 0 2,-71 0-2,71 0 0,-47 0 1,0 0 0,-47 0-1,94 0 1,24 0 43,23 0-34,-23 23 34,24-23-25,23 24-16,0-1-3,0 25 1,-48-1 0,25-47 26,-1 0 8,1 0-48,23 24 17,-24-1-4,-47-23 1,0 0-1,0 24 1,71-1 0,-23-23-14,-24 0 27,23 24-20,0-24 178,1 0-174,23-24 52,-24-23-42,1 24-7,-25 23 224</inkml:trace>
    </iact:actionData>
  </iact:action>
</iact:actions>
</file>

<file path=ppt/ink/inkAction3.xml><?xml version="1.0" encoding="utf-8"?>
<iact:actions xmlns:iact="http://schemas.microsoft.com/office/powerpoint/2014/inkAction" lengthUnit="cm" timeUnit="ms">
  <inkml:definitions xmlns:inkml="http://www.w3.org/2003/InkML">
    <inkml:context xml:id="ctx0">
      <inkml:inkSource xml:id="inkSrc0">
        <inkml:traceFormat>
          <inkml:channel name="X" type="integer" max="3840" units="cm"/>
          <inkml:channel name="Y" type="integer" max="1200" units="cm"/>
          <inkml:channel name="T" type="integer" max="2.14748E9" units="dev"/>
        </inkml:traceFormat>
        <inkml:channelProperties>
          <inkml:channelProperty channel="X" name="resolution" value="124.27184" units="1/cm"/>
          <inkml:channelProperty channel="Y" name="resolution" value="68.96552" units="1/cm"/>
          <inkml:channelProperty channel="T" name="resolution" value="1" units="1/dev"/>
        </inkml:channelProperties>
      </inkml:inkSource>
      <inkml:timestamp xml:id="ts0" timeString="2022-02-28T08:34:36.7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act:action type="add" startTime="3303">
    <iact:property name="dataType"/>
    <iact:actionData xml:id="d0">
      <inkml:trace xmlns:inkml="http://www.w3.org/2003/InkML" xml:id="stk0" contextRef="#ctx0" brushRef="#br0">2432 2502 0,'23'0'106,"25"0"-92,-25 0-4,1 0-5,70 0 19,-70 0-7,70 0 0,24 0-1,-94 0 1,165 0 0,-118 0-1,-1 0 1,25 0 0,-1-47-1,1 47 1,23 0 0,-24 0 0,-47 0-1,-23 0 1,23 0-1,-23 0 1,235 0 0,-117 0 0,-24 0 0,-71 0-1,-23 0 0,23 0 1,-23 0 0,23 0 0,71 0-1,47 0 1,-23 0 0,-71 24-17,-48-24 16,72 23 1,-48 1 0,236-1-1,-165-23 1,47 0 0,1 24 0,23 0-1,-95-24 1,-23 0-1,47 0 2,0 0-2,-47 0-16,23-24 17,24 24-1,-47 0 1,-24 0 0,0-24-1,-23 24 1,23-23 0,118 23-1,-94 0 1,47 0 0,-47 0-1,47-47 1,24 23 0,-1 24-1,1-24 1,0 1 0,-24 23-1,23-24 2,1 24-2,-48 0 0,72 0 1,-25 0 0,-70-23 0,-24-25-1,-23 25 1,-1 23 0,1 0-1,0 0 1,94-47 0,-47 47 0,-24 0 0,0-71-1,-23 47 0,46-47-15,-46 48 16,-24-1-1,24-23 0,-1 23 1,-23 1 0,24 23-1,23-47 1,-47 23 0,47 0-1,-47 1 1,0-1 0,24 0 0,-24-46 0,23 22-1,1 1 1,-24 24-1,0-48 1,0 47 0,0-23-1,0-24 2,0 0-2,0 24 1,-24 0 0,-23-47-1,0 46 1,23 25 0,-46-25-1,22 25 1,-22-24-1,-1 23 1,24 0 0,-24 1-1,-47 23 1,47 0 0,-118 0 0,0 0 0,24 0-1,23 0 1,71 0-1,24 0 1,0 0-1,-95 0 1,1 0 0,-1 0 0,-94 0-1,142 0 1,-1 0 0,24 0-1,-70 0 1,70 0 0,-71 0-1,24 23 1,47-23 0,-70 0-1,70 0 1,24 0 0,-48 0-1,1 0 2,47 0-3,0 0 2,-24 0 1,0 0-2,-47 0 0,0 0 1,0 0-1,23 0 1,-46 0 0,23 0-1,0 24 1,23 0 0,24-1 0,-47-23-1,0 24 1,-23-1 0,46 1-1,-117 47 1,165-71 0,-237 24-1,-46 46 2,259-70-2,-23 48 0,70-48 2,-94 0-1,47 23-2,-23-23 3,47 0-2,-24 0 1,0 0 0,24 0 0,-48 0 0,-23 0 0,71 0-1,0 0 0,-48 0 1,-23 24 0,24-24 0,0 0-1,46 0 1,25 0 22,-1 0-24,-23 0 10,23 0-5,1 0-3,-1-24-17,24 1 17,-71-1 0,48 0-1,-1 24 1,0 0 1,1 0 2,-1 0-8,-23 0 5,0 0 14,23 0-2,-23 0-2,23 0-4,24 24 0,0 0-7,0-1 18,0 1-18,0 23 1,-23 24 0,23-48-1,0 25 1,0-25 0,0 1-1,0-1-13,0 1 45,0 0 11,0-1-34,0 24-10,0-23 15,0 0-18,0-1-3,23 24 8,1 24 16,0-47-29,-1-24 9,1 47 4,47 0-1,-71 48 1,23-95 3,1 23-7,-24 1 3,23 23 1,-23-23 0,24-24-1,-24 47 1,24 0 0,-1-23 60,1 23-51,0-23-20,-1-1 4,1 24 5,23-47 1,-47 24 1,47 47 0,-23-71 0,-1 0 103</inkml:trace>
    </iact:actionData>
  </iact:action>
  <iact:action type="add" startTime="10243">
    <iact:property name="dataType"/>
    <iact:actionData xml:id="d1">
      <inkml:trace xmlns:inkml="http://www.w3.org/2003/InkML" xml:id="stk1" contextRef="#ctx0" brushRef="#br0">1653 8593 0,'23'0'85,"25"0"-75,22 0 3,1 0 4,94 0 0,-46 0-1,117 0 1,23 0 0,-94 0 0,142-48-1,-94 25 1,448-95-1,-260 71 1,-188 23 0,-143-23-17,-22 23 17,140-47 0,25 48 0,-48-1-1,118 0 1,-70-23 0,-166 24-1,118-48 0,-118 71 1,142-47 0,47 47 0,-23 0-1,-24 0 1,0 0-1,94 0 1,-94 0 0,118 70-1,-48 48 2,95-23-2,24-1 0,-213-70 1,119 23 0,46 0-1,-188-23 1,-48-24 0,24 24-1,236 46 1,-94 25 0,-95-24 0,118-1-1,1 48 1,-166-47 0,0 0-1,-24 24 2,24-25-2,-23 1 0,-25 0 1,-70-47 1,71 23-3,-47-47 40,23 47-30,-23-23-14,-1 23-1,48 47 7,23 48-1,72 23 1,-166-70 0,94 93 0,-23 48-1,-71-70 1,24 23 0,-1-95-1,24 284 1,1-48-1,-1 1 1,-24-1 0,48-70 0,-71-119-1,71 48 1,-71-23 0,0-1-1,0 47 1,0-141-1,0 71 1,0-24-1,0 23 1,-71 331 0,71-306-1,-23 93 1,-48 1 0,71-142 0,0-71-1,0 0 1,0-23 0,-47 23-1,-24 24 1,47 0 0,-47-24-1,-70 24 1,-25 0 0,48-24-1,48-23 1,-96-1 0,96 1-1,22-1 1,25 1 0,-1 0-1,-23-24 1,-24 0 0,0 0 0,-47 0 1,24 23-3,47 1 1,-1-1 1,1 1 0,0-24 0,-24 0-1,0 0 18,1 0-18,-48 0 1,-71-47 0,-24 23-1,142 24 1,-117-47 0,93 0-1,48 0 2,0-1-2,-189-93 0,47 46 1,94 95 0,1-94-1,0 94 1,70 0 0,-94-47-1,71 47 1,-24 0 0,-24 0 0,-46 0-1,23 0 1,23 0 0,72 0-1,-24 0-11,23 0 7,-71 0 6,48 0-3,-71 0 2,-71 0 0,142 0-1,-47 0 1,70 0 0,-70 0 0,47 0 0,-48 0 0,48 0-2,23 0 2,-70 0 0,-1 0 0,25 0 0,46 0-1,-23 0 1,-95 0-1,71 0 1,48 0 0,-1 0 0,-23 0-1,-24 0 1,24 0 0,0 0 0,-24 0-1,47 23 0,-23 1 1,0 0 0,-24 23 0,47-47-1,1 23 1,-48 1-1,47 0 1,-46-24 0,22 23 0,-22 1-1,22-24 1,1 0 0,-24 23-1,0 1 1,48-24-1,-48 24 1,-47-1 0,0 1 0,94-1-1,-141-23 1,-142 48 0,213-25-1,-1 1 1,48-1 0,-47 1-1,-1-24 1,25 0 0,-48 0-1,23 0 1,24 0 0,-23 0-1,-1 0 1,-46 0 0,46 0-1,48 0 1,24 0 0,-25 0-1,-93 0 1,-1 0 0,48 0-1,23 0 1,0 0 0,47 0 0,-46 0-1,22 0 1,-46 0 0,-71 0-1,141 0 1,-165 0-1,-47 24 1,118-24 0,71 0 0,0 0 0,-24 0 0,0 0-1,0 0 2,-23 0-2,-24-24 0,0 0 1,23 1-1,1-48 3,47 71-5,23-24 3,1 1 0,-1-1 0,-23-94 0,23 47 0,-23-70 0,23 70-1,-23 0 0,0-94 1,-48-48 0,48 72 0,-47-25-1,-24-164 1,71 259 0,-24-118-1,-71-47 1,95 95 0,23 23-1,24 94 1,-23-141-1,-25-48 1,48 48 0,0-47 0,0-1-1,24 1 1,70 46 0,-46 1-1,-25 0 1,-23 23 0,24 72-1,23-25 1,-23 48-1,-1-24 1,25-71 0,-1 48-1,0 23 1,-47 0-1,47 1 1,0-1 0,1-24 0,-25 48-1,24-47 1,-23-1 0,-24 72 0,0-95-1,24 0 1,-1 70 0,1-22-1,-1 46 1,1-94-1,-24 47 1,0-23 0,47-1-1,-47 24 2,47 1-2,-23 22 1,47-22-1,-24-25 1,0 48 0,-47 0-1,48 23 1,-48 1 0,23-25-1,1-22 1,-1 22 0,1 1-1,0 23 1,-1 1 0,1-1-1,-1-23 1,25 23 0,-25 1 0</inkml:trace>
    </iact:actionData>
  </iact:action>
</iact:action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74009-D8A2-4E1F-9391-954D9739D50D}" type="datetimeFigureOut">
              <a:rPr lang="fi-FI" smtClean="0"/>
              <a:t>28.2.2022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7A911-9516-4FE4-A556-9FBE291225C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82856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E2BA79-DD8F-1E42-8150-26603D60571F}" type="slidenum">
              <a:rPr kumimoji="0" lang="en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FI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3651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40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7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45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7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4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7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8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45.png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www.metropolia.fi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8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hyperlink" Target="mailto:etunimi.sukunimi@metropolia.fi" TargetMode="External"/><Relationship Id="rId4" Type="http://schemas.openxmlformats.org/officeDocument/2006/relationships/hyperlink" Target="http://www.facebook.com/MetropoliaAMK" TargetMode="External"/></Relationships>
</file>

<file path=ppt/slideLayouts/_rels/slideLayout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22.png"/><Relationship Id="rId7" Type="http://schemas.openxmlformats.org/officeDocument/2006/relationships/hyperlink" Target="mailto:etunimi.sukunimi@metropolia.fi" TargetMode="External"/><Relationship Id="rId2" Type="http://schemas.openxmlformats.org/officeDocument/2006/relationships/image" Target="../media/image81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facebook.com/MetropoliaAMK" TargetMode="External"/><Relationship Id="rId5" Type="http://schemas.openxmlformats.org/officeDocument/2006/relationships/hyperlink" Target="http://www.metropolia.fi" TargetMode="External"/><Relationship Id="rId4" Type="http://schemas.openxmlformats.org/officeDocument/2006/relationships/image" Target="../media/image3.pn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e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5.jpe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6.jpe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7.jpe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8.jpe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90.jpe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9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82" y="1"/>
            <a:ext cx="7698619" cy="4254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8" y="20901"/>
            <a:ext cx="2443817" cy="42383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3" y="800739"/>
            <a:ext cx="992855" cy="8809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95650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"/>
          <a:stretch/>
        </p:blipFill>
        <p:spPr>
          <a:xfrm>
            <a:off x="1440001" y="14221"/>
            <a:ext cx="7676785" cy="42418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22421"/>
            <a:ext cx="2441049" cy="4233600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39"/>
            <a:ext cx="992856" cy="88091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612521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39999" y="1523"/>
            <a:ext cx="7690392" cy="4254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22423"/>
            <a:ext cx="2441049" cy="42335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3" y="800741"/>
            <a:ext cx="992855" cy="88091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0871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523"/>
            <a:ext cx="7690392" cy="4254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22423"/>
            <a:ext cx="2441049" cy="42335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41"/>
            <a:ext cx="992856" cy="88091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50879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82" y="1"/>
            <a:ext cx="7698619" cy="4254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20901"/>
            <a:ext cx="2443817" cy="42383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39"/>
            <a:ext cx="992856" cy="88091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252168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 flipH="1">
            <a:off x="1440000" y="1523"/>
            <a:ext cx="7690392" cy="4254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22423"/>
            <a:ext cx="2443817" cy="4238399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3" y="800739"/>
            <a:ext cx="992855" cy="880916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07322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523"/>
            <a:ext cx="7690392" cy="4254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22423"/>
            <a:ext cx="2441049" cy="42335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41"/>
            <a:ext cx="992856" cy="88091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441509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9"/>
          <a:stretch/>
        </p:blipFill>
        <p:spPr>
          <a:xfrm>
            <a:off x="1440000" y="1523"/>
            <a:ext cx="7690392" cy="4254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22423"/>
            <a:ext cx="2441049" cy="42335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41"/>
            <a:ext cx="992856" cy="88091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572644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4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356" y="1523"/>
            <a:ext cx="7698619" cy="4254500"/>
          </a:xfrm>
          <a:prstGeom prst="rect">
            <a:avLst/>
          </a:prstGeom>
        </p:spPr>
      </p:pic>
      <p:pic>
        <p:nvPicPr>
          <p:cNvPr id="28" name="Kuva 2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1" y="8023"/>
            <a:ext cx="2449352" cy="4248000"/>
          </a:xfrm>
          <a:prstGeom prst="rect">
            <a:avLst/>
          </a:prstGeom>
        </p:spPr>
      </p:pic>
      <p:pic>
        <p:nvPicPr>
          <p:cNvPr id="29" name="Kuva 2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41"/>
            <a:ext cx="992856" cy="880916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 userDrawn="1"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238829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3797"/>
            <a:ext cx="7690392" cy="4249953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8" y="15350"/>
            <a:ext cx="2443817" cy="42383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41"/>
            <a:ext cx="992856" cy="88091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696433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235" y="-142"/>
            <a:ext cx="3274931" cy="6858283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5726346"/>
            <a:ext cx="992854" cy="89551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44659906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"/>
          <a:stretch/>
        </p:blipFill>
        <p:spPr>
          <a:xfrm flipH="1">
            <a:off x="1440000" y="0"/>
            <a:ext cx="7704000" cy="42672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ekstiruutu 11"/>
          <p:cNvSpPr txBox="1"/>
          <p:nvPr userDrawn="1"/>
        </p:nvSpPr>
        <p:spPr>
          <a:xfrm>
            <a:off x="6852860" y="4050869"/>
            <a:ext cx="2291140" cy="162249"/>
          </a:xfrm>
          <a:prstGeom prst="rect">
            <a:avLst/>
          </a:prstGeom>
          <a:noFill/>
        </p:spPr>
        <p:txBody>
          <a:bodyPr wrap="square" lIns="0" tIns="0" rIns="72000" bIns="54000" rtlCol="0">
            <a:spAutoFit/>
          </a:bodyPr>
          <a:lstStyle/>
          <a:p>
            <a:pPr algn="r"/>
            <a:r>
              <a:rPr lang="fi-FI" sz="700">
                <a:solidFill>
                  <a:schemeClr val="bg1"/>
                </a:solidFill>
                <a:latin typeface="+mn-lt"/>
              </a:rPr>
              <a:t>Helsingin kaupungin aineistopankki / +</a:t>
            </a:r>
            <a:r>
              <a:rPr lang="fi-FI" sz="700" err="1">
                <a:solidFill>
                  <a:schemeClr val="bg1"/>
                </a:solidFill>
                <a:latin typeface="+mn-lt"/>
              </a:rPr>
              <a:t>ina</a:t>
            </a:r>
            <a:r>
              <a:rPr lang="fi-FI" sz="700">
                <a:solidFill>
                  <a:schemeClr val="bg1"/>
                </a:solidFill>
                <a:latin typeface="+mn-lt"/>
              </a:rPr>
              <a:t>+</a:t>
            </a: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4" name="Kuva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0" y="19201"/>
            <a:ext cx="2449352" cy="4247999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41"/>
            <a:ext cx="992856" cy="880916"/>
          </a:xfrm>
          <a:prstGeom prst="rect">
            <a:avLst/>
          </a:prstGeom>
        </p:spPr>
      </p:pic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5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984221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9144"/>
            <a:ext cx="3279648" cy="6876288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5726346"/>
            <a:ext cx="992854" cy="89551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26735113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024" y="3608"/>
            <a:ext cx="3271350" cy="6850784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5726346"/>
            <a:ext cx="992854" cy="89551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01538957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9144"/>
            <a:ext cx="3279648" cy="6876288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5726346"/>
            <a:ext cx="992854" cy="89551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84833018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00" y="5103"/>
            <a:ext cx="3276000" cy="6847792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80588753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256" y="-9144"/>
            <a:ext cx="3285744" cy="6876288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6101320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00" y="5101"/>
            <a:ext cx="3276000" cy="6847792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79597110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256" y="-9144"/>
            <a:ext cx="3285744" cy="6876288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8752525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625" y="4234"/>
            <a:ext cx="3270751" cy="6849529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  <a:p>
            <a:pPr lvl="1"/>
            <a:r>
              <a:rPr lang="fi-FI"/>
              <a:t>Seco</a:t>
            </a:r>
            <a:r>
              <a:rPr lang="fi-FI" sz="2600" b="0" i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err="1"/>
              <a:t>nd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  <a:p>
            <a:pPr lvl="2"/>
            <a:r>
              <a:rPr lang="fi-FI"/>
              <a:t>Third </a:t>
            </a:r>
            <a:r>
              <a:rPr lang="fi-FI" err="1"/>
              <a:t>level</a:t>
            </a:r>
            <a:endParaRPr lang="fi-FI"/>
          </a:p>
          <a:p>
            <a:pPr lvl="3"/>
            <a:r>
              <a:rPr lang="fi-FI" err="1"/>
              <a:t>Fourth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  <a:p>
            <a:pPr lvl="4"/>
            <a:r>
              <a:rPr lang="fi-FI" err="1"/>
              <a:t>Fifth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07414854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770" y="485"/>
            <a:ext cx="3270461" cy="6857027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  <a:p>
            <a:pPr lvl="1"/>
            <a:r>
              <a:rPr lang="fi-FI"/>
              <a:t>Seco</a:t>
            </a:r>
            <a:r>
              <a:rPr lang="fi-FI" sz="2600" b="0" i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err="1"/>
              <a:t>nd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  <a:p>
            <a:pPr lvl="2"/>
            <a:r>
              <a:rPr lang="fi-FI"/>
              <a:t>Third </a:t>
            </a:r>
            <a:r>
              <a:rPr lang="fi-FI" err="1"/>
              <a:t>level</a:t>
            </a:r>
            <a:endParaRPr lang="fi-FI"/>
          </a:p>
          <a:p>
            <a:pPr lvl="3"/>
            <a:r>
              <a:rPr lang="fi-FI" err="1"/>
              <a:t>Fourth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  <a:p>
            <a:pPr lvl="4"/>
            <a:r>
              <a:rPr lang="fi-FI" err="1"/>
              <a:t>Fifth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16634320"/>
      </p:ext>
    </p:extLst>
  </p:cSld>
  <p:clrMapOvr>
    <a:masterClrMapping/>
  </p:clrMapOvr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835" y="485"/>
            <a:ext cx="3274331" cy="6857027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  <a:p>
            <a:pPr lvl="1"/>
            <a:r>
              <a:rPr lang="fi-FI"/>
              <a:t>Seco</a:t>
            </a:r>
            <a:r>
              <a:rPr lang="fi-FI" sz="2600" b="0" i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err="1"/>
              <a:t>nd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  <a:p>
            <a:pPr lvl="2"/>
            <a:r>
              <a:rPr lang="fi-FI"/>
              <a:t>Third </a:t>
            </a:r>
            <a:r>
              <a:rPr lang="fi-FI" err="1"/>
              <a:t>level</a:t>
            </a:r>
            <a:endParaRPr lang="fi-FI"/>
          </a:p>
          <a:p>
            <a:pPr lvl="3"/>
            <a:r>
              <a:rPr lang="fi-FI" err="1"/>
              <a:t>Fourth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  <a:p>
            <a:pPr lvl="4"/>
            <a:r>
              <a:rPr lang="fi-FI" err="1"/>
              <a:t>Fifth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16152517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"/>
          <a:stretch/>
        </p:blipFill>
        <p:spPr>
          <a:xfrm>
            <a:off x="1440000" y="-4828"/>
            <a:ext cx="7704000" cy="426720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3" name="Kuva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0" y="14373"/>
            <a:ext cx="2449352" cy="4247999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41"/>
            <a:ext cx="992856" cy="880916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026"/>
      </p:ext>
    </p:extLst>
  </p:cSld>
  <p:clrMapOvr>
    <a:masterClrMapping/>
  </p:clrMapOvr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558" y="4234"/>
            <a:ext cx="3266885" cy="6849529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  <a:p>
            <a:pPr lvl="1"/>
            <a:r>
              <a:rPr lang="fi-FI"/>
              <a:t>Seco</a:t>
            </a:r>
            <a:r>
              <a:rPr lang="fi-FI" sz="2600" b="0" i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err="1"/>
              <a:t>nd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  <a:p>
            <a:pPr lvl="2"/>
            <a:r>
              <a:rPr lang="fi-FI"/>
              <a:t>Third </a:t>
            </a:r>
            <a:r>
              <a:rPr lang="fi-FI" err="1"/>
              <a:t>level</a:t>
            </a:r>
            <a:endParaRPr lang="fi-FI"/>
          </a:p>
          <a:p>
            <a:pPr lvl="3"/>
            <a:r>
              <a:rPr lang="fi-FI" err="1"/>
              <a:t>Fourth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  <a:p>
            <a:pPr lvl="4"/>
            <a:r>
              <a:rPr lang="fi-FI" err="1"/>
              <a:t>Fifth</a:t>
            </a:r>
            <a:r>
              <a:rPr lang="fi-FI"/>
              <a:t> </a:t>
            </a:r>
            <a:r>
              <a:rPr lang="fi-FI" err="1"/>
              <a:t>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6187094"/>
      </p:ext>
    </p:extLst>
  </p:cSld>
  <p:clrMapOvr>
    <a:masterClrMapping/>
  </p:clrMapOvr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507" y="-6349"/>
            <a:ext cx="3280860" cy="687070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5726346"/>
            <a:ext cx="992854" cy="89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605699"/>
      </p:ext>
    </p:extLst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486" y="6317"/>
            <a:ext cx="3264900" cy="6845367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5726346"/>
            <a:ext cx="992854" cy="89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60322"/>
      </p:ext>
    </p:extLst>
  </p:cSld>
  <p:clrMapOvr>
    <a:masterClrMapping/>
  </p:clrMapOvr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906" y="-5514"/>
            <a:ext cx="3280062" cy="6869027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5726346"/>
            <a:ext cx="992854" cy="89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213766"/>
      </p:ext>
    </p:extLst>
  </p:cSld>
  <p:clrMapOvr>
    <a:masterClrMapping/>
  </p:clrMapOvr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486" y="6317"/>
            <a:ext cx="3264900" cy="6845367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5726346"/>
            <a:ext cx="992854" cy="89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797080"/>
      </p:ext>
    </p:extLst>
  </p:cSld>
  <p:clrMapOvr>
    <a:masterClrMapping/>
  </p:clrMapOvr>
  <p:hf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648" y="-3836"/>
            <a:ext cx="3284554" cy="6865672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968412"/>
      </p:ext>
    </p:extLst>
  </p:cSld>
  <p:clrMapOvr>
    <a:masterClrMapping/>
  </p:clrMapOvr>
  <p:hf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432" y="4207"/>
            <a:ext cx="3272985" cy="6849587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635727"/>
      </p:ext>
    </p:extLst>
  </p:cSld>
  <p:clrMapOvr>
    <a:masterClrMapping/>
  </p:clrMapOvr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884" y="-1254"/>
            <a:ext cx="3282083" cy="6860507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172573"/>
      </p:ext>
    </p:extLst>
  </p:cSld>
  <p:clrMapOvr>
    <a:masterClrMapping/>
  </p:clrMapOvr>
  <p:hf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932" y="7350"/>
            <a:ext cx="3269982" cy="6843301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039706"/>
      </p:ext>
    </p:extLst>
  </p:cSld>
  <p:clrMapOvr>
    <a:masterClrMapping/>
  </p:clrMapOvr>
  <p:hf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553" y="10527"/>
            <a:ext cx="3264743" cy="6836947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789036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1"/>
            <a:ext cx="7704000" cy="4257473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22" name="Tekstiruutu 11"/>
          <p:cNvSpPr txBox="1"/>
          <p:nvPr userDrawn="1"/>
        </p:nvSpPr>
        <p:spPr>
          <a:xfrm>
            <a:off x="7136112" y="4057218"/>
            <a:ext cx="2007888" cy="162249"/>
          </a:xfrm>
          <a:prstGeom prst="rect">
            <a:avLst/>
          </a:prstGeom>
          <a:noFill/>
        </p:spPr>
        <p:txBody>
          <a:bodyPr wrap="square" lIns="0" tIns="0" rIns="72000" bIns="54000" rtlCol="0">
            <a:spAutoFit/>
          </a:bodyPr>
          <a:lstStyle/>
          <a:p>
            <a:pPr algn="r"/>
            <a:r>
              <a:rPr lang="fi-FI" sz="700">
                <a:solidFill>
                  <a:schemeClr val="bg1"/>
                </a:solidFill>
                <a:latin typeface="+mn-lt"/>
              </a:rPr>
              <a:t>Helsingin kaupungin aineistopankki / Lauri</a:t>
            </a:r>
            <a:r>
              <a:rPr lang="fi-FI" sz="700" baseline="0">
                <a:solidFill>
                  <a:schemeClr val="bg1"/>
                </a:solidFill>
                <a:latin typeface="+mn-lt"/>
              </a:rPr>
              <a:t> Rotko</a:t>
            </a:r>
            <a:endParaRPr lang="fi-FI" sz="70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3" name="Kuva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2" y="19074"/>
            <a:ext cx="2443817" cy="4238399"/>
          </a:xfrm>
          <a:prstGeom prst="rect">
            <a:avLst/>
          </a:prstGeom>
        </p:spPr>
      </p:pic>
      <p:pic>
        <p:nvPicPr>
          <p:cNvPr id="14" name="Kuva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41"/>
            <a:ext cx="992856" cy="880916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47270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9144"/>
            <a:ext cx="3279648" cy="6876288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809049"/>
      </p:ext>
    </p:extLst>
  </p:cSld>
  <p:clrMapOvr>
    <a:masterClrMapping/>
  </p:clrMapOvr>
  <p:hf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vi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949" y="11360"/>
            <a:ext cx="3263948" cy="6835281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123081"/>
      </p:ext>
    </p:extLst>
  </p:cSld>
  <p:clrMapOvr>
    <a:masterClrMapping/>
  </p:clrMapOvr>
  <p:hf hdr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9144"/>
            <a:ext cx="3279648" cy="6876288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2" y="5726347"/>
            <a:ext cx="992853" cy="89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99660"/>
      </p:ext>
    </p:extLst>
  </p:cSld>
  <p:clrMapOvr>
    <a:masterClrMapping/>
  </p:clrMapOvr>
  <p:hf hdr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kaksi_palst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/>
          <p:cNvSpPr>
            <a:spLocks noGrp="1"/>
          </p:cNvSpPr>
          <p:nvPr>
            <p:ph type="title"/>
          </p:nvPr>
        </p:nvSpPr>
        <p:spPr>
          <a:xfrm>
            <a:off x="684001" y="720001"/>
            <a:ext cx="7767639" cy="1036836"/>
          </a:xfrm>
        </p:spPr>
        <p:txBody>
          <a:bodyPr lIns="0" tIns="0" rIns="0" bIns="0"/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8" name="Sisällön paikkamerkki 3"/>
          <p:cNvSpPr>
            <a:spLocks noGrp="1"/>
          </p:cNvSpPr>
          <p:nvPr>
            <p:ph sz="half" idx="2"/>
          </p:nvPr>
        </p:nvSpPr>
        <p:spPr>
          <a:xfrm>
            <a:off x="684001" y="1920000"/>
            <a:ext cx="3808413" cy="3317875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0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18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6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10" name="Sisällön paikkamerkki 3"/>
          <p:cNvSpPr>
            <a:spLocks noGrp="1"/>
          </p:cNvSpPr>
          <p:nvPr>
            <p:ph sz="half" idx="10"/>
          </p:nvPr>
        </p:nvSpPr>
        <p:spPr>
          <a:xfrm>
            <a:off x="4644001" y="1920000"/>
            <a:ext cx="3808413" cy="3317875"/>
          </a:xfrm>
          <a:prstGeom prst="rect">
            <a:avLst/>
          </a:prstGeom>
        </p:spPr>
        <p:txBody>
          <a:bodyPr rIns="0" bIns="0"/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0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18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6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41799957"/>
      </p:ext>
    </p:extLst>
  </p:cSld>
  <p:clrMapOvr>
    <a:masterClrMapping/>
  </p:clrMapOvr>
  <p:hf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yksi_pal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9" name="Sisällön paikkamerkki 2"/>
          <p:cNvSpPr>
            <a:spLocks noGrp="1"/>
          </p:cNvSpPr>
          <p:nvPr>
            <p:ph idx="1"/>
          </p:nvPr>
        </p:nvSpPr>
        <p:spPr>
          <a:xfrm>
            <a:off x="684213" y="1440000"/>
            <a:ext cx="7772400" cy="3948112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ruutu 7"/>
          <p:cNvSpPr txBox="1"/>
          <p:nvPr userDrawn="1"/>
        </p:nvSpPr>
        <p:spPr>
          <a:xfrm>
            <a:off x="5413489" y="6421600"/>
            <a:ext cx="3043125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i-FI" sz="10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Lähde</a:t>
            </a:r>
            <a:r>
              <a:rPr lang="fi-FI" sz="10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fi-FI" sz="1000"/>
          </a:p>
        </p:txBody>
      </p:sp>
    </p:spTree>
    <p:extLst>
      <p:ext uri="{BB962C8B-B14F-4D97-AF65-F5344CB8AC3E}">
        <p14:creationId xmlns:p14="http://schemas.microsoft.com/office/powerpoint/2010/main" val="2238462311"/>
      </p:ext>
    </p:extLst>
  </p:cSld>
  <p:clrMapOvr>
    <a:masterClrMapping/>
  </p:clrMapOvr>
  <p:hf hdr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/>
          <a:stretch/>
        </p:blipFill>
        <p:spPr>
          <a:xfrm>
            <a:off x="5342" y="1"/>
            <a:ext cx="7685051" cy="3619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14" name="Kuva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362262"/>
      </p:ext>
    </p:extLst>
  </p:cSld>
  <p:clrMapOvr>
    <a:masterClrMapping/>
  </p:clrMapOvr>
  <p:hf hdr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"/>
          <a:stretch/>
        </p:blipFill>
        <p:spPr>
          <a:xfrm>
            <a:off x="37388" y="25401"/>
            <a:ext cx="7653004" cy="35941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6"/>
          </a:xfrm>
          <a:prstGeom prst="rect">
            <a:avLst/>
          </a:prstGeom>
        </p:spPr>
      </p:pic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865550"/>
      </p:ext>
    </p:extLst>
  </p:cSld>
  <p:clrMapOvr>
    <a:masterClrMapping/>
  </p:clrMapOvr>
  <p:hf hdr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83500" cy="362373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sz="1800"/>
          </a:p>
        </p:txBody>
      </p:sp>
      <p:pic>
        <p:nvPicPr>
          <p:cNvPr id="13" name="Kuva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5941"/>
            <a:ext cx="2418543" cy="3427793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6"/>
          </a:xfrm>
          <a:prstGeom prst="rect">
            <a:avLst/>
          </a:prstGeom>
        </p:spPr>
      </p:pic>
      <p:sp>
        <p:nvSpPr>
          <p:cNvPr id="14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9590"/>
      </p:ext>
    </p:extLst>
  </p:cSld>
  <p:clrMapOvr>
    <a:masterClrMapping/>
  </p:clrMapOvr>
  <p:hf hdr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83500" cy="3623733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5941"/>
            <a:ext cx="2418543" cy="3427793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6"/>
          </a:xfrm>
          <a:prstGeom prst="rect">
            <a:avLst/>
          </a:prstGeom>
        </p:spPr>
      </p:pic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479924"/>
      </p:ext>
    </p:extLst>
  </p:cSld>
  <p:clrMapOvr>
    <a:masterClrMapping/>
  </p:clrMapOvr>
  <p:hf hdr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65" y="12700"/>
            <a:ext cx="7669028" cy="360680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6"/>
          </a:xfrm>
          <a:prstGeom prst="rect">
            <a:avLst/>
          </a:prstGeom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079634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522"/>
            <a:ext cx="7690392" cy="4254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8" y="22422"/>
            <a:ext cx="2443817" cy="42383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3" y="800739"/>
            <a:ext cx="992855" cy="88091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462633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83500" cy="3623733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5941"/>
            <a:ext cx="2418543" cy="3427793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6"/>
          </a:xfrm>
          <a:prstGeom prst="rect">
            <a:avLst/>
          </a:prstGeom>
        </p:spPr>
      </p:pic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918915"/>
      </p:ext>
    </p:extLst>
  </p:cSld>
  <p:clrMapOvr>
    <a:masterClrMapping/>
  </p:clrMapOvr>
  <p:hf hdr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"/>
          <a:stretch/>
        </p:blipFill>
        <p:spPr>
          <a:xfrm>
            <a:off x="21365" y="12700"/>
            <a:ext cx="7669028" cy="36068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6"/>
          </a:xfrm>
          <a:prstGeom prst="rect">
            <a:avLst/>
          </a:prstGeom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611248"/>
      </p:ext>
    </p:extLst>
  </p:cSld>
  <p:clrMapOvr>
    <a:masterClrMapping/>
  </p:clrMapOvr>
  <p:hf hdr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"/>
          <a:stretch/>
        </p:blipFill>
        <p:spPr>
          <a:xfrm>
            <a:off x="21365" y="12700"/>
            <a:ext cx="7669028" cy="36068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8" y="959743"/>
            <a:ext cx="992856" cy="895516"/>
          </a:xfrm>
          <a:prstGeom prst="rect">
            <a:avLst/>
          </a:prstGeom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563356"/>
      </p:ext>
    </p:extLst>
  </p:cSld>
  <p:clrMapOvr>
    <a:masterClrMapping/>
  </p:clrMapOvr>
  <p:hf hdr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/>
          <a:stretch/>
        </p:blipFill>
        <p:spPr>
          <a:xfrm>
            <a:off x="5342" y="1"/>
            <a:ext cx="7685051" cy="3619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8" y="959743"/>
            <a:ext cx="992856" cy="895516"/>
          </a:xfrm>
          <a:prstGeom prst="rect">
            <a:avLst/>
          </a:prstGeom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189079"/>
      </p:ext>
    </p:extLst>
  </p:cSld>
  <p:clrMapOvr>
    <a:masterClrMapping/>
  </p:clrMapOvr>
  <p:hf hdr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/>
          <a:stretch/>
        </p:blipFill>
        <p:spPr>
          <a:xfrm flipH="1">
            <a:off x="5342" y="1"/>
            <a:ext cx="7685051" cy="361950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8" y="959743"/>
            <a:ext cx="992856" cy="895516"/>
          </a:xfrm>
          <a:prstGeom prst="rect">
            <a:avLst/>
          </a:prstGeom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685299"/>
      </p:ext>
    </p:extLst>
  </p:cSld>
  <p:clrMapOvr>
    <a:masterClrMapping/>
  </p:clrMapOvr>
  <p:hf hdr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/>
          <a:stretch/>
        </p:blipFill>
        <p:spPr>
          <a:xfrm flipH="1">
            <a:off x="5342" y="1"/>
            <a:ext cx="7685051" cy="3619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8" y="959743"/>
            <a:ext cx="992856" cy="895516"/>
          </a:xfrm>
          <a:prstGeom prst="rect">
            <a:avLst/>
          </a:prstGeom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206472"/>
      </p:ext>
    </p:extLst>
  </p:cSld>
  <p:clrMapOvr>
    <a:masterClrMapping/>
  </p:clrMapOvr>
  <p:hf hdr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/>
          <a:stretch/>
        </p:blipFill>
        <p:spPr>
          <a:xfrm>
            <a:off x="5342" y="1"/>
            <a:ext cx="7685051" cy="3619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8" y="959743"/>
            <a:ext cx="992856" cy="895516"/>
          </a:xfrm>
          <a:prstGeom prst="rect">
            <a:avLst/>
          </a:prstGeom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10958"/>
      </p:ext>
    </p:extLst>
  </p:cSld>
  <p:clrMapOvr>
    <a:masterClrMapping/>
  </p:clrMapOvr>
  <p:hf hdr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/>
          <a:stretch/>
        </p:blipFill>
        <p:spPr>
          <a:xfrm>
            <a:off x="-5701" y="1"/>
            <a:ext cx="7696093" cy="3619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6"/>
          </a:xfrm>
          <a:prstGeom prst="rect">
            <a:avLst/>
          </a:prstGeom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555781"/>
      </p:ext>
    </p:extLst>
  </p:cSld>
  <p:clrMapOvr>
    <a:masterClrMapping/>
  </p:clrMapOvr>
  <p:hf hdr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r="-67"/>
          <a:stretch/>
        </p:blipFill>
        <p:spPr>
          <a:xfrm>
            <a:off x="-359" y="1"/>
            <a:ext cx="7690752" cy="361950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8" y="959743"/>
            <a:ext cx="992856" cy="895516"/>
          </a:xfrm>
          <a:prstGeom prst="rect">
            <a:avLst/>
          </a:prstGeom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106073"/>
      </p:ext>
    </p:extLst>
  </p:cSld>
  <p:clrMapOvr>
    <a:masterClrMapping/>
  </p:clrMapOvr>
  <p:hf hdr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83500" cy="3623733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5"/>
          </a:xfrm>
          <a:prstGeom prst="rect">
            <a:avLst/>
          </a:prstGeom>
        </p:spPr>
      </p:pic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77458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523"/>
            <a:ext cx="7690392" cy="4254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8" y="22423"/>
            <a:ext cx="2443817" cy="42383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41"/>
            <a:ext cx="992856" cy="88091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825910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83500" cy="3623733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673"/>
            <a:ext cx="2418543" cy="3427792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5"/>
          </a:xfrm>
          <a:prstGeom prst="rect">
            <a:avLst/>
          </a:prstGeom>
        </p:spPr>
      </p:pic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52762"/>
      </p:ext>
    </p:extLst>
  </p:cSld>
  <p:clrMapOvr>
    <a:masterClrMapping/>
  </p:clrMapOvr>
  <p:hf hdr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/>
          <a:stretch/>
        </p:blipFill>
        <p:spPr>
          <a:xfrm flipH="1">
            <a:off x="5342" y="1"/>
            <a:ext cx="7685051" cy="3619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772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7"/>
            <a:ext cx="2418543" cy="3427792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363939"/>
      </p:ext>
    </p:extLst>
  </p:cSld>
  <p:clrMapOvr>
    <a:masterClrMapping/>
  </p:clrMapOvr>
  <p:hf hdr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/>
          <a:stretch/>
        </p:blipFill>
        <p:spPr>
          <a:xfrm>
            <a:off x="5342" y="1"/>
            <a:ext cx="7685051" cy="361950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3" y="191708"/>
            <a:ext cx="2418543" cy="3427793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959743"/>
            <a:ext cx="992854" cy="895516"/>
          </a:xfrm>
          <a:prstGeom prst="rect">
            <a:avLst/>
          </a:prstGeom>
        </p:spPr>
      </p:pic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1440000" y="4200000"/>
            <a:ext cx="7124400" cy="533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571994"/>
      </p:ext>
    </p:extLst>
  </p:cSld>
  <p:clrMapOvr>
    <a:masterClrMapping/>
  </p:clrMapOvr>
  <p:hf hdr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9"/>
          <a:stretch/>
        </p:blipFill>
        <p:spPr>
          <a:xfrm>
            <a:off x="1440000" y="0"/>
            <a:ext cx="7684950" cy="426720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2"/>
          <p:cNvSpPr txBox="1">
            <a:spLocks/>
          </p:cNvSpPr>
          <p:nvPr userDrawn="1"/>
        </p:nvSpPr>
        <p:spPr>
          <a:xfrm>
            <a:off x="1440000" y="4680001"/>
            <a:ext cx="6816746" cy="5492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KIITOS!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Tekstiruutu 1"/>
          <p:cNvSpPr txBox="1"/>
          <p:nvPr userDrawn="1"/>
        </p:nvSpPr>
        <p:spPr>
          <a:xfrm>
            <a:off x="1440000" y="5400000"/>
            <a:ext cx="4960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800">
                <a:hlinkClick r:id="rId3"/>
              </a:rPr>
              <a:t>www.metropolia.fi</a:t>
            </a:r>
            <a:endParaRPr lang="fi-FI" sz="1800"/>
          </a:p>
          <a:p>
            <a:r>
              <a:rPr lang="fi-FI" sz="1800">
                <a:hlinkClick r:id="rId4"/>
              </a:rPr>
              <a:t>www.facebook.com/MetropoliaAMK</a:t>
            </a:r>
            <a:endParaRPr lang="fi-FI" sz="1800"/>
          </a:p>
          <a:p>
            <a:r>
              <a:rPr lang="fi-FI" sz="1800" err="1">
                <a:hlinkClick r:id="rId5"/>
              </a:rPr>
              <a:t>etunimi.sukunimi@metropolia.fi</a:t>
            </a:r>
            <a:endParaRPr lang="fi-FI" sz="1800"/>
          </a:p>
          <a:p>
            <a:endParaRPr lang="fi-FI" sz="1800"/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2" y="34836"/>
            <a:ext cx="2440337" cy="4232363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41"/>
            <a:ext cx="992856" cy="8809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496279"/>
      </p:ext>
    </p:extLst>
  </p:cSld>
  <p:clrMapOvr>
    <a:masterClrMapping/>
  </p:clrMapOvr>
  <p:hf hdr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Title 2"/>
          <p:cNvSpPr txBox="1">
            <a:spLocks/>
          </p:cNvSpPr>
          <p:nvPr userDrawn="1"/>
        </p:nvSpPr>
        <p:spPr>
          <a:xfrm>
            <a:off x="1440000" y="4680001"/>
            <a:ext cx="6816746" cy="5492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KIITOS!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08" y="1"/>
            <a:ext cx="7690392" cy="4249953"/>
          </a:xfrm>
          <a:prstGeom prst="rect">
            <a:avLst/>
          </a:prstGeom>
        </p:spPr>
      </p:pic>
      <p:pic>
        <p:nvPicPr>
          <p:cNvPr id="17" name="Kuva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2" y="15469"/>
            <a:ext cx="2441559" cy="4234483"/>
          </a:xfrm>
          <a:prstGeom prst="rect">
            <a:avLst/>
          </a:prstGeom>
        </p:spPr>
      </p:pic>
      <p:pic>
        <p:nvPicPr>
          <p:cNvPr id="19" name="Kuva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3" y="800739"/>
            <a:ext cx="992855" cy="880916"/>
          </a:xfrm>
          <a:prstGeom prst="rect">
            <a:avLst/>
          </a:prstGeom>
        </p:spPr>
      </p:pic>
      <p:sp>
        <p:nvSpPr>
          <p:cNvPr id="13" name="Tekstiruutu 12"/>
          <p:cNvSpPr txBox="1"/>
          <p:nvPr userDrawn="1"/>
        </p:nvSpPr>
        <p:spPr>
          <a:xfrm>
            <a:off x="1440000" y="5400000"/>
            <a:ext cx="4960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800">
                <a:hlinkClick r:id="rId5"/>
              </a:rPr>
              <a:t>www.metropolia.fi</a:t>
            </a:r>
            <a:endParaRPr lang="fi-FI" sz="1800"/>
          </a:p>
          <a:p>
            <a:r>
              <a:rPr lang="fi-FI" sz="1800">
                <a:hlinkClick r:id="rId6"/>
              </a:rPr>
              <a:t>www.facebook.com/MetropoliaAMK</a:t>
            </a:r>
            <a:endParaRPr lang="fi-FI" sz="1800"/>
          </a:p>
          <a:p>
            <a:r>
              <a:rPr lang="fi-FI" sz="1800" err="1">
                <a:hlinkClick r:id="rId7"/>
              </a:rPr>
              <a:t>etunimi.sukunimi@metropolia.fi</a:t>
            </a:r>
            <a:endParaRPr lang="fi-FI" sz="1800"/>
          </a:p>
          <a:p>
            <a:endParaRPr lang="fi-FI" sz="1800"/>
          </a:p>
        </p:txBody>
      </p:sp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39" y="5685842"/>
            <a:ext cx="1304544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783331"/>
      </p:ext>
    </p:extLst>
  </p:cSld>
  <p:clrMapOvr>
    <a:masterClrMapping/>
  </p:clrMapOvr>
  <p:hf hdr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77693" y="3705634"/>
            <a:ext cx="8373728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3001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10" y="1"/>
            <a:ext cx="9151444" cy="3165031"/>
          </a:xfrm>
          <a:prstGeom prst="rect">
            <a:avLst/>
          </a:prstGeom>
        </p:spPr>
      </p:pic>
      <p:pic>
        <p:nvPicPr>
          <p:cNvPr id="6" name="Picture 5" descr="Metropolia Ammattikorkeakoulu.">
            <a:extLst>
              <a:ext uri="{FF2B5EF4-FFF2-40B4-BE49-F238E27FC236}">
                <a16:creationId xmlns:a16="http://schemas.microsoft.com/office/drawing/2014/main" id="{0BE4DA3C-5DE0-4D92-93B7-C31088A7F4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799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16359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2B0BAB5-7938-4C84-918B-56D211D6CE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693" y="3705634"/>
            <a:ext cx="8373728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3001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 descr="Metropolia Ammattikorkeakoulu.">
            <a:extLst>
              <a:ext uri="{FF2B5EF4-FFF2-40B4-BE49-F238E27FC236}">
                <a16:creationId xmlns:a16="http://schemas.microsoft.com/office/drawing/2014/main" id="{4A69CE1B-BFE1-4E2A-BCB2-6CA2519DDC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878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315818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7A4DF38-884F-497E-800B-C0DCFE3527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693" y="3705634"/>
            <a:ext cx="8373728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3001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 descr="Metropolia Ammattikorkeakoulu.">
            <a:extLst>
              <a:ext uri="{FF2B5EF4-FFF2-40B4-BE49-F238E27FC236}">
                <a16:creationId xmlns:a16="http://schemas.microsoft.com/office/drawing/2014/main" id="{2B50ADE9-413D-4AB6-A054-B43B1EA94F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6583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315818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DC54BEA-AEC2-4258-823A-81299F6906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693" y="3705634"/>
            <a:ext cx="8373728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3001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 descr="Metropolia Ammattikorkeakoulu.">
            <a:extLst>
              <a:ext uri="{FF2B5EF4-FFF2-40B4-BE49-F238E27FC236}">
                <a16:creationId xmlns:a16="http://schemas.microsoft.com/office/drawing/2014/main" id="{9586FA35-2E6C-4FD3-BCFB-0F1A8A2404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689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3163888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289A53E-B83F-4491-BF05-EB322CE2FB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693" y="3705634"/>
            <a:ext cx="8373728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3001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 descr="Metropolia Ammattikorkeakoulu.">
            <a:extLst>
              <a:ext uri="{FF2B5EF4-FFF2-40B4-BE49-F238E27FC236}">
                <a16:creationId xmlns:a16="http://schemas.microsoft.com/office/drawing/2014/main" id="{527298A6-DA5C-4095-A189-94B6DCDF05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59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 flipH="1">
            <a:off x="1440000" y="1523"/>
            <a:ext cx="7690392" cy="4254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8" y="22423"/>
            <a:ext cx="2441049" cy="42335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800741"/>
            <a:ext cx="992856" cy="88091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966960"/>
      </p:ext>
    </p:extLst>
  </p:cSld>
  <p:clrMapOvr>
    <a:masterClrMapping/>
  </p:clrMapOvr>
  <p:hf hdr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05521-40D0-DC41-BEC0-52D1E5A0C3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5333" y="1895976"/>
            <a:ext cx="4186667" cy="1301889"/>
          </a:xfrm>
        </p:spPr>
        <p:txBody>
          <a:bodyPr anchor="b"/>
          <a:lstStyle>
            <a:lvl1pPr algn="l">
              <a:spcBef>
                <a:spcPts val="720"/>
              </a:spcBef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85333" y="3153832"/>
            <a:ext cx="4187620" cy="1306408"/>
          </a:xfrm>
        </p:spPr>
        <p:txBody>
          <a:bodyPr anchor="t" anchorCtr="0">
            <a:noAutofit/>
          </a:bodyPr>
          <a:lstStyle>
            <a:lvl1pPr marL="0" indent="0">
              <a:buNone/>
              <a:defRPr sz="3001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025747" y="0"/>
            <a:ext cx="4118254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A72854-0625-429B-8E67-D211B13B1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33021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B10CC-5900-114B-9926-C4208EB94B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5332" y="1891456"/>
            <a:ext cx="5725727" cy="1306408"/>
          </a:xfrm>
        </p:spPr>
        <p:txBody>
          <a:bodyPr anchor="b"/>
          <a:lstStyle>
            <a:lvl1pPr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85333" y="3153832"/>
            <a:ext cx="5725726" cy="1306408"/>
          </a:xfrm>
        </p:spPr>
        <p:txBody>
          <a:bodyPr anchor="t" anchorCtr="0">
            <a:noAutofit/>
          </a:bodyPr>
          <a:lstStyle>
            <a:lvl1pPr marL="0" indent="0">
              <a:buNone/>
              <a:defRPr sz="3001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B95492-62CC-421A-BA3C-D50FE5B35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80875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5420A-C332-E846-BFD6-F09430960B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40097" y="1890968"/>
            <a:ext cx="4187620" cy="1306896"/>
          </a:xfrm>
        </p:spPr>
        <p:txBody>
          <a:bodyPr anchor="b"/>
          <a:lstStyle>
            <a:lvl1pPr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40097" y="3153832"/>
            <a:ext cx="4187620" cy="1306408"/>
          </a:xfrm>
        </p:spPr>
        <p:txBody>
          <a:bodyPr anchor="t" anchorCtr="0">
            <a:noAutofit/>
          </a:bodyPr>
          <a:lstStyle>
            <a:lvl1pPr marL="0" indent="0">
              <a:buNone/>
              <a:defRPr sz="3001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118254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948321-8F85-410E-BD14-E3EEA6948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2173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2123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2AB9A08-CE91-4B85-B0E2-1E4A2D9C04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40097" y="1890968"/>
            <a:ext cx="4187620" cy="1306896"/>
          </a:xfrm>
        </p:spPr>
        <p:txBody>
          <a:bodyPr anchor="b"/>
          <a:lstStyle>
            <a:lvl1pPr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19AD3373-ECF1-4904-BA39-F94980C7E4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40097" y="3153832"/>
            <a:ext cx="4187620" cy="1306408"/>
          </a:xfrm>
        </p:spPr>
        <p:txBody>
          <a:bodyPr anchor="t" anchorCtr="0">
            <a:noAutofit/>
          </a:bodyPr>
          <a:lstStyle>
            <a:lvl1pPr marL="0" indent="0">
              <a:buNone/>
              <a:defRPr sz="3001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4E585C-6CFB-45CC-A512-B9A35F0BC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58234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dia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B5D225F-6C42-4E4D-9002-C3D3C4C5E6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5333" y="1895976"/>
            <a:ext cx="4186667" cy="1301889"/>
          </a:xfrm>
        </p:spPr>
        <p:txBody>
          <a:bodyPr anchor="b"/>
          <a:lstStyle>
            <a:lvl1pPr algn="l">
              <a:spcBef>
                <a:spcPts val="720"/>
              </a:spcBef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BC649A6A-AD37-4A31-8FDE-C6D3F31891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5333" y="3153832"/>
            <a:ext cx="4187620" cy="1306408"/>
          </a:xfrm>
        </p:spPr>
        <p:txBody>
          <a:bodyPr anchor="t" anchorCtr="0">
            <a:noAutofit/>
          </a:bodyPr>
          <a:lstStyle>
            <a:lvl1pPr marL="0" indent="0">
              <a:buNone/>
              <a:defRPr sz="3001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60CD74-0259-4D7A-9FB6-49A424BC2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840204-6F63-0842-8CF7-E8AE703FF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2770" y="0"/>
            <a:ext cx="41212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74875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ei 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3861322" cy="68580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28C57C-0FB1-6C43-845B-446C7E75B5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5266" y="2481214"/>
            <a:ext cx="4104147" cy="1391855"/>
          </a:xfrm>
        </p:spPr>
        <p:txBody>
          <a:bodyPr/>
          <a:lstStyle>
            <a:lvl1pPr>
              <a:defRPr sz="2251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F140B4-7D62-44A3-AE14-4121A236E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7253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422F69E-C255-4730-9B47-A72D64F6C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3861322" cy="68580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750EB0-7ECD-E94A-9DB2-EA0CCFF4A4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5267" y="2481214"/>
            <a:ext cx="4104147" cy="1391855"/>
          </a:xfrm>
        </p:spPr>
        <p:txBody>
          <a:bodyPr/>
          <a:lstStyle>
            <a:lvl1pPr>
              <a:defRPr sz="2251">
                <a:solidFill>
                  <a:srgbClr val="5A5A5A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" y="1191846"/>
            <a:ext cx="3861322" cy="56661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F370C4-AF2B-4F6C-A71D-8DDC6C6AF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2123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1_teksti_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E71997-FB8C-4D1A-A6BD-562DFD1DA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3861322" cy="68580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348260" y="609603"/>
            <a:ext cx="4336685" cy="4601985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1800" baseline="0">
                <a:solidFill>
                  <a:srgbClr val="5A5A5A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861322" cy="56661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B30335-B060-40EE-90F8-4D711D40E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9755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2_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6008AF-28B8-4FA6-ADF2-89F2D9E3F9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5511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2_ei 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282678" y="0"/>
            <a:ext cx="3861322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56402C-FC87-4D40-8CEA-ECD326D56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447" y="2481214"/>
            <a:ext cx="4104147" cy="1391855"/>
          </a:xfrm>
        </p:spPr>
        <p:txBody>
          <a:bodyPr/>
          <a:lstStyle>
            <a:lvl1pPr>
              <a:defRPr sz="2251">
                <a:solidFill>
                  <a:srgbClr val="5A5A5A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A455D1-0D2E-4E79-B9C0-B3AAC7C975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89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"/>
          <a:stretch/>
        </p:blipFill>
        <p:spPr>
          <a:xfrm flipH="1">
            <a:off x="1440001" y="14221"/>
            <a:ext cx="7676785" cy="42418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8" y="17621"/>
            <a:ext cx="2446584" cy="4243200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3" y="800739"/>
            <a:ext cx="992855" cy="880915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75678"/>
      </p:ext>
    </p:extLst>
  </p:cSld>
  <p:clrMapOvr>
    <a:masterClrMapping/>
  </p:clrMapOvr>
  <p:hf hdr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2_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282678" y="0"/>
            <a:ext cx="3861322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2B9E3A-1F8D-6040-AC78-8F13F16FF3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447" y="2481214"/>
            <a:ext cx="4104147" cy="1391855"/>
          </a:xfrm>
        </p:spPr>
        <p:txBody>
          <a:bodyPr/>
          <a:lstStyle>
            <a:lvl1pPr>
              <a:defRPr sz="2251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282678" y="1191846"/>
            <a:ext cx="3861322" cy="56661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AB3823-DA59-439E-8DE7-39F0D2B3A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85967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2_teksti_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282678" y="0"/>
            <a:ext cx="3861322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7779" y="609603"/>
            <a:ext cx="4336685" cy="4601985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1800" baseline="0">
                <a:solidFill>
                  <a:srgbClr val="5A5A5A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5282678" y="0"/>
            <a:ext cx="3861322" cy="56661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911015-1A58-4E23-93D6-F34151507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7737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67852" y="0"/>
            <a:ext cx="1076148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7779" y="609603"/>
            <a:ext cx="7109976" cy="4601985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1800" baseline="0">
                <a:solidFill>
                  <a:srgbClr val="5A5A5A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87E9D5-489A-4EA3-8B59-C3D27D6524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2415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yhjä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49008-A790-9F40-A083-446FED94E5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557" y="550744"/>
            <a:ext cx="4951620" cy="1016000"/>
          </a:xfrm>
        </p:spPr>
        <p:txBody>
          <a:bodyPr/>
          <a:lstStyle>
            <a:lvl1pPr>
              <a:defRPr sz="2251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6F4917-7991-4E4C-8865-5D48B4284D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5422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yhjä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7E255-173B-4F4F-996E-0AB6E9F205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557" y="550744"/>
            <a:ext cx="4951620" cy="1016000"/>
          </a:xfrm>
        </p:spPr>
        <p:txBody>
          <a:bodyPr/>
          <a:lstStyle>
            <a:lvl1pPr>
              <a:defRPr sz="2251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C39C95-0C78-40BC-9D23-C64BC6382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3481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1076148" cy="68580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D6F256-C579-A346-AF42-3D9DBA48B0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68174" y="2626477"/>
            <a:ext cx="5068567" cy="1391855"/>
          </a:xfrm>
        </p:spPr>
        <p:txBody>
          <a:bodyPr/>
          <a:lstStyle>
            <a:lvl1pPr>
              <a:defRPr sz="2251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97D28E-814D-473B-A103-C5BC795913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1770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eksti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67852" y="0"/>
            <a:ext cx="1076148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343C3-2969-6343-AC9B-D9FE59DCF0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4909" y="539281"/>
            <a:ext cx="4104147" cy="1391855"/>
          </a:xfrm>
        </p:spPr>
        <p:txBody>
          <a:bodyPr/>
          <a:lstStyle>
            <a:lvl1pPr>
              <a:defRPr sz="2251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744909" y="2183390"/>
            <a:ext cx="6840736" cy="2939888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1800" baseline="0">
                <a:solidFill>
                  <a:srgbClr val="5A5A5A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06CDE3-86FE-4E90-A51F-059B9AAB98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6071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eksti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3C1BC-2565-5544-BB5B-DF4611A221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1144" y="539281"/>
            <a:ext cx="4104147" cy="1391855"/>
          </a:xfrm>
        </p:spPr>
        <p:txBody>
          <a:bodyPr/>
          <a:lstStyle>
            <a:lvl1pPr>
              <a:defRPr sz="2251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51144" y="2183390"/>
            <a:ext cx="6840736" cy="2939888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1800" baseline="0">
                <a:solidFill>
                  <a:srgbClr val="5A5A5A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ACFF51-2D03-4B25-9914-A899DBDB5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1076148" cy="68580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0E9725-3525-4901-89F2-169DA6AC8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45631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gan/sitaa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24300" y="0"/>
            <a:ext cx="5119699" cy="4500134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113373" y="2243937"/>
            <a:ext cx="3342955" cy="1316038"/>
          </a:xfrm>
        </p:spPr>
        <p:txBody>
          <a:bodyPr>
            <a:normAutofit/>
          </a:bodyPr>
          <a:lstStyle>
            <a:lvl1pPr marL="0" indent="0">
              <a:buNone/>
              <a:defRPr sz="2101" baseline="0"/>
            </a:lvl1pPr>
          </a:lstStyle>
          <a:p>
            <a:pPr lvl="0"/>
            <a:r>
              <a:rPr lang="en-US" dirty="0" err="1"/>
              <a:t>Sitaatti</a:t>
            </a:r>
            <a:r>
              <a:rPr lang="en-US" dirty="0"/>
              <a:t> tai slogan</a:t>
            </a:r>
          </a:p>
        </p:txBody>
      </p:sp>
      <p:pic>
        <p:nvPicPr>
          <p:cNvPr id="13" name="Pictur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7656" y="1390022"/>
            <a:ext cx="4106344" cy="546797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35D9CEA-03C2-4683-94BB-38EC15877F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63013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gan/sitaatti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24300" y="0"/>
            <a:ext cx="5119699" cy="4500134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113373" y="2243937"/>
            <a:ext cx="3342955" cy="1316038"/>
          </a:xfrm>
        </p:spPr>
        <p:txBody>
          <a:bodyPr>
            <a:noAutofit/>
          </a:bodyPr>
          <a:lstStyle>
            <a:lvl1pPr marL="0" indent="0">
              <a:buNone/>
              <a:defRPr sz="2101" baseline="0"/>
            </a:lvl1pPr>
          </a:lstStyle>
          <a:p>
            <a:pPr lvl="0"/>
            <a:r>
              <a:rPr lang="en-US" dirty="0" err="1"/>
              <a:t>Sitaatti</a:t>
            </a:r>
            <a:r>
              <a:rPr lang="en-US" dirty="0"/>
              <a:t> tai slogan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5056711" y="1409700"/>
            <a:ext cx="4087289" cy="5448300"/>
          </a:xfr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8CC785-6C44-4182-8E65-F01DBB709D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810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523"/>
            <a:ext cx="7690392" cy="42545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4560000"/>
            <a:ext cx="712583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22423"/>
            <a:ext cx="2441048" cy="42335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3" y="800741"/>
            <a:ext cx="992855" cy="880916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5280000"/>
            <a:ext cx="5763470" cy="53816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5685842"/>
            <a:ext cx="1304542" cy="9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521484"/>
      </p:ext>
    </p:extLst>
  </p:cSld>
  <p:clrMapOvr>
    <a:masterClrMapping/>
  </p:clrMapOvr>
  <p:hf hdr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dia Placeholder 7"/>
          <p:cNvSpPr>
            <a:spLocks noGrp="1"/>
          </p:cNvSpPr>
          <p:nvPr>
            <p:ph type="media" sz="quarter" idx="10"/>
          </p:nvPr>
        </p:nvSpPr>
        <p:spPr>
          <a:xfrm>
            <a:off x="2247135" y="1612706"/>
            <a:ext cx="4649731" cy="3182412"/>
          </a:xfrm>
        </p:spPr>
        <p:txBody>
          <a:bodyPr/>
          <a:lstStyle/>
          <a:p>
            <a:endParaRPr lang="fi-FI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AD0950-44FC-45CE-A679-3F96F8F50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9" y="5580907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13709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5266371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660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D56A16-7194-0C4D-AC11-246776FE60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0110" y="2222787"/>
            <a:ext cx="2140136" cy="1699927"/>
          </a:xfrm>
        </p:spPr>
        <p:txBody>
          <a:bodyPr/>
          <a:lstStyle>
            <a:lvl1pPr algn="r">
              <a:defRPr sz="2251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LOPETUS</a:t>
            </a:r>
          </a:p>
        </p:txBody>
      </p:sp>
      <p:pic>
        <p:nvPicPr>
          <p:cNvPr id="2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26" y="1177636"/>
            <a:ext cx="5268697" cy="568036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1E5A0C-DAFC-43D2-9B26-5DB4C01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75" y="5579763"/>
            <a:ext cx="1474857" cy="10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991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26" Type="http://schemas.openxmlformats.org/officeDocument/2006/relationships/slideLayout" Target="../slideLayouts/slideLayout90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slideLayout" Target="../slideLayouts/slideLayout89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Relationship Id="rId27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2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defTabSz="914400">
              <a:defRPr/>
            </a:pPr>
            <a:r>
              <a:rPr lang="fi-FI" kern="0"/>
              <a:t>Toim.ter. tutkinto-ohjelma. Harjoittelujen yleisinfo.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defTabSz="914400">
              <a:defRPr/>
            </a:pPr>
            <a:fld id="{D53BAA9B-895F-4C99-B997-8B087A3980E9}" type="slidenum">
              <a:rPr lang="fi-FI" kern="0" smtClean="0"/>
              <a:pPr defTabSz="914400">
                <a:defRPr/>
              </a:pPr>
              <a:t>‹#›</a:t>
            </a:fld>
            <a:endParaRPr lang="fi-FI" kern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defTabSz="914400">
              <a:defRPr/>
            </a:pPr>
            <a:fld id="{CDAE5766-7D7C-42E2-B119-037B5CC16F4E}" type="datetime1">
              <a:rPr lang="fi-FI" kern="0" smtClean="0"/>
              <a:t>28.2.2022</a:t>
            </a:fld>
            <a:endParaRPr lang="fi-FI" kern="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0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88461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707" r:id="rId33"/>
    <p:sldLayoutId id="2147483708" r:id="rId34"/>
    <p:sldLayoutId id="2147483709" r:id="rId35"/>
    <p:sldLayoutId id="2147483710" r:id="rId36"/>
    <p:sldLayoutId id="2147483711" r:id="rId37"/>
    <p:sldLayoutId id="2147483712" r:id="rId38"/>
    <p:sldLayoutId id="2147483713" r:id="rId39"/>
    <p:sldLayoutId id="2147483714" r:id="rId40"/>
    <p:sldLayoutId id="2147483715" r:id="rId41"/>
    <p:sldLayoutId id="2147483716" r:id="rId42"/>
    <p:sldLayoutId id="2147483717" r:id="rId43"/>
    <p:sldLayoutId id="2147483718" r:id="rId44"/>
    <p:sldLayoutId id="2147483719" r:id="rId45"/>
    <p:sldLayoutId id="2147483720" r:id="rId46"/>
    <p:sldLayoutId id="2147483721" r:id="rId47"/>
    <p:sldLayoutId id="2147483722" r:id="rId48"/>
    <p:sldLayoutId id="2147483723" r:id="rId49"/>
    <p:sldLayoutId id="2147483724" r:id="rId50"/>
    <p:sldLayoutId id="2147483725" r:id="rId51"/>
    <p:sldLayoutId id="2147483726" r:id="rId52"/>
    <p:sldLayoutId id="2147483727" r:id="rId53"/>
    <p:sldLayoutId id="2147483728" r:id="rId54"/>
    <p:sldLayoutId id="2147483729" r:id="rId55"/>
    <p:sldLayoutId id="2147483730" r:id="rId56"/>
    <p:sldLayoutId id="2147483731" r:id="rId57"/>
    <p:sldLayoutId id="2147483732" r:id="rId58"/>
    <p:sldLayoutId id="2147483733" r:id="rId59"/>
    <p:sldLayoutId id="2147483734" r:id="rId60"/>
    <p:sldLayoutId id="2147483735" r:id="rId61"/>
    <p:sldLayoutId id="2147483736" r:id="rId62"/>
    <p:sldLayoutId id="2147483737" r:id="rId63"/>
    <p:sldLayoutId id="2147483738" r:id="rId64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1800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000" indent="-1800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000" indent="-1800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i-FI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81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</p:sldLayoutIdLst>
  <p:hf sldNum="0" hdr="0"/>
  <p:txStyles>
    <p:titleStyle>
      <a:lvl1pPr algn="l" defTabSz="342991" rtl="0" eaLnBrk="1" latinLnBrk="0" hangingPunct="1">
        <a:spcBef>
          <a:spcPct val="0"/>
        </a:spcBef>
        <a:buNone/>
        <a:defRPr sz="3001" b="1" i="0" kern="1200">
          <a:solidFill>
            <a:srgbClr val="FF5000"/>
          </a:solidFill>
          <a:latin typeface="Arial"/>
          <a:ea typeface="+mj-ea"/>
          <a:cs typeface="Arial"/>
        </a:defRPr>
      </a:lvl1pPr>
    </p:titleStyle>
    <p:bodyStyle>
      <a:lvl1pPr marL="257244" indent="-257244" algn="l" defTabSz="342991" rtl="0" eaLnBrk="1" latinLnBrk="0" hangingPunct="1">
        <a:spcBef>
          <a:spcPct val="20000"/>
        </a:spcBef>
        <a:buFont typeface="Arial"/>
        <a:buChar char="•"/>
        <a:defRPr sz="2401" kern="1200">
          <a:ln>
            <a:noFill/>
          </a:ln>
          <a:solidFill>
            <a:srgbClr val="5A5A5A"/>
          </a:solidFill>
          <a:latin typeface="Arial"/>
          <a:ea typeface="+mn-ea"/>
          <a:cs typeface="Arial"/>
        </a:defRPr>
      </a:lvl1pPr>
      <a:lvl2pPr marL="557361" indent="-214370" algn="l" defTabSz="342991" rtl="0" eaLnBrk="1" latinLnBrk="0" hangingPunct="1">
        <a:spcBef>
          <a:spcPct val="20000"/>
        </a:spcBef>
        <a:buFont typeface="Arial"/>
        <a:buChar char="–"/>
        <a:defRPr sz="2101" kern="1200">
          <a:ln>
            <a:noFill/>
          </a:ln>
          <a:solidFill>
            <a:srgbClr val="5A5A5A"/>
          </a:solidFill>
          <a:latin typeface="Arial"/>
          <a:ea typeface="+mn-ea"/>
          <a:cs typeface="Arial"/>
        </a:defRPr>
      </a:lvl2pPr>
      <a:lvl3pPr marL="857479" indent="-171496" algn="l" defTabSz="342991" rtl="0" eaLnBrk="1" latinLnBrk="0" hangingPunct="1">
        <a:spcBef>
          <a:spcPct val="20000"/>
        </a:spcBef>
        <a:buFont typeface="Arial"/>
        <a:buChar char="•"/>
        <a:defRPr sz="1800" kern="1200">
          <a:ln>
            <a:noFill/>
          </a:ln>
          <a:solidFill>
            <a:srgbClr val="5A5A5A"/>
          </a:solidFill>
          <a:latin typeface="Arial"/>
          <a:ea typeface="+mn-ea"/>
          <a:cs typeface="Arial"/>
        </a:defRPr>
      </a:lvl3pPr>
      <a:lvl4pPr marL="1200470" indent="-171496" algn="l" defTabSz="342991" rtl="0" eaLnBrk="1" latinLnBrk="0" hangingPunct="1">
        <a:spcBef>
          <a:spcPct val="20000"/>
        </a:spcBef>
        <a:buFont typeface="Arial"/>
        <a:buChar char="–"/>
        <a:defRPr sz="1500" kern="1200">
          <a:ln>
            <a:noFill/>
          </a:ln>
          <a:solidFill>
            <a:srgbClr val="5A5A5A"/>
          </a:solidFill>
          <a:latin typeface="Arial"/>
          <a:ea typeface="+mn-ea"/>
          <a:cs typeface="Arial"/>
        </a:defRPr>
      </a:lvl4pPr>
      <a:lvl5pPr marL="1543461" indent="-171496" algn="l" defTabSz="342991" rtl="0" eaLnBrk="1" latinLnBrk="0" hangingPunct="1">
        <a:spcBef>
          <a:spcPct val="20000"/>
        </a:spcBef>
        <a:buFont typeface="Arial"/>
        <a:buChar char="»"/>
        <a:defRPr sz="1500" kern="1200">
          <a:ln>
            <a:noFill/>
          </a:ln>
          <a:solidFill>
            <a:srgbClr val="5A5A5A"/>
          </a:solidFill>
          <a:latin typeface="Arial"/>
          <a:ea typeface="+mn-ea"/>
          <a:cs typeface="Arial"/>
        </a:defRPr>
      </a:lvl5pPr>
      <a:lvl6pPr marL="1886453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9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92.png"/><Relationship Id="rId5" Type="http://schemas.openxmlformats.org/officeDocument/2006/relationships/hyperlink" Target="https://wiki.metropolia.fi/pages/viewpage.action?pageId=87293973" TargetMode="External"/><Relationship Id="rId4" Type="http://schemas.openxmlformats.org/officeDocument/2006/relationships/hyperlink" Target="https://wiki.metropolia.fi/pages/viewpage.action?pageId=7693980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7" Type="http://schemas.openxmlformats.org/officeDocument/2006/relationships/image" Target="../media/image92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101.png"/><Relationship Id="rId5" Type="http://schemas.microsoft.com/office/2011/relationships/inkAction" Target="../ink/inkAction1.xml"/><Relationship Id="rId4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7" Type="http://schemas.openxmlformats.org/officeDocument/2006/relationships/image" Target="../media/image92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103.png"/><Relationship Id="rId5" Type="http://schemas.microsoft.com/office/2011/relationships/inkAction" Target="../ink/inkAction2.xml"/><Relationship Id="rId4" Type="http://schemas.openxmlformats.org/officeDocument/2006/relationships/image" Target="../media/image10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92.png"/><Relationship Id="rId4" Type="http://schemas.openxmlformats.org/officeDocument/2006/relationships/hyperlink" Target="https://wiki.metropolia.fi/pages/viewpage.action?pageId=149655596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7" Type="http://schemas.openxmlformats.org/officeDocument/2006/relationships/image" Target="../media/image92.png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105.png"/><Relationship Id="rId5" Type="http://schemas.microsoft.com/office/2011/relationships/inkAction" Target="../ink/inkAction3.xml"/><Relationship Id="rId4" Type="http://schemas.openxmlformats.org/officeDocument/2006/relationships/image" Target="../media/image10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92.png"/><Relationship Id="rId4" Type="http://schemas.openxmlformats.org/officeDocument/2006/relationships/image" Target="../media/image10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9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5" Type="http://schemas.openxmlformats.org/officeDocument/2006/relationships/image" Target="../media/image92.png"/><Relationship Id="rId4" Type="http://schemas.openxmlformats.org/officeDocument/2006/relationships/image" Target="../media/image10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4a"/><Relationship Id="rId2" Type="http://schemas.microsoft.com/office/2007/relationships/media" Target="../media/media2.m4a"/><Relationship Id="rId1" Type="http://schemas.openxmlformats.org/officeDocument/2006/relationships/tags" Target="../tags/tag1.xml"/><Relationship Id="rId5" Type="http://schemas.openxmlformats.org/officeDocument/2006/relationships/image" Target="../media/image92.png"/><Relationship Id="rId4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m4a"/><Relationship Id="rId2" Type="http://schemas.microsoft.com/office/2007/relationships/media" Target="../media/media3.m4a"/><Relationship Id="rId1" Type="http://schemas.openxmlformats.org/officeDocument/2006/relationships/tags" Target="../tags/tag2.xml"/><Relationship Id="rId6" Type="http://schemas.openxmlformats.org/officeDocument/2006/relationships/image" Target="../media/image9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9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audio" Target="../media/media5.m4a"/><Relationship Id="rId7" Type="http://schemas.openxmlformats.org/officeDocument/2006/relationships/image" Target="../media/image95.png"/><Relationship Id="rId2" Type="http://schemas.microsoft.com/office/2007/relationships/media" Target="../media/media5.m4a"/><Relationship Id="rId1" Type="http://schemas.openxmlformats.org/officeDocument/2006/relationships/tags" Target="../tags/tag3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9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slideLayout" Target="../slideLayouts/slideLayout38.xml"/><Relationship Id="rId7" Type="http://schemas.openxmlformats.org/officeDocument/2006/relationships/image" Target="../media/image93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97.png"/><Relationship Id="rId5" Type="http://schemas.openxmlformats.org/officeDocument/2006/relationships/hyperlink" Target="mailto:Tiina.Veijola@metropolia.fi" TargetMode="External"/><Relationship Id="rId4" Type="http://schemas.openxmlformats.org/officeDocument/2006/relationships/hyperlink" Target="mailto:Talvenheimo-Pesu@metropolia.f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media7.m4a"/><Relationship Id="rId7" Type="http://schemas.openxmlformats.org/officeDocument/2006/relationships/image" Target="../media/image92.png"/><Relationship Id="rId2" Type="http://schemas.microsoft.com/office/2007/relationships/media" Target="../media/media7.m4a"/><Relationship Id="rId1" Type="http://schemas.openxmlformats.org/officeDocument/2006/relationships/tags" Target="../tags/tag4.xml"/><Relationship Id="rId6" Type="http://schemas.openxmlformats.org/officeDocument/2006/relationships/image" Target="../media/image98.png"/><Relationship Id="rId5" Type="http://schemas.openxmlformats.org/officeDocument/2006/relationships/hyperlink" Target="https://www.wfot.org/resources/new-minimum-standards-for-the-education-of-occupational-therapists-2016-e-copy" TargetMode="External"/><Relationship Id="rId4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92.png"/><Relationship Id="rId4" Type="http://schemas.openxmlformats.org/officeDocument/2006/relationships/image" Target="../media/image9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media9.m4a"/><Relationship Id="rId2" Type="http://schemas.microsoft.com/office/2007/relationships/media" Target="../media/media9.m4a"/><Relationship Id="rId1" Type="http://schemas.openxmlformats.org/officeDocument/2006/relationships/tags" Target="../tags/tag5.xml"/><Relationship Id="rId6" Type="http://schemas.openxmlformats.org/officeDocument/2006/relationships/image" Target="../media/image92.png"/><Relationship Id="rId5" Type="http://schemas.openxmlformats.org/officeDocument/2006/relationships/image" Target="../media/image98.png"/><Relationship Id="rId4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40000" y="4560000"/>
            <a:ext cx="7125834" cy="102924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fi-FI" sz="3600" b="1" dirty="0">
                <a:solidFill>
                  <a:schemeClr val="tx2">
                    <a:lumMod val="50000"/>
                  </a:schemeClr>
                </a:solidFill>
                <a:latin typeface="Calibri"/>
              </a:rPr>
              <a:t>RAKENNE, WIKI, WFOT-KRITEERIT</a:t>
            </a:r>
            <a:br>
              <a:rPr lang="fi-FI" sz="2400" b="1" dirty="0">
                <a:latin typeface="Calibri"/>
              </a:rPr>
            </a:br>
            <a:r>
              <a:rPr lang="fi-FI" sz="2400" b="1" dirty="0">
                <a:solidFill>
                  <a:schemeClr val="tx2">
                    <a:lumMod val="50000"/>
                  </a:schemeClr>
                </a:solidFill>
                <a:latin typeface="Calibri"/>
              </a:rPr>
              <a:t>TOIMINTATERAPIAN TUTKINTO-OHJELMA	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2163112" y="1853719"/>
            <a:ext cx="5679658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i-FI" sz="3200" b="1" dirty="0">
                <a:latin typeface="Calibri"/>
                <a:cs typeface="Calibri"/>
              </a:rPr>
              <a:t>HARJOITTELUN YLEISINFO</a:t>
            </a:r>
          </a:p>
          <a:p>
            <a:pPr algn="ctr"/>
            <a:r>
              <a:rPr lang="fi-FI" sz="3200" b="1" dirty="0">
                <a:latin typeface="Calibri"/>
                <a:cs typeface="Calibri"/>
              </a:rPr>
              <a:t>OSA 1</a:t>
            </a:r>
          </a:p>
        </p:txBody>
      </p:sp>
      <p:pic>
        <p:nvPicPr>
          <p:cNvPr id="2" name="Ääni 1">
            <a:hlinkClick r:id="" action="ppaction://media"/>
            <a:extLst>
              <a:ext uri="{FF2B5EF4-FFF2-40B4-BE49-F238E27FC236}">
                <a16:creationId xmlns:a16="http://schemas.microsoft.com/office/drawing/2014/main" id="{CD2C4FD0-F194-4E4D-BB3D-BCBC5E0149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43876"/>
      </p:ext>
    </p:extLst>
  </p:cSld>
  <p:clrMapOvr>
    <a:masterClrMapping/>
  </p:clrMapOvr>
  <p:transition advTm="21224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559891"/>
            <a:ext cx="7772400" cy="98080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fi-FI" dirty="0">
                <a:solidFill>
                  <a:srgbClr val="000000"/>
                </a:solidFill>
              </a:rPr>
              <a:t>Yhteiset harjoittelun WIKI-sivut opiskelijalle ja työelämäkumppanille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9705" indent="-179705"/>
            <a:endParaRPr lang="fi-FI" b="1">
              <a:solidFill>
                <a:schemeClr val="tx1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179705" indent="-179705"/>
            <a:r>
              <a:rPr lang="fi-FI" sz="2000" dirty="0"/>
              <a:t>Katso Wikissä Työelämäharjoittelut-wikisivu:</a:t>
            </a:r>
          </a:p>
          <a:p>
            <a:pPr marL="539750" lvl="1" indent="-179705"/>
            <a:r>
              <a:rPr lang="fi-FI" sz="1600" dirty="0">
                <a:hlinkClick r:id="rId5"/>
              </a:rPr>
              <a:t>https://wiki.metropolia.fi/pages/viewpage.action?pageId=87293973</a:t>
            </a:r>
            <a:endParaRPr lang="fi-FI" sz="1600"/>
          </a:p>
          <a:p>
            <a:pPr marL="360045" lvl="1" indent="0">
              <a:buNone/>
            </a:pPr>
            <a:endParaRPr lang="fi-FI" sz="2000" dirty="0"/>
          </a:p>
          <a:p>
            <a:pPr marL="179705" indent="-179705"/>
            <a:r>
              <a:rPr lang="fi-FI" sz="2000" dirty="0"/>
              <a:t>Nämä sivut ovat </a:t>
            </a:r>
            <a:r>
              <a:rPr lang="fi-FI" sz="2000" b="1" dirty="0"/>
              <a:t>avoimet myös työelämäkumppaneille</a:t>
            </a:r>
            <a:r>
              <a:rPr lang="fi-FI" sz="2000" dirty="0"/>
              <a:t>.</a:t>
            </a:r>
          </a:p>
          <a:p>
            <a:pPr marL="179705" indent="-179705"/>
            <a:endParaRPr lang="fi-FI" sz="2000" dirty="0"/>
          </a:p>
          <a:p>
            <a:pPr marL="539750" lvl="1" indent="-179705"/>
            <a:r>
              <a:rPr lang="fi-FI" sz="2000" dirty="0"/>
              <a:t>Toimintaterapian tutkinto-ohjelman sivut löytyvät otsikon </a:t>
            </a:r>
            <a:r>
              <a:rPr lang="fi-FI" sz="2000" b="1" dirty="0"/>
              <a:t>Toimintaterapeutti (AMK)   </a:t>
            </a:r>
          </a:p>
          <a:p>
            <a:pPr marL="539750" lvl="1" indent="-179705"/>
            <a:r>
              <a:rPr lang="fi-FI" sz="1600" b="1" dirty="0">
                <a:hlinkClick r:id="rId4"/>
              </a:rPr>
              <a:t>tutustu harjoittelujaksoihin tästä</a:t>
            </a:r>
            <a:r>
              <a:rPr lang="fi-FI" sz="1600" dirty="0"/>
              <a:t> </a:t>
            </a:r>
          </a:p>
          <a:p>
            <a:pPr marL="360045" lvl="1" indent="0">
              <a:buNone/>
            </a:pPr>
            <a:endParaRPr lang="fi-FI" sz="1600" dirty="0"/>
          </a:p>
          <a:p>
            <a:pPr marL="179705" indent="-179705"/>
            <a:r>
              <a:rPr lang="fi-FI" sz="2000" dirty="0"/>
              <a:t>Löydät sieltä tarkat tiedot harjoittelujaksoista ym. tarpeellista tietoa.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fi-FI"/>
              <a:t>Toim.ter. tutkinto-ohjelma. Harjoittelujen yleisinfo.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340F7A58-7C0C-4CB5-9529-B1FCADE22F34}" type="datetime1">
              <a:rPr lang="fi-FI" smtClean="0"/>
              <a:t>28.2.2022</a:t>
            </a:fld>
            <a:endParaRPr lang="fi-FI"/>
          </a:p>
        </p:txBody>
      </p:sp>
      <p:pic>
        <p:nvPicPr>
          <p:cNvPr id="7" name="Ääni 6">
            <a:hlinkClick r:id="" action="ppaction://media"/>
            <a:extLst>
              <a:ext uri="{FF2B5EF4-FFF2-40B4-BE49-F238E27FC236}">
                <a16:creationId xmlns:a16="http://schemas.microsoft.com/office/drawing/2014/main" id="{1738C181-9FDA-4DE7-BEE8-66CF096970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306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658"/>
    </mc:Choice>
    <mc:Fallback>
      <p:transition spd="slow" advTm="156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98589B9-D65D-4E38-97C9-F033457299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88" y="493610"/>
            <a:ext cx="8963025" cy="5870780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p14="http://schemas.microsoft.com/office/powerpoint/2010/main" xmlns:iact="http://schemas.microsoft.com/office/powerpoint/2014/inkAction" Requires="p14 iact">
          <p:contentPart p14:bwMode="auto" r:id="rId5">
            <p14:nvContentPartPr>
              <p14:cNvPr id="3" name="Käsinkirjoitus 2">
                <a:extLst>
                  <a:ext uri="{FF2B5EF4-FFF2-40B4-BE49-F238E27FC236}">
                    <a16:creationId xmlns:a16="http://schemas.microsoft.com/office/drawing/2014/main" id="{CA97FC5B-2283-4B6C-91EB-6B0C29B34EFE}"/>
                  </a:ext>
                </a:extLst>
              </p14:cNvPr>
              <p14:cNvContentPartPr/>
              <p14:nvPr>
                <p:extLst>
                  <p:ext uri="{42D2F446-02D8-4167-A562-619A0277C38B}">
                    <p15:isNarration xmlns:p15="http://schemas.microsoft.com/office/powerpoint/2012/main" val="1"/>
                  </p:ext>
                </p:extLst>
              </p14:nvPr>
            </p14:nvContentPartPr>
            <p14:xfrm>
              <a:off x="161640" y="3484080"/>
              <a:ext cx="2796120" cy="425520"/>
            </p14:xfrm>
          </p:contentPart>
        </mc:Choice>
        <mc:Fallback>
          <p:pic>
            <p:nvPicPr>
              <p:cNvPr id="3" name="Käsinkirjoitus 2">
                <a:extLst>
                  <a:ext uri="{FF2B5EF4-FFF2-40B4-BE49-F238E27FC236}">
                    <a16:creationId xmlns:a16="http://schemas.microsoft.com/office/drawing/2014/main" id="{CA97FC5B-2283-4B6C-91EB-6B0C29B34EF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2280" y="3474720"/>
                <a:ext cx="2814840" cy="44424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Ääni 3">
            <a:hlinkClick r:id="" action="ppaction://media"/>
            <a:extLst>
              <a:ext uri="{FF2B5EF4-FFF2-40B4-BE49-F238E27FC236}">
                <a16:creationId xmlns:a16="http://schemas.microsoft.com/office/drawing/2014/main" id="{83FA53D1-E5A4-41DA-9388-F0A431E276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245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128"/>
    </mc:Choice>
    <mc:Fallback>
      <p:transition spd="slow" advTm="381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3">
            <a:extLst>
              <a:ext uri="{FF2B5EF4-FFF2-40B4-BE49-F238E27FC236}">
                <a16:creationId xmlns:a16="http://schemas.microsoft.com/office/drawing/2014/main" id="{FA4F5830-3A65-4A7B-941A-207F7E99E2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88" y="1233059"/>
            <a:ext cx="8963025" cy="4391883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p14="http://schemas.microsoft.com/office/powerpoint/2010/main" xmlns:iact="http://schemas.microsoft.com/office/powerpoint/2014/inkAction" Requires="p14 iact">
          <p:contentPart p14:bwMode="auto" r:id="rId5">
            <p14:nvContentPartPr>
              <p14:cNvPr id="2" name="Käsinkirjoitus 1">
                <a:extLst>
                  <a:ext uri="{FF2B5EF4-FFF2-40B4-BE49-F238E27FC236}">
                    <a16:creationId xmlns:a16="http://schemas.microsoft.com/office/drawing/2014/main" id="{1CC8E69E-2A6B-46B3-89C1-EC484D828860}"/>
                  </a:ext>
                </a:extLst>
              </p14:cNvPr>
              <p14:cNvContentPartPr/>
              <p14:nvPr>
                <p:extLst>
                  <p:ext uri="{42D2F446-02D8-4167-A562-619A0277C38B}">
                    <p15:isNarration xmlns:p15="http://schemas.microsoft.com/office/powerpoint/2012/main" val="1"/>
                  </p:ext>
                </p:extLst>
              </p14:nvPr>
            </p14:nvContentPartPr>
            <p14:xfrm>
              <a:off x="17280" y="5184000"/>
              <a:ext cx="3798720" cy="629280"/>
            </p14:xfrm>
          </p:contentPart>
        </mc:Choice>
        <mc:Fallback>
          <p:pic>
            <p:nvPicPr>
              <p:cNvPr id="2" name="Käsinkirjoitus 1">
                <a:extLst>
                  <a:ext uri="{FF2B5EF4-FFF2-40B4-BE49-F238E27FC236}">
                    <a16:creationId xmlns:a16="http://schemas.microsoft.com/office/drawing/2014/main" id="{1CC8E69E-2A6B-46B3-89C1-EC484D82886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20" y="5174640"/>
                <a:ext cx="3817440" cy="6480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Ääni 3">
            <a:hlinkClick r:id="" action="ppaction://media"/>
            <a:extLst>
              <a:ext uri="{FF2B5EF4-FFF2-40B4-BE49-F238E27FC236}">
                <a16:creationId xmlns:a16="http://schemas.microsoft.com/office/drawing/2014/main" id="{651AC0AB-A042-418D-A848-636B96EC08E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803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725"/>
    </mc:Choice>
    <mc:Fallback>
      <p:transition spd="slow" advTm="317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20000"/>
            <a:ext cx="7772400" cy="1121599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fi-FI" sz="3200" dirty="0">
                <a:solidFill>
                  <a:schemeClr val="tx1"/>
                </a:solidFill>
              </a:rPr>
              <a:t>WIKI</a:t>
            </a:r>
            <a:br>
              <a:rPr lang="fi-FI" sz="3200" dirty="0">
                <a:solidFill>
                  <a:schemeClr val="tx1"/>
                </a:solidFill>
              </a:rPr>
            </a:br>
            <a:r>
              <a:rPr lang="fi-FI" sz="3200" dirty="0">
                <a:solidFill>
                  <a:schemeClr val="tx1"/>
                </a:solidFill>
              </a:rPr>
              <a:t>Harjoittelujen seurantalomake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570" y="2242536"/>
            <a:ext cx="7772400" cy="3952875"/>
          </a:xfrm>
        </p:spPr>
        <p:txBody>
          <a:bodyPr/>
          <a:lstStyle/>
          <a:p>
            <a:pPr marL="0" indent="0">
              <a:buNone/>
            </a:pPr>
            <a:endParaRPr lang="fi-FI" dirty="0"/>
          </a:p>
          <a:p>
            <a:pPr marL="179705" indent="-179705"/>
            <a:r>
              <a:rPr lang="fi-FI" sz="1800" dirty="0"/>
              <a:t>Harjoittelujen </a:t>
            </a:r>
            <a:r>
              <a:rPr lang="fi-FI" sz="1800" u="sng" dirty="0"/>
              <a:t>monipuolisuuden seurantaan</a:t>
            </a:r>
            <a:r>
              <a:rPr lang="fi-FI" sz="1800" dirty="0"/>
              <a:t> opiskelijan tulee ylläpitää seurantalomaketta, jota käytetään esimerkiksi </a:t>
            </a:r>
            <a:r>
              <a:rPr lang="fi-FI" sz="1800" dirty="0" err="1"/>
              <a:t>tuutorkeskusteluissa</a:t>
            </a:r>
            <a:r>
              <a:rPr lang="fi-FI" sz="1800" dirty="0"/>
              <a:t> ja/tai harjoitteluvastaavan kanssa käytävien keskustelujen pohjana.</a:t>
            </a:r>
          </a:p>
          <a:p>
            <a:pPr marL="539750" lvl="1" indent="-179705"/>
            <a:r>
              <a:rPr lang="fi-FI" sz="1800" dirty="0"/>
              <a:t>Voit luoda oman lomakkeen tai lomakkeen saa tulostettua harjoittelun wikisivulta:</a:t>
            </a:r>
          </a:p>
          <a:p>
            <a:pPr marL="179705" indent="-179705"/>
            <a:r>
              <a:rPr lang="fi-FI" sz="1800" dirty="0">
                <a:hlinkClick r:id="rId4"/>
              </a:rPr>
              <a:t>https://wiki.metropolia.fi/pages/viewpage.action?pageId=149655596</a:t>
            </a:r>
            <a:r>
              <a:rPr lang="fi-FI" sz="1800" dirty="0"/>
              <a:t> </a:t>
            </a:r>
          </a:p>
          <a:p>
            <a:pPr marL="0" indent="0">
              <a:buNone/>
            </a:pPr>
            <a:endParaRPr lang="fi-FI" sz="1800" dirty="0"/>
          </a:p>
          <a:p>
            <a:pPr marL="179705" indent="-179705"/>
            <a:r>
              <a:rPr lang="fi-FI" sz="1800" dirty="0"/>
              <a:t>Harjoittelujaksoille ei ole asetettu opetussuunnitelmassa teemoja, vaan harjoittelujaksojen on tarkoituksena edetä opiskelijan osaamista monipuolisesti kehittäen. </a:t>
            </a:r>
          </a:p>
          <a:p>
            <a:pPr marL="179705" indent="-179705"/>
            <a:endParaRPr lang="fi-FI" dirty="0"/>
          </a:p>
          <a:p>
            <a:pPr marL="0" indent="0">
              <a:buNone/>
            </a:pPr>
            <a:endParaRPr lang="fi-FI" sz="2000"/>
          </a:p>
          <a:p>
            <a:pPr marL="0" indent="0">
              <a:buNone/>
            </a:pPr>
            <a:endParaRPr lang="fi-FI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fi-FI"/>
              <a:t>Toim.ter. tutkinto-ohjelma. Harjoittelujen yleisinfo.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C1DD3ECC-EBB7-4A91-8E82-1D3F02DE7847}" type="datetime1">
              <a:rPr lang="fi-FI" smtClean="0"/>
              <a:t>28.2.2022</a:t>
            </a:fld>
            <a:endParaRPr lang="fi-FI"/>
          </a:p>
        </p:txBody>
      </p:sp>
      <p:pic>
        <p:nvPicPr>
          <p:cNvPr id="7" name="Ääni 6">
            <a:hlinkClick r:id="" action="ppaction://media"/>
            <a:extLst>
              <a:ext uri="{FF2B5EF4-FFF2-40B4-BE49-F238E27FC236}">
                <a16:creationId xmlns:a16="http://schemas.microsoft.com/office/drawing/2014/main" id="{58195207-0A5B-45D8-989A-7EBBAE556E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834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980"/>
    </mc:Choice>
    <mc:Fallback>
      <p:transition spd="slow" advTm="199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798DB55-FFCC-4A22-B9B4-6F3770518E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314" y="68263"/>
            <a:ext cx="7861373" cy="6721475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p14="http://schemas.microsoft.com/office/powerpoint/2010/main" xmlns:iact="http://schemas.microsoft.com/office/powerpoint/2014/inkAction" Requires="p14 iact">
          <p:contentPart p14:bwMode="auto" r:id="rId5">
            <p14:nvContentPartPr>
              <p14:cNvPr id="3" name="Käsinkirjoitus 2">
                <a:extLst>
                  <a:ext uri="{FF2B5EF4-FFF2-40B4-BE49-F238E27FC236}">
                    <a16:creationId xmlns:a16="http://schemas.microsoft.com/office/drawing/2014/main" id="{E0FA99BF-E699-464D-ABA3-956062F1BD22}"/>
                  </a:ext>
                </a:extLst>
              </p14:cNvPr>
              <p14:cNvContentPartPr/>
              <p14:nvPr>
                <p:extLst>
                  <p:ext uri="{42D2F446-02D8-4167-A562-619A0277C38B}">
                    <p15:isNarration xmlns:p15="http://schemas.microsoft.com/office/powerpoint/2012/main" val="1"/>
                  </p:ext>
                </p:extLst>
              </p14:nvPr>
            </p14:nvContentPartPr>
            <p14:xfrm>
              <a:off x="127440" y="306000"/>
              <a:ext cx="4538520" cy="5430600"/>
            </p14:xfrm>
          </p:contentPart>
        </mc:Choice>
        <mc:Fallback>
          <p:pic>
            <p:nvPicPr>
              <p:cNvPr id="3" name="Käsinkirjoitus 2">
                <a:extLst>
                  <a:ext uri="{FF2B5EF4-FFF2-40B4-BE49-F238E27FC236}">
                    <a16:creationId xmlns:a16="http://schemas.microsoft.com/office/drawing/2014/main" id="{E0FA99BF-E699-464D-ABA3-956062F1BD2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8080" y="296640"/>
                <a:ext cx="4557240" cy="544932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Ääni 3">
            <a:hlinkClick r:id="" action="ppaction://media"/>
            <a:extLst>
              <a:ext uri="{FF2B5EF4-FFF2-40B4-BE49-F238E27FC236}">
                <a16:creationId xmlns:a16="http://schemas.microsoft.com/office/drawing/2014/main" id="{11E73941-1C9A-4B71-BC85-53B3FF40C3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798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374"/>
    </mc:Choice>
    <mc:Fallback>
      <p:transition spd="slow" advTm="163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7D1BC2F-5F27-4633-9D6C-972741AE4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3" y="720000"/>
            <a:ext cx="7772400" cy="533400"/>
          </a:xfrm>
        </p:spPr>
        <p:txBody>
          <a:bodyPr/>
          <a:lstStyle/>
          <a:p>
            <a:pPr algn="ctr"/>
            <a:r>
              <a:rPr lang="en-US" sz="2000" dirty="0" err="1"/>
              <a:t>Löydät</a:t>
            </a:r>
            <a:r>
              <a:rPr lang="en-US" sz="2000" dirty="0"/>
              <a:t> </a:t>
            </a:r>
            <a:r>
              <a:rPr lang="en-US" sz="2000" dirty="0" err="1"/>
              <a:t>lomakkeen</a:t>
            </a:r>
            <a:r>
              <a:rPr lang="en-US" sz="2000" dirty="0"/>
              <a:t> </a:t>
            </a:r>
            <a:r>
              <a:rPr lang="en-US" sz="2000" dirty="0" err="1"/>
              <a:t>WIKIstä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 err="1"/>
              <a:t>tärkeää</a:t>
            </a:r>
            <a:r>
              <a:rPr lang="en-US" sz="2000" dirty="0"/>
              <a:t> </a:t>
            </a:r>
            <a:r>
              <a:rPr lang="en-US" sz="2000" dirty="0" err="1"/>
              <a:t>tietoa</a:t>
            </a:r>
            <a:r>
              <a:rPr lang="en-US" sz="2000" dirty="0"/>
              <a:t> </a:t>
            </a:r>
            <a:r>
              <a:rPr lang="en-US" sz="2000" dirty="0" err="1"/>
              <a:t>opiskelijalle</a:t>
            </a:r>
            <a:r>
              <a:rPr lang="en-US" sz="2000" dirty="0"/>
              <a:t> </a:t>
            </a:r>
            <a:r>
              <a:rPr lang="en-US" sz="2000" dirty="0" err="1"/>
              <a:t>linkin</a:t>
            </a:r>
            <a:r>
              <a:rPr lang="en-US" sz="2000" dirty="0"/>
              <a:t> </a:t>
            </a:r>
            <a:r>
              <a:rPr lang="en-US" sz="2000" dirty="0" err="1"/>
              <a:t>alta</a:t>
            </a:r>
            <a:endParaRPr lang="en-US" sz="2000" dirty="0"/>
          </a:p>
        </p:txBody>
      </p:sp>
      <p:pic>
        <p:nvPicPr>
          <p:cNvPr id="2" name="Kuva 2" descr="Kuva, joka sisältää kohteen pöytä&#10;&#10;Kuvaus luotu automaattisesti">
            <a:extLst>
              <a:ext uri="{FF2B5EF4-FFF2-40B4-BE49-F238E27FC236}">
                <a16:creationId xmlns:a16="http://schemas.microsoft.com/office/drawing/2014/main" id="{69C0BFF1-ED2C-47BB-9EBC-A53D31598C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96"/>
          <a:stretch/>
        </p:blipFill>
        <p:spPr>
          <a:xfrm>
            <a:off x="684213" y="1440000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Ääni 2">
            <a:hlinkClick r:id="" action="ppaction://media"/>
            <a:extLst>
              <a:ext uri="{FF2B5EF4-FFF2-40B4-BE49-F238E27FC236}">
                <a16:creationId xmlns:a16="http://schemas.microsoft.com/office/drawing/2014/main" id="{E8227311-2D92-4F56-A749-ED257A7E43D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89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784"/>
    </mc:Choice>
    <mc:Fallback>
      <p:transition spd="slow" advTm="277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912813" y="599779"/>
            <a:ext cx="7535835" cy="111485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fi-FI" sz="3200" dirty="0">
                <a:solidFill>
                  <a:srgbClr val="000000"/>
                </a:solidFill>
              </a:rPr>
              <a:t> </a:t>
            </a:r>
            <a:br>
              <a:rPr lang="fi-FI" sz="3200" dirty="0">
                <a:solidFill>
                  <a:srgbClr val="000000"/>
                </a:solidFill>
              </a:rPr>
            </a:br>
            <a:r>
              <a:rPr lang="fi-FI" sz="3200" dirty="0">
                <a:solidFill>
                  <a:schemeClr val="tx1"/>
                </a:solidFill>
                <a:ea typeface="+mn-lt"/>
                <a:cs typeface="+mn-lt"/>
              </a:rPr>
              <a:t>Harjoittelun tavoite- ja arviointilomake</a:t>
            </a:r>
          </a:p>
          <a:p>
            <a:pPr algn="ctr"/>
            <a:endParaRPr lang="fi-FI" sz="32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4294967295"/>
          </p:nvPr>
        </p:nvSpPr>
        <p:spPr>
          <a:xfrm>
            <a:off x="950412" y="1869749"/>
            <a:ext cx="7543800" cy="4022725"/>
          </a:xfrm>
        </p:spPr>
        <p:txBody>
          <a:bodyPr/>
          <a:lstStyle/>
          <a:p>
            <a:pPr marL="179705" indent="-179705"/>
            <a:endParaRPr lang="fi-FI">
              <a:cs typeface="Arial"/>
            </a:endParaRPr>
          </a:p>
          <a:p>
            <a:pPr marL="179705" indent="-179705"/>
            <a:r>
              <a:rPr lang="fi-FI" dirty="0"/>
              <a:t>Opiskelija täyttää jokaisessa harjoittelussa tiedot </a:t>
            </a:r>
            <a:r>
              <a:rPr lang="fi-FI" b="1" dirty="0">
                <a:ea typeface="+mn-lt"/>
                <a:cs typeface="+mn-lt"/>
              </a:rPr>
              <a:t>Harjoittelun tavoite- ja arviointilomakkeelle:</a:t>
            </a:r>
            <a:endParaRPr lang="fi-FI" dirty="0">
              <a:ea typeface="+mn-lt"/>
              <a:cs typeface="+mn-lt"/>
            </a:endParaRPr>
          </a:p>
          <a:p>
            <a:pPr marL="539750" lvl="1" indent="-179705"/>
            <a:r>
              <a:rPr lang="fi-FI" sz="1800" dirty="0"/>
              <a:t>mm. harjoittelupaikan tiedot, oppimistavoitteet, ohjaajan palaute ja opettajan hyväksyntä.</a:t>
            </a:r>
            <a:endParaRPr lang="fi-FI" sz="1800">
              <a:cs typeface="Arial"/>
            </a:endParaRPr>
          </a:p>
          <a:p>
            <a:pPr marL="539750" lvl="1" indent="-179705"/>
            <a:r>
              <a:rPr lang="fi-FI" sz="1800" dirty="0">
                <a:cs typeface="Arial"/>
              </a:rPr>
              <a:t>Lomakkeen saa ladattua itselleen harjoittelun alkaessa.</a:t>
            </a:r>
            <a:endParaRPr lang="fi-FI" sz="1800" dirty="0"/>
          </a:p>
          <a:p>
            <a:pPr marL="539750" lvl="1" indent="-179705"/>
            <a:r>
              <a:rPr lang="fi-FI" sz="1800" dirty="0"/>
              <a:t>Lomake arkistoidaan koululle.</a:t>
            </a:r>
            <a:endParaRPr lang="fi-FI" sz="1800" dirty="0">
              <a:cs typeface="Arial"/>
            </a:endParaRPr>
          </a:p>
          <a:p>
            <a:pPr marL="360045" lvl="1" indent="0">
              <a:buNone/>
            </a:pPr>
            <a:endParaRPr lang="fi-FI" sz="1800" dirty="0">
              <a:cs typeface="Arial"/>
            </a:endParaRPr>
          </a:p>
          <a:p>
            <a:pPr marL="179705" indent="-179705"/>
            <a:r>
              <a:rPr lang="fi-FI" dirty="0"/>
              <a:t>Opettaja ohjaa opiskelijoita lomakkeen täyttämisessä opintojaksokohtaisessa infossa.</a:t>
            </a:r>
            <a:endParaRPr lang="fi-FI" dirty="0">
              <a:cs typeface="Arial"/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fi-FI"/>
              <a:t>Toim.ter. tutkinto-ohjelma. Harjoittelujen yleisinfo.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DAF8BA89-008C-424C-8FDC-23690A113316}" type="datetime1">
              <a:rPr lang="fi-FI" smtClean="0"/>
              <a:t>28.2.2022</a:t>
            </a:fld>
            <a:endParaRPr lang="fi-FI"/>
          </a:p>
        </p:txBody>
      </p:sp>
      <p:pic>
        <p:nvPicPr>
          <p:cNvPr id="7" name="Ääni 6">
            <a:hlinkClick r:id="" action="ppaction://media"/>
            <a:extLst>
              <a:ext uri="{FF2B5EF4-FFF2-40B4-BE49-F238E27FC236}">
                <a16:creationId xmlns:a16="http://schemas.microsoft.com/office/drawing/2014/main" id="{97114342-8E03-4704-826A-01E7D0F1704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970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396"/>
    </mc:Choice>
    <mc:Fallback>
      <p:transition spd="slow" advTm="343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>
            <a:extLst>
              <a:ext uri="{FF2B5EF4-FFF2-40B4-BE49-F238E27FC236}">
                <a16:creationId xmlns:a16="http://schemas.microsoft.com/office/drawing/2014/main" id="{5EE1509C-62C6-418C-B762-717D9BA97D09}"/>
              </a:ext>
            </a:extLst>
          </p:cNvPr>
          <p:cNvSpPr txBox="1"/>
          <p:nvPr/>
        </p:nvSpPr>
        <p:spPr>
          <a:xfrm>
            <a:off x="3940698" y="756493"/>
            <a:ext cx="4259093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i-FI" b="1" i="1" dirty="0">
                <a:latin typeface="Bodoni MT"/>
              </a:rPr>
              <a:t>LUE MYÖS HARJOITTELUN YLEISINFO, OSA 2</a:t>
            </a:r>
            <a:r>
              <a:rPr lang="fi-FI" dirty="0">
                <a:latin typeface="Bodoni MT"/>
              </a:rPr>
              <a:t>​</a:t>
            </a:r>
            <a:endParaRPr lang="fi-FI" dirty="0"/>
          </a:p>
        </p:txBody>
      </p:sp>
      <p:pic>
        <p:nvPicPr>
          <p:cNvPr id="4" name="Kuva 4">
            <a:extLst>
              <a:ext uri="{FF2B5EF4-FFF2-40B4-BE49-F238E27FC236}">
                <a16:creationId xmlns:a16="http://schemas.microsoft.com/office/drawing/2014/main" id="{15A36479-FCE6-4C30-93B3-227D1C208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732" y="1611268"/>
            <a:ext cx="5733974" cy="3825211"/>
          </a:xfrm>
          <a:prstGeom prst="rect">
            <a:avLst/>
          </a:prstGeom>
          <a:ln w="28575">
            <a:solidFill>
              <a:schemeClr val="tx1"/>
            </a:solidFill>
            <a:prstDash val="sysDot"/>
          </a:ln>
        </p:spPr>
      </p:pic>
      <p:sp>
        <p:nvSpPr>
          <p:cNvPr id="5" name="Puhekupla: Soikea 4">
            <a:extLst>
              <a:ext uri="{FF2B5EF4-FFF2-40B4-BE49-F238E27FC236}">
                <a16:creationId xmlns:a16="http://schemas.microsoft.com/office/drawing/2014/main" id="{907ABC6F-9997-4285-BD51-DF07167708AC}"/>
              </a:ext>
            </a:extLst>
          </p:cNvPr>
          <p:cNvSpPr/>
          <p:nvPr/>
        </p:nvSpPr>
        <p:spPr>
          <a:xfrm>
            <a:off x="1335589" y="468724"/>
            <a:ext cx="2292261" cy="1215463"/>
          </a:xfrm>
          <a:prstGeom prst="wedgeEllipse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i-FI" sz="2800" b="1" i="1" dirty="0">
              <a:latin typeface="Segoe Script"/>
            </a:endParaRPr>
          </a:p>
          <a:p>
            <a:r>
              <a:rPr lang="fi-FI" sz="2800" b="1" i="1" dirty="0">
                <a:latin typeface="Segoe Script"/>
              </a:rPr>
              <a:t>KIITOS!</a:t>
            </a:r>
            <a:endParaRPr lang="fi-FI" sz="2800" dirty="0">
              <a:ea typeface="+mn-lt"/>
              <a:cs typeface="+mn-lt"/>
            </a:endParaRPr>
          </a:p>
          <a:p>
            <a:pPr algn="ctr"/>
            <a:endParaRPr lang="fi-FI" dirty="0">
              <a:cs typeface="Arial"/>
            </a:endParaRPr>
          </a:p>
        </p:txBody>
      </p:sp>
      <p:pic>
        <p:nvPicPr>
          <p:cNvPr id="3" name="Ääni 2">
            <a:hlinkClick r:id="" action="ppaction://media"/>
            <a:extLst>
              <a:ext uri="{FF2B5EF4-FFF2-40B4-BE49-F238E27FC236}">
                <a16:creationId xmlns:a16="http://schemas.microsoft.com/office/drawing/2014/main" id="{6DC9CF37-5C4D-461B-80D3-FF21AD84531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66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767"/>
    </mc:Choice>
    <mc:Fallback>
      <p:transition spd="slow" advTm="67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907704" y="3204653"/>
            <a:ext cx="2448272" cy="936104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/>
              <a:t>harjoittelujakso</a:t>
            </a:r>
          </a:p>
        </p:txBody>
      </p:sp>
      <p:sp>
        <p:nvSpPr>
          <p:cNvPr id="5" name="Oval 4"/>
          <p:cNvSpPr/>
          <p:nvPr/>
        </p:nvSpPr>
        <p:spPr>
          <a:xfrm>
            <a:off x="7460308" y="1996099"/>
            <a:ext cx="1368152" cy="93610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teoria</a:t>
            </a:r>
          </a:p>
        </p:txBody>
      </p:sp>
      <p:sp>
        <p:nvSpPr>
          <p:cNvPr id="6" name="Oval 5"/>
          <p:cNvSpPr/>
          <p:nvPr/>
        </p:nvSpPr>
        <p:spPr>
          <a:xfrm>
            <a:off x="5580112" y="3115126"/>
            <a:ext cx="2448272" cy="936104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/>
              <a:t>harjoittelujakso</a:t>
            </a:r>
          </a:p>
        </p:txBody>
      </p:sp>
      <p:sp>
        <p:nvSpPr>
          <p:cNvPr id="7" name="Oval 6"/>
          <p:cNvSpPr/>
          <p:nvPr/>
        </p:nvSpPr>
        <p:spPr>
          <a:xfrm>
            <a:off x="3995936" y="1988840"/>
            <a:ext cx="1368152" cy="93610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teoria</a:t>
            </a:r>
          </a:p>
        </p:txBody>
      </p:sp>
      <p:sp>
        <p:nvSpPr>
          <p:cNvPr id="8" name="Oval 7"/>
          <p:cNvSpPr/>
          <p:nvPr/>
        </p:nvSpPr>
        <p:spPr>
          <a:xfrm>
            <a:off x="755576" y="1988840"/>
            <a:ext cx="1368152" cy="93610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rgbClr val="000000"/>
                </a:solidFill>
              </a:rPr>
              <a:t>teoria</a:t>
            </a:r>
          </a:p>
        </p:txBody>
      </p:sp>
      <p:sp>
        <p:nvSpPr>
          <p:cNvPr id="11" name="Curved Up Arrow 10"/>
          <p:cNvSpPr/>
          <p:nvPr/>
        </p:nvSpPr>
        <p:spPr>
          <a:xfrm rot="2512038">
            <a:off x="719572" y="3151130"/>
            <a:ext cx="1224136" cy="864096"/>
          </a:xfrm>
          <a:prstGeom prst="curvedUp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12" name="Curved Up Arrow 11"/>
          <p:cNvSpPr/>
          <p:nvPr/>
        </p:nvSpPr>
        <p:spPr>
          <a:xfrm rot="2020616">
            <a:off x="4296983" y="3191305"/>
            <a:ext cx="1325515" cy="1027439"/>
          </a:xfrm>
          <a:prstGeom prst="curvedUp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13" name="Curved Up Arrow 12"/>
          <p:cNvSpPr/>
          <p:nvPr/>
        </p:nvSpPr>
        <p:spPr>
          <a:xfrm rot="18261079" flipV="1">
            <a:off x="2826769" y="1935171"/>
            <a:ext cx="1240608" cy="1200865"/>
          </a:xfrm>
          <a:prstGeom prst="curvedUp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14" name="Curved Up Arrow 13"/>
          <p:cNvSpPr/>
          <p:nvPr/>
        </p:nvSpPr>
        <p:spPr>
          <a:xfrm rot="19720782" flipV="1">
            <a:off x="6298217" y="1894584"/>
            <a:ext cx="1262896" cy="962426"/>
          </a:xfrm>
          <a:prstGeom prst="curvedUp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15" name="Curved Up Arrow 14"/>
          <p:cNvSpPr/>
          <p:nvPr/>
        </p:nvSpPr>
        <p:spPr>
          <a:xfrm rot="2020616">
            <a:off x="7921819" y="3103938"/>
            <a:ext cx="1354483" cy="938956"/>
          </a:xfrm>
          <a:prstGeom prst="curvedUp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pic>
        <p:nvPicPr>
          <p:cNvPr id="2" name="Ääni 1">
            <a:hlinkClick r:id="" action="ppaction://media"/>
            <a:extLst>
              <a:ext uri="{FF2B5EF4-FFF2-40B4-BE49-F238E27FC236}">
                <a16:creationId xmlns:a16="http://schemas.microsoft.com/office/drawing/2014/main" id="{A8549A4C-9BFE-47F0-8C0B-EB92DE895B60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6238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683"/>
    </mc:Choice>
    <mc:Fallback>
      <p:transition spd="slow" advTm="146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ruutu 3">
            <a:extLst>
              <a:ext uri="{FF2B5EF4-FFF2-40B4-BE49-F238E27FC236}">
                <a16:creationId xmlns:a16="http://schemas.microsoft.com/office/drawing/2014/main" id="{7CAF34C3-2D17-498B-8707-9F8851C53EEF}"/>
              </a:ext>
            </a:extLst>
          </p:cNvPr>
          <p:cNvSpPr txBox="1"/>
          <p:nvPr/>
        </p:nvSpPr>
        <p:spPr>
          <a:xfrm>
            <a:off x="103782" y="274890"/>
            <a:ext cx="8944603" cy="961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91"/>
            <a:r>
              <a:rPr lang="fi-FI" sz="2000" b="1" dirty="0">
                <a:solidFill>
                  <a:srgbClr val="F79646">
                    <a:lumMod val="75000"/>
                  </a:srgbClr>
                </a:solidFill>
              </a:rPr>
              <a:t>Toimintaterapian tutkinto-ohjelman uuden opetussuunnitelman mukaiset </a:t>
            </a:r>
          </a:p>
          <a:p>
            <a:pPr algn="ctr" defTabSz="342991"/>
            <a:r>
              <a:rPr lang="fi-FI" sz="2000" b="1" dirty="0" err="1">
                <a:solidFill>
                  <a:srgbClr val="F79646">
                    <a:lumMod val="75000"/>
                  </a:srgbClr>
                </a:solidFill>
              </a:rPr>
              <a:t>työelämäharjoittelujaksot</a:t>
            </a:r>
            <a:endParaRPr lang="fi-FI" sz="2000" b="1" dirty="0">
              <a:solidFill>
                <a:srgbClr val="F79646">
                  <a:lumMod val="75000"/>
                </a:srgbClr>
              </a:solidFill>
            </a:endParaRPr>
          </a:p>
          <a:p>
            <a:pPr defTabSz="342991"/>
            <a:endParaRPr lang="fi-FI" sz="1650" b="1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7" name="Nuoli: Oikea 6">
            <a:extLst>
              <a:ext uri="{FF2B5EF4-FFF2-40B4-BE49-F238E27FC236}">
                <a16:creationId xmlns:a16="http://schemas.microsoft.com/office/drawing/2014/main" id="{41991FC4-BE57-4E42-A752-23793F636218}"/>
              </a:ext>
            </a:extLst>
          </p:cNvPr>
          <p:cNvSpPr/>
          <p:nvPr/>
        </p:nvSpPr>
        <p:spPr>
          <a:xfrm>
            <a:off x="103782" y="4084475"/>
            <a:ext cx="8707777" cy="482404"/>
          </a:xfrm>
          <a:prstGeom prst="rightArrow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91"/>
            <a:r>
              <a:rPr lang="fi-FI" sz="1350" dirty="0">
                <a:solidFill>
                  <a:prstClr val="black"/>
                </a:solidFill>
                <a:latin typeface="Calibri"/>
              </a:rPr>
              <a:t>3,5 vuotta: 210 op eli 7 lukukautta opiskelua, jonka jälkeen siirtyminen työelämään.</a:t>
            </a:r>
          </a:p>
        </p:txBody>
      </p:sp>
      <p:sp>
        <p:nvSpPr>
          <p:cNvPr id="11" name="Vuokaavio: Prosessi 10">
            <a:extLst>
              <a:ext uri="{FF2B5EF4-FFF2-40B4-BE49-F238E27FC236}">
                <a16:creationId xmlns:a16="http://schemas.microsoft.com/office/drawing/2014/main" id="{0202A07F-1AFE-46FE-BF18-A8FB5EDDDA01}"/>
              </a:ext>
            </a:extLst>
          </p:cNvPr>
          <p:cNvSpPr/>
          <p:nvPr/>
        </p:nvSpPr>
        <p:spPr>
          <a:xfrm>
            <a:off x="103783" y="2997272"/>
            <a:ext cx="770025" cy="1053466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91"/>
            <a:r>
              <a:rPr lang="fi-FI" sz="1350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1. LK</a:t>
            </a:r>
          </a:p>
        </p:txBody>
      </p:sp>
      <p:sp>
        <p:nvSpPr>
          <p:cNvPr id="12" name="Vuokaavio: Prosessi 11">
            <a:extLst>
              <a:ext uri="{FF2B5EF4-FFF2-40B4-BE49-F238E27FC236}">
                <a16:creationId xmlns:a16="http://schemas.microsoft.com/office/drawing/2014/main" id="{8E7B7DC9-5F16-40CE-A698-0A92E420D0CD}"/>
              </a:ext>
            </a:extLst>
          </p:cNvPr>
          <p:cNvSpPr/>
          <p:nvPr/>
        </p:nvSpPr>
        <p:spPr>
          <a:xfrm>
            <a:off x="950073" y="3011250"/>
            <a:ext cx="710478" cy="1053466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91"/>
            <a:r>
              <a:rPr lang="fi-FI" sz="1350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2. LK</a:t>
            </a:r>
          </a:p>
        </p:txBody>
      </p:sp>
      <p:sp>
        <p:nvSpPr>
          <p:cNvPr id="13" name="Vuokaavio: Prosessi 12">
            <a:extLst>
              <a:ext uri="{FF2B5EF4-FFF2-40B4-BE49-F238E27FC236}">
                <a16:creationId xmlns:a16="http://schemas.microsoft.com/office/drawing/2014/main" id="{9AAAF2B4-C318-43A4-B1C4-678F21197C3B}"/>
              </a:ext>
            </a:extLst>
          </p:cNvPr>
          <p:cNvSpPr/>
          <p:nvPr/>
        </p:nvSpPr>
        <p:spPr>
          <a:xfrm>
            <a:off x="1742937" y="1411935"/>
            <a:ext cx="1473101" cy="2651639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91"/>
            <a:r>
              <a:rPr lang="fi-FI" sz="1350" dirty="0">
                <a:solidFill>
                  <a:prstClr val="black"/>
                </a:solidFill>
                <a:latin typeface="Calibri"/>
              </a:rPr>
              <a:t>3. LK</a:t>
            </a:r>
          </a:p>
          <a:p>
            <a:pPr algn="ctr" defTabSz="342991"/>
            <a:r>
              <a:rPr lang="fi-FI" sz="1200" b="1" dirty="0">
                <a:solidFill>
                  <a:prstClr val="black"/>
                </a:solidFill>
                <a:latin typeface="Calibri"/>
              </a:rPr>
              <a:t>Työelämäharjoittelu 1</a:t>
            </a:r>
          </a:p>
          <a:p>
            <a:pPr algn="ctr" defTabSz="342991"/>
            <a:r>
              <a:rPr lang="fi-FI" sz="1200" dirty="0">
                <a:solidFill>
                  <a:prstClr val="black"/>
                </a:solidFill>
                <a:latin typeface="Calibri"/>
              </a:rPr>
              <a:t>10 op </a:t>
            </a:r>
          </a:p>
          <a:p>
            <a:pPr algn="ctr" defTabSz="342991"/>
            <a:endParaRPr lang="fi-FI" sz="135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Toteutuu alkulukukaudella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Ennen harjoittelua opiskelijalla tulee olla tehtynä vähintään 50op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Suositellaan toimintaterapeutti ohjaajaa</a:t>
            </a:r>
          </a:p>
          <a:p>
            <a:pPr algn="ctr" defTabSz="342991"/>
            <a:br>
              <a:rPr lang="fi-FI" sz="900" dirty="0">
                <a:solidFill>
                  <a:prstClr val="black"/>
                </a:solidFill>
                <a:latin typeface="Calibri"/>
              </a:rPr>
            </a:br>
            <a:r>
              <a:rPr lang="fi-FI" sz="900" dirty="0">
                <a:solidFill>
                  <a:prstClr val="black"/>
                </a:solidFill>
                <a:latin typeface="Calibri"/>
              </a:rPr>
              <a:t>Toteutuu 1. kerran </a:t>
            </a: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syksyllä 2022.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Vuokaavio: Prosessi 13">
            <a:extLst>
              <a:ext uri="{FF2B5EF4-FFF2-40B4-BE49-F238E27FC236}">
                <a16:creationId xmlns:a16="http://schemas.microsoft.com/office/drawing/2014/main" id="{C8A25D42-FF66-42BC-AEB0-3307B42E9356}"/>
              </a:ext>
            </a:extLst>
          </p:cNvPr>
          <p:cNvSpPr/>
          <p:nvPr/>
        </p:nvSpPr>
        <p:spPr>
          <a:xfrm>
            <a:off x="3285877" y="1411935"/>
            <a:ext cx="1473101" cy="2651639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91"/>
            <a:endParaRPr lang="fi-FI" sz="135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1350" dirty="0">
                <a:solidFill>
                  <a:prstClr val="black"/>
                </a:solidFill>
                <a:latin typeface="Calibri"/>
              </a:rPr>
              <a:t>4. LK</a:t>
            </a:r>
          </a:p>
          <a:p>
            <a:pPr algn="ctr" defTabSz="342991"/>
            <a:r>
              <a:rPr lang="fi-FI" sz="1200" b="1" dirty="0">
                <a:solidFill>
                  <a:prstClr val="black"/>
                </a:solidFill>
                <a:latin typeface="Calibri"/>
              </a:rPr>
              <a:t>Työelämäharjoittelu 2</a:t>
            </a:r>
          </a:p>
          <a:p>
            <a:pPr algn="ctr" defTabSz="342991"/>
            <a:r>
              <a:rPr lang="fi-FI" sz="1200" dirty="0">
                <a:solidFill>
                  <a:prstClr val="black"/>
                </a:solidFill>
                <a:latin typeface="Calibri"/>
              </a:rPr>
              <a:t>10op </a:t>
            </a:r>
          </a:p>
          <a:p>
            <a:pPr algn="ctr" defTabSz="342991"/>
            <a:endParaRPr lang="fi-FI" sz="135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Toteutuu loppulukukaudella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Ennen harjoittelua opiskelijalla tulee olla tehtynä vähintään 80op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Suositellaan toimintaterapeutti ohjaajaa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Toteutuu 1. kerran </a:t>
            </a: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keväällä 2023.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Vuokaavio: Prosessi 14">
            <a:extLst>
              <a:ext uri="{FF2B5EF4-FFF2-40B4-BE49-F238E27FC236}">
                <a16:creationId xmlns:a16="http://schemas.microsoft.com/office/drawing/2014/main" id="{2218C232-A607-4E74-BFEA-B086FEF71C00}"/>
              </a:ext>
            </a:extLst>
          </p:cNvPr>
          <p:cNvSpPr/>
          <p:nvPr/>
        </p:nvSpPr>
        <p:spPr>
          <a:xfrm>
            <a:off x="4828816" y="1424771"/>
            <a:ext cx="1506022" cy="2625967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91"/>
            <a:endParaRPr lang="fi-FI" sz="135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1350" dirty="0">
                <a:solidFill>
                  <a:prstClr val="black"/>
                </a:solidFill>
                <a:latin typeface="Calibri"/>
              </a:rPr>
              <a:t>5. LK</a:t>
            </a:r>
          </a:p>
          <a:p>
            <a:pPr algn="ctr" defTabSz="342991"/>
            <a:r>
              <a:rPr lang="fi-FI" sz="1200" b="1" dirty="0">
                <a:solidFill>
                  <a:prstClr val="black"/>
                </a:solidFill>
                <a:latin typeface="Calibri"/>
              </a:rPr>
              <a:t>Työelämäharjoittelu 3</a:t>
            </a:r>
          </a:p>
          <a:p>
            <a:pPr algn="ctr" defTabSz="342991"/>
            <a:r>
              <a:rPr lang="fi-FI" sz="1200" dirty="0">
                <a:solidFill>
                  <a:prstClr val="black"/>
                </a:solidFill>
                <a:latin typeface="Calibri"/>
              </a:rPr>
              <a:t>10 op </a:t>
            </a:r>
          </a:p>
          <a:p>
            <a:pPr algn="ctr" defTabSz="342991"/>
            <a:endParaRPr lang="fi-FI" sz="12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Toteutuu loppulukukaudella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Ennen harjoittelua opiskelijalla tulee olla tehtynä vähintään 100op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Toteutuu 1. kerran </a:t>
            </a: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syksyllä 2023.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Vuokaavio: Prosessi 15">
            <a:extLst>
              <a:ext uri="{FF2B5EF4-FFF2-40B4-BE49-F238E27FC236}">
                <a16:creationId xmlns:a16="http://schemas.microsoft.com/office/drawing/2014/main" id="{51F8FF88-6DDA-457B-9585-05D9D5016C2A}"/>
              </a:ext>
            </a:extLst>
          </p:cNvPr>
          <p:cNvSpPr/>
          <p:nvPr/>
        </p:nvSpPr>
        <p:spPr>
          <a:xfrm>
            <a:off x="6411141" y="1438750"/>
            <a:ext cx="1399437" cy="2625967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342991"/>
            <a:endParaRPr lang="fi-FI" sz="135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1350" dirty="0">
                <a:solidFill>
                  <a:prstClr val="black"/>
                </a:solidFill>
                <a:latin typeface="Calibri"/>
              </a:rPr>
              <a:t>6. LK</a:t>
            </a:r>
          </a:p>
          <a:p>
            <a:pPr algn="ctr" defTabSz="342991"/>
            <a:r>
              <a:rPr lang="fi-FI" sz="1050" b="1" dirty="0">
                <a:solidFill>
                  <a:prstClr val="black"/>
                </a:solidFill>
                <a:latin typeface="Calibri"/>
              </a:rPr>
              <a:t>Työelämäharjoittelu </a:t>
            </a:r>
          </a:p>
          <a:p>
            <a:pPr algn="ctr" defTabSz="342991"/>
            <a:r>
              <a:rPr lang="fi-FI" sz="1050" b="1" dirty="0">
                <a:solidFill>
                  <a:prstClr val="black"/>
                </a:solidFill>
                <a:latin typeface="Calibri"/>
              </a:rPr>
              <a:t>4</a:t>
            </a:r>
          </a:p>
          <a:p>
            <a:pPr algn="ctr" defTabSz="342991"/>
            <a:r>
              <a:rPr lang="fi-FI" sz="1200" dirty="0">
                <a:solidFill>
                  <a:prstClr val="black"/>
                </a:solidFill>
                <a:latin typeface="Calibri"/>
              </a:rPr>
              <a:t>10 op </a:t>
            </a: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Toteutuu alkulukukaudella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Ennen harjoittelua opiskelijalla tulee olla tehtynä vähintään 120 op</a:t>
            </a: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r>
              <a:rPr lang="fi-FI" sz="900" dirty="0">
                <a:solidFill>
                  <a:prstClr val="black"/>
                </a:solidFill>
                <a:latin typeface="Calibri"/>
              </a:rPr>
              <a:t>Toteutuu 1. kerran </a:t>
            </a:r>
          </a:p>
          <a:p>
            <a:pPr algn="ctr" defTabSz="342991"/>
            <a:r>
              <a:rPr lang="fi-FI" sz="900" dirty="0">
                <a:solidFill>
                  <a:schemeClr val="tx1"/>
                </a:solidFill>
                <a:latin typeface="Calibri"/>
              </a:rPr>
              <a:t>keväällä 2024.</a:t>
            </a:r>
            <a:endParaRPr lang="fi-FI" sz="900" dirty="0">
              <a:solidFill>
                <a:schemeClr val="tx1"/>
              </a:solidFill>
              <a:latin typeface="Calibri"/>
              <a:cs typeface="Calibri"/>
            </a:endParaRP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  <a:p>
            <a:pPr algn="ctr" defTabSz="342991"/>
            <a:endParaRPr lang="fi-FI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Vuokaavio: Prosessi 16">
            <a:extLst>
              <a:ext uri="{FF2B5EF4-FFF2-40B4-BE49-F238E27FC236}">
                <a16:creationId xmlns:a16="http://schemas.microsoft.com/office/drawing/2014/main" id="{CAC9A247-62C9-4350-9477-5A2C4431614B}"/>
              </a:ext>
            </a:extLst>
          </p:cNvPr>
          <p:cNvSpPr/>
          <p:nvPr/>
        </p:nvSpPr>
        <p:spPr>
          <a:xfrm>
            <a:off x="7882966" y="3011250"/>
            <a:ext cx="710478" cy="1053466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91"/>
            <a:r>
              <a:rPr lang="fi-FI" sz="1350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7. LK</a:t>
            </a:r>
          </a:p>
        </p:txBody>
      </p:sp>
      <p:sp>
        <p:nvSpPr>
          <p:cNvPr id="2" name="Tekstiruutu 1">
            <a:extLst>
              <a:ext uri="{FF2B5EF4-FFF2-40B4-BE49-F238E27FC236}">
                <a16:creationId xmlns:a16="http://schemas.microsoft.com/office/drawing/2014/main" id="{F0B6BBCB-EFB9-45AA-B57E-D1002F561E8D}"/>
              </a:ext>
            </a:extLst>
          </p:cNvPr>
          <p:cNvSpPr txBox="1"/>
          <p:nvPr/>
        </p:nvSpPr>
        <p:spPr>
          <a:xfrm>
            <a:off x="3851920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i-FI" dirty="0"/>
          </a:p>
        </p:txBody>
      </p:sp>
      <p:pic>
        <p:nvPicPr>
          <p:cNvPr id="3" name="Ääni 2">
            <a:hlinkClick r:id="" action="ppaction://media"/>
            <a:extLst>
              <a:ext uri="{FF2B5EF4-FFF2-40B4-BE49-F238E27FC236}">
                <a16:creationId xmlns:a16="http://schemas.microsoft.com/office/drawing/2014/main" id="{BB97EB0E-D751-4360-B5F7-73055B3FF784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10130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0242"/>
    </mc:Choice>
    <mc:Fallback>
      <p:transition spd="slow" advTm="1302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D815E72-7139-48DC-8869-96CC2A678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latin typeface="Calibri"/>
                <a:cs typeface="Calibri"/>
              </a:rPr>
              <a:t>Jaksoja on yhteensä 4: 33 </a:t>
            </a:r>
            <a:r>
              <a:rPr lang="fi-FI" dirty="0" err="1">
                <a:latin typeface="Calibri"/>
                <a:cs typeface="Calibri"/>
              </a:rPr>
              <a:t>harj.päivää</a:t>
            </a:r>
            <a:r>
              <a:rPr lang="fi-FI" dirty="0">
                <a:latin typeface="Calibri"/>
                <a:cs typeface="Calibri"/>
              </a:rPr>
              <a:t> ja 10 op/jakso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E0A9B25-4805-4539-AFC4-8B8DA1593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440000"/>
            <a:ext cx="7772400" cy="411107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fi-FI" dirty="0">
              <a:latin typeface="Calibri"/>
              <a:cs typeface="Calibri"/>
            </a:endParaRPr>
          </a:p>
          <a:p>
            <a:pPr marL="213995" indent="-213995">
              <a:spcBef>
                <a:spcPts val="0"/>
              </a:spcBef>
              <a:buFont typeface="Arial,Sans-Serif"/>
            </a:pPr>
            <a:r>
              <a:rPr lang="fi-FI" sz="2000" dirty="0">
                <a:latin typeface="Calibri"/>
                <a:cs typeface="Calibri"/>
              </a:rPr>
              <a:t>Työelämäharjoittelun 1 ja 4 ajoitus on sama. </a:t>
            </a:r>
            <a:endParaRPr lang="fi-FI" sz="2000"/>
          </a:p>
          <a:p>
            <a:pPr marL="574040" lvl="1" indent="-213995">
              <a:spcBef>
                <a:spcPts val="0"/>
              </a:spcBef>
              <a:buFont typeface="Arial,Sans-Serif"/>
            </a:pPr>
            <a:r>
              <a:rPr lang="fi-FI" sz="2000" dirty="0">
                <a:latin typeface="Calibri"/>
                <a:cs typeface="Calibri"/>
              </a:rPr>
              <a:t>Tämä voi mahdollistaa opiskelijan ottamisen sekä viimeiseltä, että ensimmäiseltä harjoittelujaksolta yhtäaikaisesti.</a:t>
            </a:r>
            <a:endParaRPr lang="fi-FI" sz="2000"/>
          </a:p>
          <a:p>
            <a:pPr marL="360045" lvl="1" indent="0">
              <a:spcBef>
                <a:spcPts val="0"/>
              </a:spcBef>
              <a:buNone/>
            </a:pPr>
            <a:endParaRPr lang="fi-FI" sz="2000" dirty="0">
              <a:latin typeface="Calibri"/>
              <a:cs typeface="Calibri"/>
            </a:endParaRPr>
          </a:p>
          <a:p>
            <a:pPr marL="213995" indent="-213995">
              <a:spcBef>
                <a:spcPts val="0"/>
              </a:spcBef>
              <a:buFont typeface="Arial,Sans-Serif"/>
            </a:pPr>
            <a:endParaRPr lang="fi-FI" sz="2000" dirty="0">
              <a:latin typeface="Calibri"/>
              <a:cs typeface="Calibri"/>
            </a:endParaRPr>
          </a:p>
          <a:p>
            <a:pPr marL="213995" indent="-213995">
              <a:spcBef>
                <a:spcPts val="0"/>
              </a:spcBef>
              <a:buFont typeface="Arial,Sans-Serif"/>
            </a:pPr>
            <a:r>
              <a:rPr lang="fi-FI" sz="2000" dirty="0">
                <a:latin typeface="Calibri"/>
                <a:cs typeface="Calibri"/>
              </a:rPr>
              <a:t>Harjoittelujaksoille ei ole asetettu opetussuunnitelmassa teemoja.</a:t>
            </a:r>
            <a:endParaRPr lang="fi-FI" sz="2000"/>
          </a:p>
          <a:p>
            <a:pPr marL="574040" lvl="1" indent="-213995">
              <a:spcBef>
                <a:spcPts val="0"/>
              </a:spcBef>
              <a:buFont typeface="Arial,Sans-Serif"/>
            </a:pPr>
            <a:r>
              <a:rPr lang="fi-FI" sz="2000" dirty="0">
                <a:latin typeface="Calibri"/>
                <a:cs typeface="Calibri"/>
              </a:rPr>
              <a:t>Harjoittelujaksojen on tarkoituksena edetä opiskelijan osaamista kehittäen ja harjoittelupaikan mahdollisuuksia huomioiden. </a:t>
            </a:r>
            <a:endParaRPr lang="fi-FI" sz="2000"/>
          </a:p>
          <a:p>
            <a:pPr marL="179705" indent="-179705"/>
            <a:endParaRPr lang="fi-FI" dirty="0"/>
          </a:p>
        </p:txBody>
      </p:sp>
      <p:pic>
        <p:nvPicPr>
          <p:cNvPr id="4" name="Ääni 3">
            <a:hlinkClick r:id="" action="ppaction://media"/>
            <a:extLst>
              <a:ext uri="{FF2B5EF4-FFF2-40B4-BE49-F238E27FC236}">
                <a16:creationId xmlns:a16="http://schemas.microsoft.com/office/drawing/2014/main" id="{1DB9FA62-9BEC-4BFB-B82A-B2C9FD308D7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648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040"/>
    </mc:Choice>
    <mc:Fallback>
      <p:transition spd="slow" advTm="440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927100" y="400432"/>
            <a:ext cx="7597147" cy="96629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i-FI" dirty="0">
                <a:solidFill>
                  <a:srgbClr val="000000"/>
                </a:solidFill>
              </a:rPr>
              <a:t>Harjoittelujen vastuuopettajat </a:t>
            </a:r>
            <a:br>
              <a:rPr lang="fi-FI" dirty="0"/>
            </a:br>
            <a:r>
              <a:rPr lang="fi-FI" dirty="0">
                <a:solidFill>
                  <a:srgbClr val="000000"/>
                </a:solidFill>
              </a:rPr>
              <a:t> 2022</a:t>
            </a:r>
            <a:endParaRPr lang="fi-FI">
              <a:solidFill>
                <a:srgbClr val="000000"/>
              </a:solidFill>
              <a:cs typeface="Arial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4294967295"/>
          </p:nvPr>
        </p:nvSpPr>
        <p:spPr>
          <a:xfrm>
            <a:off x="784225" y="1539156"/>
            <a:ext cx="7543800" cy="4022725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endParaRPr lang="fi-FI"/>
          </a:p>
          <a:p>
            <a:pPr marL="179705" indent="-179705"/>
            <a:r>
              <a:rPr lang="fi-FI" sz="2000" dirty="0"/>
              <a:t>1. harjoittelu: Jari </a:t>
            </a:r>
            <a:r>
              <a:rPr lang="fi-FI" sz="2000" dirty="0" err="1"/>
              <a:t>Pihlava</a:t>
            </a:r>
            <a:r>
              <a:rPr lang="fi-FI" sz="2000" dirty="0"/>
              <a:t>, </a:t>
            </a:r>
            <a:r>
              <a:rPr lang="fi-FI" sz="2000" dirty="0" err="1"/>
              <a:t>Akvaliina</a:t>
            </a:r>
            <a:r>
              <a:rPr lang="fi-FI" sz="2000" dirty="0"/>
              <a:t> </a:t>
            </a:r>
            <a:r>
              <a:rPr lang="fi-FI" sz="2000" dirty="0" err="1"/>
              <a:t>Lacho</a:t>
            </a:r>
            <a:endParaRPr lang="fi-FI" sz="2000" dirty="0" err="1">
              <a:cs typeface="Arial"/>
            </a:endParaRPr>
          </a:p>
          <a:p>
            <a:pPr marL="179705" indent="-179705"/>
            <a:endParaRPr lang="fi-FI" sz="2000" dirty="0">
              <a:cs typeface="Arial"/>
            </a:endParaRPr>
          </a:p>
          <a:p>
            <a:pPr marL="179705" indent="-179705"/>
            <a:r>
              <a:rPr lang="fi-FI" sz="2000" dirty="0">
                <a:cs typeface="Arial"/>
              </a:rPr>
              <a:t>2. harjoittelu: </a:t>
            </a:r>
            <a:r>
              <a:rPr lang="fi-FI" sz="2000" dirty="0" err="1">
                <a:cs typeface="Arial"/>
              </a:rPr>
              <a:t>tot</a:t>
            </a:r>
            <a:r>
              <a:rPr lang="fi-FI" sz="2000" dirty="0">
                <a:cs typeface="Arial"/>
              </a:rPr>
              <a:t>. keväällä 2023</a:t>
            </a:r>
          </a:p>
          <a:p>
            <a:pPr marL="0" indent="0">
              <a:buNone/>
            </a:pPr>
            <a:endParaRPr lang="fi-FI" sz="2000">
              <a:cs typeface="Arial"/>
            </a:endParaRPr>
          </a:p>
          <a:p>
            <a:pPr marL="179705" indent="-179705"/>
            <a:r>
              <a:rPr lang="fi-FI" sz="2000" dirty="0"/>
              <a:t>3. harjoittelu: Sanna Piikki</a:t>
            </a:r>
            <a:endParaRPr lang="fi-FI" sz="2000" dirty="0">
              <a:cs typeface="Arial"/>
            </a:endParaRPr>
          </a:p>
          <a:p>
            <a:pPr marL="179705" indent="-179705"/>
            <a:endParaRPr lang="fi-FI" sz="2000">
              <a:cs typeface="Arial"/>
            </a:endParaRPr>
          </a:p>
          <a:p>
            <a:pPr marL="179705" indent="-179705"/>
            <a:r>
              <a:rPr lang="fi-FI" sz="2000" dirty="0"/>
              <a:t>4. harjoittelu: Kaija Kekäläinen </a:t>
            </a:r>
            <a:endParaRPr lang="fi-FI" sz="2000" dirty="0">
              <a:cs typeface="Arial"/>
            </a:endParaRPr>
          </a:p>
          <a:p>
            <a:pPr marL="179705" indent="-179705"/>
            <a:endParaRPr lang="fi-FI" sz="2000">
              <a:cs typeface="Arial"/>
            </a:endParaRPr>
          </a:p>
          <a:p>
            <a:pPr marL="179705" indent="-179705"/>
            <a:r>
              <a:rPr lang="fi-FI" sz="2000" dirty="0"/>
              <a:t>Kansainvälinen harjoittelu: </a:t>
            </a:r>
            <a:r>
              <a:rPr lang="fi-FI" sz="2000" dirty="0" err="1"/>
              <a:t>Jasu</a:t>
            </a:r>
            <a:r>
              <a:rPr lang="fi-FI" sz="2000" dirty="0"/>
              <a:t> Forss</a:t>
            </a:r>
            <a:endParaRPr lang="fi-FI" sz="2000" dirty="0">
              <a:cs typeface="Arial"/>
            </a:endParaRPr>
          </a:p>
          <a:p>
            <a:pPr marL="0" indent="0">
              <a:buNone/>
            </a:pPr>
            <a:endParaRPr lang="fi-FI" sz="3500"/>
          </a:p>
          <a:p>
            <a:pPr marL="0" indent="0">
              <a:buNone/>
            </a:pPr>
            <a:endParaRPr lang="fi-FI" sz="3500"/>
          </a:p>
          <a:p>
            <a:pPr marL="179705" indent="-179705"/>
            <a:endParaRPr lang="fi-FI">
              <a:cs typeface="Arial"/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4294967295"/>
          </p:nvPr>
        </p:nvSpPr>
        <p:spPr>
          <a:xfrm>
            <a:off x="0" y="6459538"/>
            <a:ext cx="1854200" cy="365125"/>
          </a:xfrm>
        </p:spPr>
        <p:txBody>
          <a:bodyPr/>
          <a:lstStyle/>
          <a:p>
            <a:fld id="{580F8F20-55D7-4D6B-91CE-8264EB71A303}" type="datetime1">
              <a:rPr lang="fi-FI" smtClean="0"/>
              <a:t>28.2.2022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927100" y="6413018"/>
            <a:ext cx="3616325" cy="365125"/>
          </a:xfrm>
        </p:spPr>
        <p:txBody>
          <a:bodyPr/>
          <a:lstStyle/>
          <a:p>
            <a:r>
              <a:rPr lang="fi-FI"/>
              <a:t>Toim.ter. tutkinto-ohjelma. Harjoittelujen yleisinfo.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294967295"/>
          </p:nvPr>
        </p:nvSpPr>
        <p:spPr>
          <a:xfrm>
            <a:off x="8159750" y="6459538"/>
            <a:ext cx="984250" cy="365125"/>
          </a:xfrm>
        </p:spPr>
        <p:txBody>
          <a:bodyPr/>
          <a:lstStyle/>
          <a:p>
            <a:fld id="{6FD74ECF-7A9A-4E0E-BB51-E3F504E40450}" type="slidenum">
              <a:rPr lang="fi-FI" smtClean="0"/>
              <a:pPr/>
              <a:t>5</a:t>
            </a:fld>
            <a:endParaRPr lang="fi-FI"/>
          </a:p>
        </p:txBody>
      </p:sp>
      <p:pic>
        <p:nvPicPr>
          <p:cNvPr id="11" name="Kuva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7720" y="2999913"/>
            <a:ext cx="788126" cy="805915"/>
          </a:xfrm>
          <a:prstGeom prst="rect">
            <a:avLst/>
          </a:prstGeom>
        </p:spPr>
      </p:pic>
      <p:pic>
        <p:nvPicPr>
          <p:cNvPr id="9" name="Kuva 11" descr="Kuva, joka sisältää kohteen henkilö, taivas, poseeraaminen&#10;&#10;Kuvaus luotu automaattisesti">
            <a:extLst>
              <a:ext uri="{FF2B5EF4-FFF2-40B4-BE49-F238E27FC236}">
                <a16:creationId xmlns:a16="http://schemas.microsoft.com/office/drawing/2014/main" id="{6B3D883A-CC79-4967-B86F-A3417E5D89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1822" y="3879593"/>
            <a:ext cx="791294" cy="783465"/>
          </a:xfrm>
          <a:prstGeom prst="rect">
            <a:avLst/>
          </a:prstGeom>
        </p:spPr>
      </p:pic>
      <p:pic>
        <p:nvPicPr>
          <p:cNvPr id="8" name="Kuva 9" descr="Kuva, joka sisältää kohteen henkilö, mies, seisominen&#10;&#10;Kuvaus luotu automaattisesti">
            <a:extLst>
              <a:ext uri="{FF2B5EF4-FFF2-40B4-BE49-F238E27FC236}">
                <a16:creationId xmlns:a16="http://schemas.microsoft.com/office/drawing/2014/main" id="{77713349-15AA-4DAD-B989-4F0165D0AC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8256" y="1710786"/>
            <a:ext cx="803814" cy="812067"/>
          </a:xfrm>
          <a:prstGeom prst="rect">
            <a:avLst/>
          </a:prstGeom>
        </p:spPr>
      </p:pic>
      <p:pic>
        <p:nvPicPr>
          <p:cNvPr id="10" name="Kuva 11" descr="Kuva, joka sisältää kohteen henkilö, poseeraaminen, haarniska&#10;&#10;Kuvaus luotu automaattisesti">
            <a:extLst>
              <a:ext uri="{FF2B5EF4-FFF2-40B4-BE49-F238E27FC236}">
                <a16:creationId xmlns:a16="http://schemas.microsoft.com/office/drawing/2014/main" id="{897D879F-86CE-4FD0-8EDA-F1E2AD83E3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0290" y="4686936"/>
            <a:ext cx="820320" cy="812067"/>
          </a:xfrm>
          <a:prstGeom prst="rect">
            <a:avLst/>
          </a:prstGeom>
        </p:spPr>
      </p:pic>
      <p:pic>
        <p:nvPicPr>
          <p:cNvPr id="7" name="Ääni 6">
            <a:hlinkClick r:id="" action="ppaction://media"/>
            <a:extLst>
              <a:ext uri="{FF2B5EF4-FFF2-40B4-BE49-F238E27FC236}">
                <a16:creationId xmlns:a16="http://schemas.microsoft.com/office/drawing/2014/main" id="{A05C5EF4-6FCB-41EA-9D65-601182DA4CBC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12366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983"/>
    </mc:Choice>
    <mc:Fallback>
      <p:transition spd="slow" advTm="409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755576" y="311943"/>
            <a:ext cx="7543800" cy="8819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fi-FI" sz="3200" dirty="0">
                <a:solidFill>
                  <a:srgbClr val="000000"/>
                </a:solidFill>
              </a:rPr>
              <a:t>Tutkinnon harjoittelukoordinaattori ja koulutussuunnittelija</a:t>
            </a:r>
            <a:endParaRPr lang="fi-FI" sz="32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5" name="Sisällön paikkamerkki 4"/>
          <p:cNvSpPr>
            <a:spLocks noGrp="1"/>
          </p:cNvSpPr>
          <p:nvPr>
            <p:ph idx="4294967295"/>
          </p:nvPr>
        </p:nvSpPr>
        <p:spPr>
          <a:xfrm>
            <a:off x="668782" y="1367632"/>
            <a:ext cx="7543800" cy="4391818"/>
          </a:xfrm>
        </p:spPr>
        <p:txBody>
          <a:bodyPr>
            <a:normAutofit fontScale="85000" lnSpcReduction="20000"/>
          </a:bodyPr>
          <a:lstStyle/>
          <a:p>
            <a:pPr marL="179705" indent="-179705"/>
            <a:endParaRPr lang="fi-FI" sz="2800"/>
          </a:p>
          <a:p>
            <a:pPr marL="179705" indent="-179705"/>
            <a:r>
              <a:rPr lang="fi-FI" sz="2800" dirty="0">
                <a:hlinkClick r:id="rId4"/>
              </a:rPr>
              <a:t>Sanna Piikki</a:t>
            </a:r>
            <a:r>
              <a:rPr lang="fi-FI" dirty="0"/>
              <a:t>, tutkinnon harjoittelukoordinaattori</a:t>
            </a:r>
          </a:p>
          <a:p>
            <a:pPr marL="179705" indent="-179705"/>
            <a:r>
              <a:rPr lang="fi-FI" sz="1600" dirty="0"/>
              <a:t>Alkaen syksyllä 22, kevät 22: Anne Talvenheimo-Pesu</a:t>
            </a:r>
            <a:endParaRPr lang="fi-FI" sz="1600" dirty="0">
              <a:cs typeface="Arial"/>
            </a:endParaRPr>
          </a:p>
          <a:p>
            <a:pPr marL="179705" indent="-179705"/>
            <a:endParaRPr lang="fi-FI" dirty="0"/>
          </a:p>
          <a:p>
            <a:pPr marL="179705" indent="-179705"/>
            <a:r>
              <a:rPr lang="fi-FI" sz="2000" dirty="0"/>
              <a:t>Harjoittelujen koordinaattorina vastaan yleisen tason kysymyksiin.</a:t>
            </a:r>
            <a:endParaRPr lang="fi-FI" sz="2000" dirty="0">
              <a:cs typeface="Arial"/>
            </a:endParaRPr>
          </a:p>
          <a:p>
            <a:pPr marL="539750" lvl="1" indent="-179705"/>
            <a:r>
              <a:rPr lang="fi-FI" sz="2000" dirty="0">
                <a:cs typeface="Arial"/>
              </a:rPr>
              <a:t>Harjoittelujaksokohtaiset kysymykset osoitetaan vastaaville opettajille. </a:t>
            </a:r>
          </a:p>
          <a:p>
            <a:pPr marL="899795" lvl="2" indent="-179705"/>
            <a:r>
              <a:rPr lang="fi-FI" sz="1600" dirty="0">
                <a:cs typeface="Arial"/>
              </a:rPr>
              <a:t>He vahvistavat myös </a:t>
            </a:r>
            <a:r>
              <a:rPr lang="fi-FI" sz="1600" dirty="0" err="1">
                <a:cs typeface="Arial"/>
              </a:rPr>
              <a:t>Jobiilivaraukset</a:t>
            </a:r>
            <a:r>
              <a:rPr lang="fi-FI" sz="1600" dirty="0">
                <a:cs typeface="Arial"/>
              </a:rPr>
              <a:t>.</a:t>
            </a:r>
          </a:p>
          <a:p>
            <a:pPr marL="179705" indent="-179705"/>
            <a:endParaRPr lang="fi-FI" sz="2000">
              <a:cs typeface="Arial"/>
            </a:endParaRPr>
          </a:p>
          <a:p>
            <a:pPr marL="179705" indent="-179705"/>
            <a:r>
              <a:rPr lang="fi-FI" sz="2800" dirty="0">
                <a:hlinkClick r:id="rId5"/>
              </a:rPr>
              <a:t>Anu.Ipatti@metropolia.fi</a:t>
            </a:r>
            <a:endParaRPr lang="fi-FI" sz="2800" dirty="0">
              <a:cs typeface="Arial"/>
            </a:endParaRPr>
          </a:p>
          <a:p>
            <a:pPr marL="179705" indent="-179705"/>
            <a:endParaRPr lang="fi-FI" sz="2800">
              <a:cs typeface="Arial"/>
            </a:endParaRPr>
          </a:p>
          <a:p>
            <a:pPr marL="539750" lvl="1" indent="-179705"/>
            <a:r>
              <a:rPr lang="fi-FI" sz="2000" dirty="0"/>
              <a:t>Opiskelija voi olla yhteydessä assistenttimme Anu </a:t>
            </a:r>
            <a:r>
              <a:rPr lang="fi-FI" sz="2000" dirty="0" err="1"/>
              <a:t>Ipattiin</a:t>
            </a:r>
            <a:r>
              <a:rPr lang="fi-FI" sz="2000" dirty="0"/>
              <a:t> kaikissa sellaisissa asioissa, jotka liittyvät esimerkiksi wikin lomakkeiden täyttämiseen, sopimusasioihin tai laskutukseen liittyviin kysymyksiin harjoittelusta.</a:t>
            </a:r>
            <a:endParaRPr lang="fi-FI" sz="2000" dirty="0">
              <a:cs typeface="Arial"/>
            </a:endParaRPr>
          </a:p>
          <a:p>
            <a:pPr marL="179705" indent="-179705"/>
            <a:endParaRPr lang="fi-FI" sz="2000">
              <a:cs typeface="Arial"/>
            </a:endParaRPr>
          </a:p>
          <a:p>
            <a:pPr marL="539750" lvl="1" indent="-179705"/>
            <a:r>
              <a:rPr lang="fi-FI" sz="2000" dirty="0"/>
              <a:t>Anu ohjaa opiskelijaa tarvittaessa eteenpäin.</a:t>
            </a:r>
            <a:endParaRPr lang="fi-FI" sz="2000" dirty="0"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59538"/>
            <a:ext cx="1854200" cy="365125"/>
          </a:xfrm>
        </p:spPr>
        <p:txBody>
          <a:bodyPr/>
          <a:lstStyle/>
          <a:p>
            <a:fld id="{F6D3F423-E04D-49B5-A393-48594661334C}" type="datetime1">
              <a:rPr lang="fi-FI" smtClean="0"/>
              <a:t>28.2.2022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527675" y="6459538"/>
            <a:ext cx="3616325" cy="365125"/>
          </a:xfrm>
        </p:spPr>
        <p:txBody>
          <a:bodyPr/>
          <a:lstStyle/>
          <a:p>
            <a:r>
              <a:rPr lang="fi-FI"/>
              <a:t>Toim.ter. tutkinto-ohjelma. Harjoittelujen yleisinfo.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159750" y="6459538"/>
            <a:ext cx="984250" cy="365125"/>
          </a:xfrm>
        </p:spPr>
        <p:txBody>
          <a:bodyPr/>
          <a:lstStyle/>
          <a:p>
            <a:fld id="{6FD74ECF-7A9A-4E0E-BB51-E3F504E40450}" type="slidenum">
              <a:rPr lang="fi-FI" smtClean="0"/>
              <a:t>6</a:t>
            </a:fld>
            <a:endParaRPr lang="fi-FI"/>
          </a:p>
        </p:txBody>
      </p:sp>
      <p:pic>
        <p:nvPicPr>
          <p:cNvPr id="8" name="Kuva 9" descr="Kuva, joka sisältää kohteen henkilö, sisä, hymyileminen, poseeraaminen&#10;&#10;Kuvaus luotu automaattisesti">
            <a:extLst>
              <a:ext uri="{FF2B5EF4-FFF2-40B4-BE49-F238E27FC236}">
                <a16:creationId xmlns:a16="http://schemas.microsoft.com/office/drawing/2014/main" id="{6A0EF5AF-D7A1-484E-B43B-2C81C340E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6571" y="3125899"/>
            <a:ext cx="901745" cy="901745"/>
          </a:xfrm>
          <a:prstGeom prst="rect">
            <a:avLst/>
          </a:prstGeom>
        </p:spPr>
      </p:pic>
      <p:pic>
        <p:nvPicPr>
          <p:cNvPr id="6" name="Kuva 5" descr="Kuva, joka sisältää kohteen vaatetus, henkilö, poseeraaminen, seisominen&#10;&#10;Kuvaus luotu automaattisesti">
            <a:extLst>
              <a:ext uri="{FF2B5EF4-FFF2-40B4-BE49-F238E27FC236}">
                <a16:creationId xmlns:a16="http://schemas.microsoft.com/office/drawing/2014/main" id="{CE694C3E-9B2E-4A21-B744-FB49FD5B96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1744" y="1393712"/>
            <a:ext cx="936674" cy="962716"/>
          </a:xfrm>
          <a:prstGeom prst="rect">
            <a:avLst/>
          </a:prstGeom>
        </p:spPr>
      </p:pic>
      <p:pic>
        <p:nvPicPr>
          <p:cNvPr id="9" name="Ääni 8">
            <a:hlinkClick r:id="" action="ppaction://media"/>
            <a:extLst>
              <a:ext uri="{FF2B5EF4-FFF2-40B4-BE49-F238E27FC236}">
                <a16:creationId xmlns:a16="http://schemas.microsoft.com/office/drawing/2014/main" id="{C7FBDED9-B7B4-4FED-B168-471EC010AB6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55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3612"/>
    </mc:Choice>
    <mc:Fallback>
      <p:transition spd="slow" advTm="736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fi-FI" sz="3600" err="1">
                <a:solidFill>
                  <a:srgbClr val="000000"/>
                </a:solidFill>
                <a:ea typeface="Calibri" panose="020F0502020204030204" pitchFamily="34" charset="0"/>
              </a:rPr>
              <a:t>WFOT:n</a:t>
            </a:r>
            <a:r>
              <a:rPr lang="fi-FI" sz="3600">
                <a:solidFill>
                  <a:srgbClr val="000000"/>
                </a:solidFill>
                <a:ea typeface="Calibri" panose="020F0502020204030204" pitchFamily="34" charset="0"/>
              </a:rPr>
              <a:t> minimistandardit harjoittelulle</a:t>
            </a:r>
            <a:endParaRPr lang="fi-FI" sz="3600">
              <a:solidFill>
                <a:srgbClr val="000000"/>
              </a:solidFill>
            </a:endParaRPr>
          </a:p>
        </p:txBody>
      </p:sp>
      <p:sp>
        <p:nvSpPr>
          <p:cNvPr id="3" name="Alaotsikk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i-FI"/>
          </a:p>
          <a:p>
            <a:pPr marL="179705" indent="-179705"/>
            <a:r>
              <a:rPr lang="fi-FI" dirty="0"/>
              <a:t>Tutkinto-ohjelmamme noudattaa </a:t>
            </a:r>
          </a:p>
          <a:p>
            <a:pPr marL="179705" indent="-179705"/>
            <a:r>
              <a:rPr lang="fi-FI" dirty="0"/>
              <a:t>World Federation of </a:t>
            </a:r>
            <a:r>
              <a:rPr lang="fi-FI" dirty="0" err="1"/>
              <a:t>Occupational</a:t>
            </a:r>
            <a:r>
              <a:rPr lang="fi-FI" dirty="0"/>
              <a:t> </a:t>
            </a:r>
            <a:r>
              <a:rPr lang="fi-FI" dirty="0" err="1"/>
              <a:t>Therapy</a:t>
            </a:r>
            <a:r>
              <a:rPr lang="fi-FI" dirty="0"/>
              <a:t>- maailman kattojärjestön (WFOT) kriteereitä.</a:t>
            </a:r>
            <a:endParaRPr lang="fi-FI"/>
          </a:p>
          <a:p>
            <a:pPr marL="179705" indent="-179705"/>
            <a:endParaRPr lang="fi-FI" dirty="0"/>
          </a:p>
          <a:p>
            <a:pPr marL="539750" lvl="1" indent="-179705">
              <a:spcBef>
                <a:spcPts val="0"/>
              </a:spcBef>
            </a:pPr>
            <a:r>
              <a:rPr lang="en-US" dirty="0"/>
              <a:t>The World Federation of </a:t>
            </a:r>
            <a:r>
              <a:rPr lang="en-US" i="1" dirty="0"/>
              <a:t>Occupational Therapists</a:t>
            </a:r>
            <a:r>
              <a:rPr lang="en-US" dirty="0"/>
              <a:t> (</a:t>
            </a:r>
            <a:r>
              <a:rPr lang="en-US" i="1" dirty="0"/>
              <a:t>WFOT</a:t>
            </a:r>
            <a:r>
              <a:rPr lang="en-US" dirty="0"/>
              <a:t>) </a:t>
            </a:r>
            <a:r>
              <a:rPr lang="en-US" i="1" dirty="0"/>
              <a:t>Minimum Standards for the Education of Occupational Therapists</a:t>
            </a:r>
            <a:r>
              <a:rPr lang="en-US" dirty="0"/>
              <a:t> (Revised 2016) </a:t>
            </a:r>
            <a:r>
              <a:rPr lang="fi-FI" b="1" dirty="0"/>
              <a:t>:</a:t>
            </a:r>
            <a:endParaRPr lang="fi-FI" dirty="0"/>
          </a:p>
          <a:p>
            <a:pPr marL="179705" indent="-179705">
              <a:spcBef>
                <a:spcPts val="0"/>
              </a:spcBef>
            </a:pPr>
            <a:endParaRPr lang="fi-FI" dirty="0"/>
          </a:p>
          <a:p>
            <a:pPr marL="539750" lvl="1" indent="-179705">
              <a:spcBef>
                <a:spcPts val="0"/>
              </a:spcBef>
            </a:pPr>
            <a:r>
              <a:rPr lang="fi-FI" dirty="0">
                <a:hlinkClick r:id="rId5"/>
              </a:rPr>
              <a:t>https://www.wfot.org/resources/new-minimum-standards-for-the-education-of-occupational-therapists-2016-e-copy</a:t>
            </a:r>
            <a:endParaRPr lang="fi-FI" dirty="0"/>
          </a:p>
          <a:p>
            <a:pPr marL="179705" indent="-179705"/>
            <a:endParaRPr lang="fi-FI" dirty="0"/>
          </a:p>
          <a:p>
            <a:pPr marL="179705" indent="-179705"/>
            <a:endParaRPr lang="fi-FI"/>
          </a:p>
          <a:p>
            <a:pPr marL="179705" indent="-179705"/>
            <a:r>
              <a:rPr lang="fi-FI" dirty="0"/>
              <a:t>Niiden mukaan toimintaterapeuttiopiskelijan harjoittelun on oltava mahdollisimman laaja-alaista ja monipuolista.</a:t>
            </a:r>
          </a:p>
          <a:p>
            <a:pPr marL="539750" lvl="1" indent="-179705"/>
            <a:r>
              <a:rPr lang="fi-FI" dirty="0">
                <a:cs typeface="Calibri"/>
              </a:rPr>
              <a:t>Jokaisen harjoittelujakson tulee siis olla toisiinsa nähden mahdollisimman erilaisia.</a:t>
            </a:r>
          </a:p>
          <a:p>
            <a:pPr marL="0" indent="0">
              <a:buNone/>
            </a:pPr>
            <a:endParaRPr lang="fi-FI" sz="2000"/>
          </a:p>
          <a:p>
            <a:pPr marL="179705" indent="-179705"/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5C3C53B4-9DD9-417F-A2BC-A6FEE01679F4}" type="datetime1">
              <a:rPr lang="fi-FI" smtClean="0"/>
              <a:t>28.2.2022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fi-FI"/>
              <a:t>Toim.ter. tutkinto-ohjelma. Harjoittelujen yleisinfo.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pic>
        <p:nvPicPr>
          <p:cNvPr id="8" name="Kuva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4857" y="1442336"/>
            <a:ext cx="1839432" cy="505205"/>
          </a:xfrm>
          <a:prstGeom prst="rect">
            <a:avLst/>
          </a:prstGeom>
        </p:spPr>
      </p:pic>
      <p:pic>
        <p:nvPicPr>
          <p:cNvPr id="7" name="Ääni 6">
            <a:hlinkClick r:id="" action="ppaction://media"/>
            <a:extLst>
              <a:ext uri="{FF2B5EF4-FFF2-40B4-BE49-F238E27FC236}">
                <a16:creationId xmlns:a16="http://schemas.microsoft.com/office/drawing/2014/main" id="{F2C5B913-C125-4E81-AD82-E8DBA407F14B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6039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676"/>
    </mc:Choice>
    <mc:Fallback>
      <p:transition spd="slow" advTm="316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1B14B45F-2BA2-4877-BBA5-BB24362A9D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001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  <a:noFill/>
        </p:spPr>
      </p:pic>
      <p:pic>
        <p:nvPicPr>
          <p:cNvPr id="3" name="Ääni 2">
            <a:hlinkClick r:id="" action="ppaction://media"/>
            <a:extLst>
              <a:ext uri="{FF2B5EF4-FFF2-40B4-BE49-F238E27FC236}">
                <a16:creationId xmlns:a16="http://schemas.microsoft.com/office/drawing/2014/main" id="{6152917A-419A-40BA-A4C5-2CA440BC25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702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929"/>
    </mc:Choice>
    <mc:Fallback>
      <p:transition spd="slow" advTm="129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684213" y="482655"/>
            <a:ext cx="7772400" cy="10080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fi-FI" dirty="0" err="1">
                <a:solidFill>
                  <a:schemeClr val="tx1"/>
                </a:solidFill>
              </a:rPr>
              <a:t>WFOT:n</a:t>
            </a:r>
            <a:r>
              <a:rPr lang="fi-FI" dirty="0">
                <a:solidFill>
                  <a:schemeClr val="tx1"/>
                </a:solidFill>
              </a:rPr>
              <a:t> kriteerit korostavat </a:t>
            </a:r>
            <a:br>
              <a:rPr lang="fi-FI" dirty="0"/>
            </a:br>
            <a:r>
              <a:rPr lang="fi-FI" dirty="0">
                <a:solidFill>
                  <a:schemeClr val="tx1"/>
                </a:solidFill>
              </a:rPr>
              <a:t>harjoittelun monipuolisuutta</a:t>
            </a:r>
            <a:endParaRPr lang="fi-FI">
              <a:solidFill>
                <a:schemeClr val="tx1"/>
              </a:solidFill>
              <a:cs typeface="Arial"/>
            </a:endParaRPr>
          </a:p>
        </p:txBody>
      </p:sp>
      <p:sp>
        <p:nvSpPr>
          <p:cNvPr id="3" name="Alaotsikko 2"/>
          <p:cNvSpPr>
            <a:spLocks noGrp="1"/>
          </p:cNvSpPr>
          <p:nvPr>
            <p:ph idx="4294967295"/>
          </p:nvPr>
        </p:nvSpPr>
        <p:spPr>
          <a:xfrm>
            <a:off x="684213" y="1592289"/>
            <a:ext cx="7772400" cy="426685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 err="1">
                <a:cs typeface="Arial"/>
              </a:rPr>
              <a:t>WFOT:n</a:t>
            </a:r>
            <a:r>
              <a:rPr lang="fi-FI" dirty="0">
                <a:cs typeface="Arial"/>
              </a:rPr>
              <a:t> kriteerien mukaan:</a:t>
            </a:r>
          </a:p>
          <a:p>
            <a:pPr marL="0" indent="0">
              <a:buNone/>
            </a:pPr>
            <a:endParaRPr lang="fi-FI" dirty="0">
              <a:cs typeface="Arial"/>
            </a:endParaRPr>
          </a:p>
          <a:p>
            <a:pPr marL="342900" indent="-342900"/>
            <a:r>
              <a:rPr lang="fi-FI" dirty="0"/>
              <a:t>Opiskelijan työharjoittelukokemusten tulee sisältää opiskelun aikana </a:t>
            </a:r>
            <a:r>
              <a:rPr lang="fi-FI" b="1" dirty="0"/>
              <a:t>monipuolisesti </a:t>
            </a:r>
            <a:r>
              <a:rPr lang="fi-FI" dirty="0"/>
              <a:t>asiakkaita </a:t>
            </a:r>
            <a:r>
              <a:rPr lang="fi-FI" b="1" dirty="0"/>
              <a:t>eri ikäryhmistä</a:t>
            </a:r>
            <a:r>
              <a:rPr lang="fi-FI" dirty="0"/>
              <a:t>, joilla on </a:t>
            </a:r>
            <a:r>
              <a:rPr lang="fi-FI" dirty="0">
                <a:ea typeface="+mn-lt"/>
                <a:cs typeface="+mn-lt"/>
              </a:rPr>
              <a:t>akuutteja ja myös pitkäaikaisia terveystarpeita.</a:t>
            </a:r>
            <a:endParaRPr lang="fi-FI" dirty="0">
              <a:cs typeface="Arial"/>
            </a:endParaRPr>
          </a:p>
          <a:p>
            <a:pPr marL="342900" indent="-342900"/>
            <a:r>
              <a:rPr lang="fi-FI" dirty="0">
                <a:ea typeface="+mn-lt"/>
                <a:cs typeface="+mn-lt"/>
              </a:rPr>
              <a:t>Harjoittelun tulee sisältää interventioita, jotka kohdistuvat asiakkaaseen, hänen toimintaansa ja ympäristöönsä.</a:t>
            </a:r>
          </a:p>
          <a:p>
            <a:pPr marL="0" indent="0">
              <a:buNone/>
            </a:pPr>
            <a:endParaRPr lang="fi-FI" dirty="0">
              <a:ea typeface="+mn-lt"/>
              <a:cs typeface="+mn-lt"/>
            </a:endParaRPr>
          </a:p>
          <a:p>
            <a:pPr marL="539750" lvl="1" indent="-179705"/>
            <a:r>
              <a:rPr lang="fi-FI" dirty="0">
                <a:ea typeface="+mn-lt"/>
                <a:cs typeface="+mn-lt"/>
              </a:rPr>
              <a:t>Esim. kaikki harjoittelut eivät voi toteutua samoille ikäryhmille /samankaltaisissa konteksteissa.</a:t>
            </a:r>
          </a:p>
          <a:p>
            <a:pPr marL="539750" lvl="1" indent="-179705"/>
            <a:endParaRPr lang="fi-FI" dirty="0">
              <a:ea typeface="+mn-lt"/>
              <a:cs typeface="+mn-lt"/>
            </a:endParaRPr>
          </a:p>
          <a:p>
            <a:pPr marL="179705" indent="-179705"/>
            <a:r>
              <a:rPr lang="fi-FI" dirty="0">
                <a:ea typeface="+mn-lt"/>
                <a:cs typeface="+mn-lt"/>
              </a:rPr>
              <a:t>Harjoittelun tulee aina olla ohjattua.</a:t>
            </a:r>
          </a:p>
          <a:p>
            <a:pPr marL="179705" indent="-179705"/>
            <a:endParaRPr lang="fi-FI" dirty="0">
              <a:cs typeface="Arial"/>
            </a:endParaRPr>
          </a:p>
          <a:p>
            <a:pPr marL="179705" lvl="0" indent="-179705"/>
            <a:r>
              <a:rPr lang="fi-FI" i="1" dirty="0">
                <a:ea typeface="+mn-lt"/>
                <a:cs typeface="+mn-lt"/>
              </a:rPr>
              <a:t>Opettaja ohjaa ja neuvoo opiskelijaa harjoittelupaikan valinnan pohtimisessa.</a:t>
            </a:r>
          </a:p>
          <a:p>
            <a:pPr marL="179705" lvl="0" indent="-179705"/>
            <a:endParaRPr lang="fi-FI" dirty="0">
              <a:cs typeface="Arial"/>
            </a:endParaRPr>
          </a:p>
          <a:p>
            <a:pPr marL="179705" lvl="0" indent="-179705"/>
            <a:endParaRPr lang="fi-FI">
              <a:cs typeface="Arial"/>
            </a:endParaRPr>
          </a:p>
          <a:p>
            <a:pPr marL="179705" indent="-179705"/>
            <a:endParaRPr lang="fi-FI">
              <a:cs typeface="Arial"/>
            </a:endParaRPr>
          </a:p>
          <a:p>
            <a:pPr marL="179705" indent="-179705"/>
            <a:endParaRPr lang="fi-FI">
              <a:cs typeface="Arial"/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pPr>
              <a:defRPr/>
            </a:pPr>
            <a:fld id="{FBE211DE-3148-4CC5-BA57-2C5455DE5FBF}" type="datetime1">
              <a:rPr lang="fi-FI" smtClean="0"/>
              <a:t>28.2.2022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fi-FI"/>
              <a:t>Toim.ter. tutkinto-ohjelma. Harjoittelujen yleisinfo.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A93D9A3F-3A6C-46E5-B05C-75E124EE33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0394" y="1594809"/>
            <a:ext cx="2001814" cy="551680"/>
          </a:xfrm>
          <a:prstGeom prst="rect">
            <a:avLst/>
          </a:prstGeom>
        </p:spPr>
      </p:pic>
      <p:pic>
        <p:nvPicPr>
          <p:cNvPr id="8" name="Ääni 7">
            <a:hlinkClick r:id="" action="ppaction://media"/>
            <a:extLst>
              <a:ext uri="{FF2B5EF4-FFF2-40B4-BE49-F238E27FC236}">
                <a16:creationId xmlns:a16="http://schemas.microsoft.com/office/drawing/2014/main" id="{474CD4FF-EC04-4BBE-B5EE-010051F2AB9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62612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173"/>
    </mc:Choice>
    <mc:Fallback>
      <p:transition spd="slow" advTm="501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9|2.2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33.5|22.9|17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8|5.1|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|7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7|8.6|5"/>
</p:tagLst>
</file>

<file path=ppt/theme/theme1.xml><?xml version="1.0" encoding="utf-8"?>
<a:theme xmlns:a="http://schemas.openxmlformats.org/drawingml/2006/main" name="metropolia_aloitusdiat">
  <a:themeElements>
    <a:clrScheme name="Metropolia_2018">
      <a:dk1>
        <a:sysClr val="windowText" lastClr="000000"/>
      </a:dk1>
      <a:lt1>
        <a:sysClr val="window" lastClr="FFFFFF"/>
      </a:lt1>
      <a:dk2>
        <a:srgbClr val="9B3223"/>
      </a:dk2>
      <a:lt2>
        <a:srgbClr val="CCC7C0"/>
      </a:lt2>
      <a:accent1>
        <a:srgbClr val="FF5A00"/>
      </a:accent1>
      <a:accent2>
        <a:srgbClr val="FFA100"/>
      </a:accent2>
      <a:accent3>
        <a:srgbClr val="FDC82F"/>
      </a:accent3>
      <a:accent4>
        <a:srgbClr val="0085CF"/>
      </a:accent4>
      <a:accent5>
        <a:srgbClr val="BED200"/>
      </a:accent5>
      <a:accent6>
        <a:srgbClr val="D40072"/>
      </a:accent6>
      <a:hlink>
        <a:srgbClr val="FF5A00"/>
      </a:hlink>
      <a:folHlink>
        <a:srgbClr val="9B3223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idescreen_suomi_kaikki_2018_v05_kevyt (003).pptx [Vain luku]" id="{9ABE1F39-27D3-4069-980F-ACF1CE835854}" vid="{84BC8858-FF84-4810-AEC3-7D0060554B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B5178AEFD74144A770D18C7CB59C28" ma:contentTypeVersion="10" ma:contentTypeDescription="Create a new document." ma:contentTypeScope="" ma:versionID="0b6cea1018a054cd24f9c044d82531bd">
  <xsd:schema xmlns:xsd="http://www.w3.org/2001/XMLSchema" xmlns:xs="http://www.w3.org/2001/XMLSchema" xmlns:p="http://schemas.microsoft.com/office/2006/metadata/properties" xmlns:ns2="44427fa8-0976-4d02-b35e-9383f55fd6f6" xmlns:ns3="548add36-f2f4-432a-8053-9182f4cffa98" targetNamespace="http://schemas.microsoft.com/office/2006/metadata/properties" ma:root="true" ma:fieldsID="637056e8c54a39c0f138304330ba50f8" ns2:_="" ns3:_="">
    <xsd:import namespace="44427fa8-0976-4d02-b35e-9383f55fd6f6"/>
    <xsd:import namespace="548add36-f2f4-432a-8053-9182f4cffa9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427fa8-0976-4d02-b35e-9383f55fd6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8add36-f2f4-432a-8053-9182f4cffa9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6B8CEF-171F-43BE-BC25-7F128AB65A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588CF9-064E-4655-96C1-A2C5C0D0F452}">
  <ds:schemaRefs>
    <ds:schemaRef ds:uri="44427fa8-0976-4d02-b35e-9383f55fd6f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548add36-f2f4-432a-8053-9182f4cffa98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9E226C8-8C1E-47C7-BCDA-8933C0A54F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427fa8-0976-4d02-b35e-9383f55fd6f6"/>
    <ds:schemaRef ds:uri="548add36-f2f4-432a-8053-9182f4cffa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</TotalTime>
  <Words>773</Words>
  <Application>Microsoft Office PowerPoint</Application>
  <PresentationFormat>Näytössä katseltava diaesitys (4:3)</PresentationFormat>
  <Paragraphs>182</Paragraphs>
  <Slides>17</Slides>
  <Notes>1</Notes>
  <HiddenSlides>0</HiddenSlides>
  <MMClips>17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17</vt:i4>
      </vt:variant>
    </vt:vector>
  </HeadingPairs>
  <TitlesOfParts>
    <vt:vector size="25" baseType="lpstr">
      <vt:lpstr>Arial</vt:lpstr>
      <vt:lpstr>Arial,Sans-Serif</vt:lpstr>
      <vt:lpstr>Bodoni MT</vt:lpstr>
      <vt:lpstr>Calibri</vt:lpstr>
      <vt:lpstr>Lucida Grande</vt:lpstr>
      <vt:lpstr>Segoe Script</vt:lpstr>
      <vt:lpstr>metropolia_aloitusdiat</vt:lpstr>
      <vt:lpstr>Office Theme</vt:lpstr>
      <vt:lpstr>RAKENNE, WIKI, WFOT-KRITEERIT TOIMINTATERAPIAN TUTKINTO-OHJELMA </vt:lpstr>
      <vt:lpstr>PowerPoint-esitys</vt:lpstr>
      <vt:lpstr>PowerPoint-esitys</vt:lpstr>
      <vt:lpstr>Jaksoja on yhteensä 4: 33 harj.päivää ja 10 op/jakso</vt:lpstr>
      <vt:lpstr>Harjoittelujen vastuuopettajat   2022</vt:lpstr>
      <vt:lpstr>Tutkinnon harjoittelukoordinaattori ja koulutussuunnittelija</vt:lpstr>
      <vt:lpstr>WFOT:n minimistandardit harjoittelulle</vt:lpstr>
      <vt:lpstr>PowerPoint-esitys</vt:lpstr>
      <vt:lpstr>WFOT:n kriteerit korostavat  harjoittelun monipuolisuutta</vt:lpstr>
      <vt:lpstr>Yhteiset harjoittelun WIKI-sivut opiskelijalle ja työelämäkumppanille</vt:lpstr>
      <vt:lpstr>PowerPoint-esitys</vt:lpstr>
      <vt:lpstr>PowerPoint-esitys</vt:lpstr>
      <vt:lpstr>WIKI Harjoittelujen seurantalomake</vt:lpstr>
      <vt:lpstr>PowerPoint-esitys</vt:lpstr>
      <vt:lpstr>Löydät lomakkeen WIKIstä: tärkeää tietoa opiskelijalle linkin alta</vt:lpstr>
      <vt:lpstr>  Harjoittelun tavoite- ja arviointilomake </vt:lpstr>
      <vt:lpstr>PowerPoint-esitys</vt:lpstr>
    </vt:vector>
  </TitlesOfParts>
  <Company>Metropolia AMK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Anne Talvenheimo-Pesu</dc:creator>
  <cp:lastModifiedBy>Anne Talvenheimo-Pesu</cp:lastModifiedBy>
  <cp:revision>473</cp:revision>
  <cp:lastPrinted>2020-02-14T12:31:33Z</cp:lastPrinted>
  <dcterms:created xsi:type="dcterms:W3CDTF">2018-02-23T08:14:39Z</dcterms:created>
  <dcterms:modified xsi:type="dcterms:W3CDTF">2022-02-28T08:47:18Z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0x010100DFB5178AEFD74144A770D18C7CB59C28</vt:lpwstr>
  </property>
</Properties>
</file>