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F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14.8.2019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 rotWithShape="1">
          <a:blip r:embed="rId2"/>
          <a:srcRect l="2394" t="57" r="3043" b="2529"/>
          <a:stretch/>
        </p:blipFill>
        <p:spPr>
          <a:xfrm rot="5400000">
            <a:off x="1763688" y="692696"/>
            <a:ext cx="5688632" cy="5544616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3131840" y="2145677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Muistathan, että olet jokaisen harjoittelun aikana </a:t>
            </a:r>
            <a:r>
              <a:rPr lang="fi-FI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terapiasuhteeseen </a:t>
            </a:r>
            <a:r>
              <a:rPr lang="fi-FI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liittyvien asioiden äärellä. </a:t>
            </a:r>
            <a:endParaRPr lang="fi-FI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i-FI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i-FI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Ymmärrys </a:t>
            </a:r>
            <a:r>
              <a:rPr lang="fi-FI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niistä rakentuu aiempien kokemusten ja jo omaksutun tiedon pohjalta. Tämän vuoksi on tärkeää, että muistutat mieleesi edellisen </a:t>
            </a:r>
            <a:r>
              <a:rPr lang="fi-FI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terapiasuhdeopintojakson </a:t>
            </a:r>
            <a:r>
              <a:rPr lang="fi-FI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keskeiset asiat.</a:t>
            </a:r>
            <a:endParaRPr lang="fi-FI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</TotalTime>
  <Words>36</Words>
  <Application>Microsoft Office PowerPoint</Application>
  <PresentationFormat>Näytössä katseltava diaesitys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1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3" baseType="lpstr">
      <vt:lpstr>Arial</vt:lpstr>
      <vt:lpstr>Blank</vt:lpstr>
      <vt:lpstr>PowerPoint-esitys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Sanna Piikki</dc:creator>
  <cp:lastModifiedBy>Sanna Piikki</cp:lastModifiedBy>
  <cp:revision>3</cp:revision>
  <dcterms:created xsi:type="dcterms:W3CDTF">2019-08-13T10:08:08Z</dcterms:created>
  <dcterms:modified xsi:type="dcterms:W3CDTF">2019-08-14T06:29:06Z</dcterms:modified>
</cp:coreProperties>
</file>