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98" r:id="rId2"/>
  </p:sldMasterIdLst>
  <p:notesMasterIdLst>
    <p:notesMasterId r:id="rId11"/>
  </p:notesMasterIdLst>
  <p:sldIdLst>
    <p:sldId id="344" r:id="rId3"/>
    <p:sldId id="355" r:id="rId4"/>
    <p:sldId id="324" r:id="rId5"/>
    <p:sldId id="360" r:id="rId6"/>
    <p:sldId id="361" r:id="rId7"/>
    <p:sldId id="354" r:id="rId8"/>
    <p:sldId id="358" r:id="rId9"/>
    <p:sldId id="352" r:id="rId1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napToObjects="1">
      <p:cViewPr varScale="1">
        <p:scale>
          <a:sx n="90" d="100"/>
          <a:sy n="90" d="100"/>
        </p:scale>
        <p:origin x="624" y="6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D71EFF-3638-4C90-B64C-533BCE2CF7E5}" type="datetimeFigureOut">
              <a:rPr lang="fi-FI" smtClean="0"/>
              <a:t>14.12.2023</a:t>
            </a:fld>
            <a:endParaRPr lang="fi-F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24245D-07EF-4D52-8F41-363D10EBA45F}" type="slidenum">
              <a:rPr lang="fi-FI" smtClean="0"/>
              <a:t>‹#›</a:t>
            </a:fld>
            <a:endParaRPr lang="fi-FI"/>
          </a:p>
        </p:txBody>
      </p:sp>
    </p:spTree>
    <p:extLst>
      <p:ext uri="{BB962C8B-B14F-4D97-AF65-F5344CB8AC3E}">
        <p14:creationId xmlns:p14="http://schemas.microsoft.com/office/powerpoint/2010/main" val="1106396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0.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3.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7.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8.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5.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5.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5.png"/></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22.png"/><Relationship Id="rId7" Type="http://schemas.openxmlformats.org/officeDocument/2006/relationships/hyperlink" Target="mailto:etunimi.sukunimi@metropolia.fi" TargetMode="External"/><Relationship Id="rId2" Type="http://schemas.openxmlformats.org/officeDocument/2006/relationships/image" Target="../media/image55.jpeg"/><Relationship Id="rId1" Type="http://schemas.openxmlformats.org/officeDocument/2006/relationships/slideMaster" Target="../slideMasters/slideMaster1.xml"/><Relationship Id="rId6" Type="http://schemas.openxmlformats.org/officeDocument/2006/relationships/hyperlink" Target="http://www.facebook.com/MetropoliaAMK" TargetMode="External"/><Relationship Id="rId5" Type="http://schemas.openxmlformats.org/officeDocument/2006/relationships/hyperlink" Target="http://www.metropolia.fi" TargetMode="External"/><Relationship Id="rId4" Type="http://schemas.openxmlformats.org/officeDocument/2006/relationships/image" Target="../media/image3.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9.jpe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0.jpe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1.jpe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2.jpe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4.jpe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5.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9.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2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45381" y="0"/>
            <a:ext cx="7698619"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7"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5675"/>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7"/>
          </a:xfrm>
          <a:prstGeom prst="rect">
            <a:avLst/>
          </a:prstGeom>
        </p:spPr>
      </p:pic>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15"/>
          <a:stretch/>
        </p:blipFill>
        <p:spPr>
          <a:xfrm>
            <a:off x="1440000" y="10666"/>
            <a:ext cx="7676785" cy="318135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6"/>
            <a:ext cx="2441049" cy="3175200"/>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53065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39999"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5"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1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9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45381" y="0"/>
            <a:ext cx="7698619"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5675"/>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2457552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8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flipH="1">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3817" cy="3178799"/>
          </a:xfrm>
          <a:prstGeom prst="rect">
            <a:avLst/>
          </a:prstGeom>
        </p:spPr>
      </p:pic>
      <p:pic>
        <p:nvPicPr>
          <p:cNvPr id="10" name="Kuva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7"/>
          </a:xfrm>
          <a:prstGeom prst="rect">
            <a:avLst/>
          </a:prstGeom>
        </p:spPr>
      </p:pic>
      <p:sp>
        <p:nvSpPr>
          <p:cNvPr id="11"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3"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185377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3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4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r="-59"/>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6"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5_Vertical Title and Text">
    <p:spTree>
      <p:nvGrpSpPr>
        <p:cNvPr id="1" name=""/>
        <p:cNvGrpSpPr/>
        <p:nvPr/>
      </p:nvGrpSpPr>
      <p:grpSpPr>
        <a:xfrm>
          <a:off x="0" y="0"/>
          <a:ext cx="0" cy="0"/>
          <a:chOff x="0" y="0"/>
          <a:chExt cx="0" cy="0"/>
        </a:xfrm>
      </p:grpSpPr>
      <p:sp>
        <p:nvSpPr>
          <p:cNvPr id="19"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pic>
        <p:nvPicPr>
          <p:cNvPr id="24"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9355" y="1142"/>
            <a:ext cx="7698619" cy="3190875"/>
          </a:xfrm>
          <a:prstGeom prst="rect">
            <a:avLst/>
          </a:prstGeom>
        </p:spPr>
      </p:pic>
      <p:pic>
        <p:nvPicPr>
          <p:cNvPr id="28" name="Kuva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1" y="6017"/>
            <a:ext cx="2449352" cy="3186000"/>
          </a:xfrm>
          <a:prstGeom prst="rect">
            <a:avLst/>
          </a:prstGeom>
        </p:spPr>
      </p:pic>
      <p:pic>
        <p:nvPicPr>
          <p:cNvPr id="29" name="Kuva 2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30" name="Title 1"/>
          <p:cNvSpPr>
            <a:spLocks noGrp="1"/>
          </p:cNvSpPr>
          <p:nvPr userDrawn="1">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6_Vertical Title and Tex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40000" y="2847"/>
            <a:ext cx="7690392" cy="318746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1512"/>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3168468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erussivu_punainen_tähti">
    <p:spTree>
      <p:nvGrpSpPr>
        <p:cNvPr id="1" name=""/>
        <p:cNvGrpSpPr/>
        <p:nvPr/>
      </p:nvGrpSpPr>
      <p:grpSpPr>
        <a:xfrm>
          <a:off x="0" y="0"/>
          <a:ext cx="0" cy="0"/>
          <a:chOff x="0" y="0"/>
          <a:chExt cx="0" cy="0"/>
        </a:xfrm>
      </p:grpSpPr>
      <p:pic>
        <p:nvPicPr>
          <p:cNvPr id="9" name="Kuva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234" y="-106"/>
            <a:ext cx="3274931" cy="5143712"/>
          </a:xfrm>
          <a:prstGeom prst="rect">
            <a:avLst/>
          </a:prstGeom>
        </p:spPr>
      </p:pic>
      <p:pic>
        <p:nvPicPr>
          <p:cNvPr id="8" name="Kuva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1381544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65"/>
          <a:stretch/>
        </p:blipFill>
        <p:spPr>
          <a:xfrm flipH="1">
            <a:off x="1440000" y="0"/>
            <a:ext cx="7704000" cy="320040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4" name="Tekstiruutu 11"/>
          <p:cNvSpPr txBox="1"/>
          <p:nvPr userDrawn="1"/>
        </p:nvSpPr>
        <p:spPr>
          <a:xfrm>
            <a:off x="6852860" y="3038151"/>
            <a:ext cx="2291140" cy="162249"/>
          </a:xfrm>
          <a:prstGeom prst="rect">
            <a:avLst/>
          </a:prstGeom>
          <a:noFill/>
        </p:spPr>
        <p:txBody>
          <a:bodyPr wrap="square" lIns="0" tIns="0" rIns="72000" bIns="54000" rtlCol="0">
            <a:spAutoFit/>
          </a:bodyPr>
          <a:lstStyle/>
          <a:p>
            <a:pPr algn="r"/>
            <a:r>
              <a:rPr lang="fi-FI" sz="700" dirty="0">
                <a:solidFill>
                  <a:schemeClr val="bg1"/>
                </a:solidFill>
                <a:latin typeface="+mn-lt"/>
              </a:rPr>
              <a:t>Helsingin kaupungin aineistopankki / +</a:t>
            </a:r>
            <a:r>
              <a:rPr lang="fi-FI" sz="700" dirty="0" err="1">
                <a:solidFill>
                  <a:schemeClr val="bg1"/>
                </a:solidFill>
                <a:latin typeface="+mn-lt"/>
              </a:rPr>
              <a:t>ina</a:t>
            </a:r>
            <a:r>
              <a:rPr lang="fi-FI" sz="700" dirty="0">
                <a:solidFill>
                  <a:schemeClr val="bg1"/>
                </a:solidFill>
                <a:latin typeface="+mn-lt"/>
              </a:rPr>
              <a:t>+</a:t>
            </a: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2"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4" name="Kuva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0" y="14400"/>
            <a:ext cx="2449352" cy="3185999"/>
          </a:xfrm>
          <a:prstGeom prst="rect">
            <a:avLst/>
          </a:prstGeom>
        </p:spPr>
      </p:pic>
      <p:pic>
        <p:nvPicPr>
          <p:cNvPr id="11" name="Kuva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3"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5"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erussivu_punainen_kehät">
    <p:spTree>
      <p:nvGrpSpPr>
        <p:cNvPr id="1" name=""/>
        <p:cNvGrpSpPr/>
        <p:nvPr/>
      </p:nvGrpSpPr>
      <p:grpSpPr>
        <a:xfrm>
          <a:off x="0" y="0"/>
          <a:ext cx="0" cy="0"/>
          <a:chOff x="0" y="0"/>
          <a:chExt cx="0" cy="0"/>
        </a:xfrm>
      </p:grpSpPr>
      <p:pic>
        <p:nvPicPr>
          <p:cNvPr id="9" name="Kuva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352" y="-6858"/>
            <a:ext cx="3279648" cy="5157216"/>
          </a:xfrm>
          <a:prstGeom prst="rect">
            <a:avLst/>
          </a:prstGeom>
        </p:spPr>
      </p:pic>
      <p:pic>
        <p:nvPicPr>
          <p:cNvPr id="8" name="Kuva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24431022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erussivu_punainen_viivat">
    <p:spTree>
      <p:nvGrpSpPr>
        <p:cNvPr id="1" name=""/>
        <p:cNvGrpSpPr/>
        <p:nvPr/>
      </p:nvGrpSpPr>
      <p:grpSpPr>
        <a:xfrm>
          <a:off x="0" y="0"/>
          <a:ext cx="0" cy="0"/>
          <a:chOff x="0" y="0"/>
          <a:chExt cx="0" cy="0"/>
        </a:xfrm>
      </p:grpSpPr>
      <p:pic>
        <p:nvPicPr>
          <p:cNvPr id="9" name="Kuva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70024" y="2706"/>
            <a:ext cx="3271350" cy="5138088"/>
          </a:xfrm>
          <a:prstGeom prst="rect">
            <a:avLst/>
          </a:prstGeom>
        </p:spPr>
      </p:pic>
      <p:pic>
        <p:nvPicPr>
          <p:cNvPr id="8" name="Kuva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41605252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erussivu_punainen_sydän">
    <p:spTree>
      <p:nvGrpSpPr>
        <p:cNvPr id="1" name=""/>
        <p:cNvGrpSpPr/>
        <p:nvPr/>
      </p:nvGrpSpPr>
      <p:grpSpPr>
        <a:xfrm>
          <a:off x="0" y="0"/>
          <a:ext cx="0" cy="0"/>
          <a:chOff x="0" y="0"/>
          <a:chExt cx="0" cy="0"/>
        </a:xfrm>
      </p:grpSpPr>
      <p:pic>
        <p:nvPicPr>
          <p:cNvPr id="9" name="Kuva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352" y="-6858"/>
            <a:ext cx="3279648" cy="5157216"/>
          </a:xfrm>
          <a:prstGeom prst="rect">
            <a:avLst/>
          </a:prstGeom>
        </p:spPr>
      </p:pic>
      <p:pic>
        <p:nvPicPr>
          <p:cNvPr id="8" name="Kuva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9168520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erussivu_harmaa_tähti">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000" y="3827"/>
            <a:ext cx="3276000" cy="5135844"/>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27837557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erussivu_harmaa_kehä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58256" y="-6858"/>
            <a:ext cx="3285744" cy="5157216"/>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17555414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erussivu_harmaa_viiva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000" y="3826"/>
            <a:ext cx="3276000" cy="5135844"/>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2554073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erussivu_harmaa_sydän">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58256" y="-6858"/>
            <a:ext cx="3285744" cy="5157216"/>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4064146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erussivu_oranssi_tähti">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70624" y="3175"/>
            <a:ext cx="3270751" cy="5137147"/>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hasCustomPrompt="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a:t>
            </a:r>
            <a:r>
              <a:rPr lang="fi-FI" sz="2600" b="0" i="0" dirty="0">
                <a:solidFill>
                  <a:srgbClr val="000000"/>
                </a:solidFill>
                <a:latin typeface="Lucida Grande"/>
                <a:ea typeface="Lucida Grande"/>
                <a:cs typeface="Lucida Grande"/>
              </a:rPr>
              <a:t>8_Custom </a:t>
            </a:r>
            <a:r>
              <a:rPr lang="fi-FI" sz="2600" b="0" i="0" dirty="0" err="1">
                <a:solidFill>
                  <a:srgbClr val="000000"/>
                </a:solidFill>
                <a:latin typeface="Lucida Grande"/>
                <a:ea typeface="Lucida Grande"/>
                <a:cs typeface="Lucida Grande"/>
              </a:rPr>
              <a:t>Layout</a:t>
            </a:r>
            <a:r>
              <a:rPr lang="fi-FI" dirty="0" err="1"/>
              <a:t>nd</a:t>
            </a:r>
            <a:r>
              <a:rPr lang="fi-FI" dirty="0"/>
              <a:t>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fi-FI" dirty="0"/>
          </a:p>
        </p:txBody>
      </p:sp>
    </p:spTree>
    <p:extLst>
      <p:ext uri="{BB962C8B-B14F-4D97-AF65-F5344CB8AC3E}">
        <p14:creationId xmlns:p14="http://schemas.microsoft.com/office/powerpoint/2010/main" val="33975298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erussivu_oranssi_kehä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70769" y="364"/>
            <a:ext cx="3270461" cy="5142770"/>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hasCustomPrompt="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a:t>
            </a:r>
            <a:r>
              <a:rPr lang="fi-FI" sz="2600" b="0" i="0" dirty="0">
                <a:solidFill>
                  <a:srgbClr val="000000"/>
                </a:solidFill>
                <a:latin typeface="Lucida Grande"/>
                <a:ea typeface="Lucida Grande"/>
                <a:cs typeface="Lucida Grande"/>
              </a:rPr>
              <a:t>8_Custom </a:t>
            </a:r>
            <a:r>
              <a:rPr lang="fi-FI" sz="2600" b="0" i="0" dirty="0" err="1">
                <a:solidFill>
                  <a:srgbClr val="000000"/>
                </a:solidFill>
                <a:latin typeface="Lucida Grande"/>
                <a:ea typeface="Lucida Grande"/>
                <a:cs typeface="Lucida Grande"/>
              </a:rPr>
              <a:t>Layout</a:t>
            </a:r>
            <a:r>
              <a:rPr lang="fi-FI" dirty="0" err="1"/>
              <a:t>nd</a:t>
            </a:r>
            <a:r>
              <a:rPr lang="fi-FI" dirty="0"/>
              <a:t>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fi-FI" dirty="0"/>
          </a:p>
        </p:txBody>
      </p:sp>
    </p:spTree>
    <p:extLst>
      <p:ext uri="{BB962C8B-B14F-4D97-AF65-F5344CB8AC3E}">
        <p14:creationId xmlns:p14="http://schemas.microsoft.com/office/powerpoint/2010/main" val="23903770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erussivu_oranssi_viiva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834" y="364"/>
            <a:ext cx="3274331" cy="5142770"/>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hasCustomPrompt="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a:t>
            </a:r>
            <a:r>
              <a:rPr lang="fi-FI" sz="2600" b="0" i="0" dirty="0">
                <a:solidFill>
                  <a:srgbClr val="000000"/>
                </a:solidFill>
                <a:latin typeface="Lucida Grande"/>
                <a:ea typeface="Lucida Grande"/>
                <a:cs typeface="Lucida Grande"/>
              </a:rPr>
              <a:t>8_Custom </a:t>
            </a:r>
            <a:r>
              <a:rPr lang="fi-FI" sz="2600" b="0" i="0" dirty="0" err="1">
                <a:solidFill>
                  <a:srgbClr val="000000"/>
                </a:solidFill>
                <a:latin typeface="Lucida Grande"/>
                <a:ea typeface="Lucida Grande"/>
                <a:cs typeface="Lucida Grande"/>
              </a:rPr>
              <a:t>Layout</a:t>
            </a:r>
            <a:r>
              <a:rPr lang="fi-FI" dirty="0" err="1"/>
              <a:t>nd</a:t>
            </a:r>
            <a:r>
              <a:rPr lang="fi-FI" dirty="0"/>
              <a:t>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fi-FI" dirty="0"/>
          </a:p>
        </p:txBody>
      </p:sp>
    </p:spTree>
    <p:extLst>
      <p:ext uri="{BB962C8B-B14F-4D97-AF65-F5344CB8AC3E}">
        <p14:creationId xmlns:p14="http://schemas.microsoft.com/office/powerpoint/2010/main" val="3880841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64"/>
          <a:stretch/>
        </p:blipFill>
        <p:spPr>
          <a:xfrm>
            <a:off x="1440000" y="-3621"/>
            <a:ext cx="7704000" cy="3200400"/>
          </a:xfrm>
          <a:prstGeom prst="rect">
            <a:avLst/>
          </a:prstGeom>
        </p:spPr>
      </p:pic>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1"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3" name="Kuva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0" y="10779"/>
            <a:ext cx="2449352" cy="3185999"/>
          </a:xfrm>
          <a:prstGeom prst="rect">
            <a:avLst/>
          </a:prstGeom>
        </p:spPr>
      </p:pic>
      <p:pic>
        <p:nvPicPr>
          <p:cNvPr id="10" name="Kuva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1"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3"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erussivu_oranssi_sydän">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72557" y="3175"/>
            <a:ext cx="3266885" cy="5137147"/>
          </a:xfrm>
          <a:prstGeom prst="rect">
            <a:avLst/>
          </a:prstGeom>
        </p:spPr>
      </p:pic>
      <p:pic>
        <p:nvPicPr>
          <p:cNvPr id="10" name="Kuva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
        <p:nvSpPr>
          <p:cNvPr id="28" name="Rectangle 2"/>
          <p:cNvSpPr>
            <a:spLocks noGrp="1" noChangeArrowheads="1"/>
          </p:cNvSpPr>
          <p:nvPr userDrawn="1">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29" name="Rectangle 3"/>
          <p:cNvSpPr>
            <a:spLocks noGrp="1" noChangeArrowheads="1"/>
          </p:cNvSpPr>
          <p:nvPr userDrawn="1">
            <p:ph idx="1" hasCustomPrompt="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fi-FI" dirty="0" err="1"/>
              <a:t>Click</a:t>
            </a:r>
            <a:r>
              <a:rPr lang="fi-FI" dirty="0"/>
              <a:t> to </a:t>
            </a:r>
            <a:r>
              <a:rPr lang="fi-FI" dirty="0" err="1"/>
              <a:t>edit</a:t>
            </a:r>
            <a:r>
              <a:rPr lang="fi-FI" dirty="0"/>
              <a:t> </a:t>
            </a:r>
            <a:r>
              <a:rPr lang="fi-FI" dirty="0" err="1"/>
              <a:t>Master</a:t>
            </a:r>
            <a:r>
              <a:rPr lang="fi-FI" dirty="0"/>
              <a:t> </a:t>
            </a:r>
            <a:r>
              <a:rPr lang="fi-FI" dirty="0" err="1"/>
              <a:t>text</a:t>
            </a:r>
            <a:r>
              <a:rPr lang="fi-FI" dirty="0"/>
              <a:t> </a:t>
            </a:r>
            <a:r>
              <a:rPr lang="fi-FI" dirty="0" err="1"/>
              <a:t>styles</a:t>
            </a:r>
            <a:endParaRPr lang="fi-FI" dirty="0"/>
          </a:p>
          <a:p>
            <a:pPr lvl="1"/>
            <a:r>
              <a:rPr lang="fi-FI" dirty="0"/>
              <a:t>Seco</a:t>
            </a:r>
            <a:r>
              <a:rPr lang="fi-FI" sz="2600" b="0" i="0" dirty="0">
                <a:solidFill>
                  <a:srgbClr val="000000"/>
                </a:solidFill>
                <a:latin typeface="Lucida Grande"/>
                <a:ea typeface="Lucida Grande"/>
                <a:cs typeface="Lucida Grande"/>
              </a:rPr>
              <a:t>8_Custom </a:t>
            </a:r>
            <a:r>
              <a:rPr lang="fi-FI" sz="2600" b="0" i="0" dirty="0" err="1">
                <a:solidFill>
                  <a:srgbClr val="000000"/>
                </a:solidFill>
                <a:latin typeface="Lucida Grande"/>
                <a:ea typeface="Lucida Grande"/>
                <a:cs typeface="Lucida Grande"/>
              </a:rPr>
              <a:t>Layout</a:t>
            </a:r>
            <a:r>
              <a:rPr lang="fi-FI" dirty="0" err="1"/>
              <a:t>nd</a:t>
            </a:r>
            <a:r>
              <a:rPr lang="fi-FI" dirty="0"/>
              <a:t>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fi-FI" dirty="0"/>
          </a:p>
        </p:txBody>
      </p:sp>
    </p:spTree>
    <p:extLst>
      <p:ext uri="{BB962C8B-B14F-4D97-AF65-F5344CB8AC3E}">
        <p14:creationId xmlns:p14="http://schemas.microsoft.com/office/powerpoint/2010/main" val="12521216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erussivu_blanco_punainen_tähti">
    <p:spTree>
      <p:nvGrpSpPr>
        <p:cNvPr id="1" name=""/>
        <p:cNvGrpSpPr/>
        <p:nvPr/>
      </p:nvGrpSpPr>
      <p:grpSpPr>
        <a:xfrm>
          <a:off x="0" y="0"/>
          <a:ext cx="0" cy="0"/>
          <a:chOff x="0" y="0"/>
          <a:chExt cx="0" cy="0"/>
        </a:xfrm>
      </p:grpSpPr>
      <p:pic>
        <p:nvPicPr>
          <p:cNvPr id="5" name="Kuva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0507" y="-4762"/>
            <a:ext cx="3280860" cy="5153025"/>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Tree>
    <p:extLst>
      <p:ext uri="{BB962C8B-B14F-4D97-AF65-F5344CB8AC3E}">
        <p14:creationId xmlns:p14="http://schemas.microsoft.com/office/powerpoint/2010/main" val="109300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erussivu_blanco_punainen_kehät">
    <p:spTree>
      <p:nvGrpSpPr>
        <p:cNvPr id="1" name=""/>
        <p:cNvGrpSpPr/>
        <p:nvPr/>
      </p:nvGrpSpPr>
      <p:grpSpPr>
        <a:xfrm>
          <a:off x="0" y="0"/>
          <a:ext cx="0" cy="0"/>
          <a:chOff x="0" y="0"/>
          <a:chExt cx="0" cy="0"/>
        </a:xfrm>
      </p:grpSpPr>
      <p:pic>
        <p:nvPicPr>
          <p:cNvPr id="5" name="Kuva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486" y="4737"/>
            <a:ext cx="3264900" cy="5134025"/>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Tree>
    <p:extLst>
      <p:ext uri="{BB962C8B-B14F-4D97-AF65-F5344CB8AC3E}">
        <p14:creationId xmlns:p14="http://schemas.microsoft.com/office/powerpoint/2010/main" val="24599878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erussivu_blanco_punainen_viivat">
    <p:spTree>
      <p:nvGrpSpPr>
        <p:cNvPr id="1" name=""/>
        <p:cNvGrpSpPr/>
        <p:nvPr/>
      </p:nvGrpSpPr>
      <p:grpSpPr>
        <a:xfrm>
          <a:off x="0" y="0"/>
          <a:ext cx="0" cy="0"/>
          <a:chOff x="0" y="0"/>
          <a:chExt cx="0" cy="0"/>
        </a:xfrm>
      </p:grpSpPr>
      <p:pic>
        <p:nvPicPr>
          <p:cNvPr id="5" name="Kuva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0906" y="-4135"/>
            <a:ext cx="3280062" cy="5151770"/>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Tree>
    <p:extLst>
      <p:ext uri="{BB962C8B-B14F-4D97-AF65-F5344CB8AC3E}">
        <p14:creationId xmlns:p14="http://schemas.microsoft.com/office/powerpoint/2010/main" val="11143731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erussivu_blanco_punainen_sydän">
    <p:spTree>
      <p:nvGrpSpPr>
        <p:cNvPr id="1" name=""/>
        <p:cNvGrpSpPr/>
        <p:nvPr/>
      </p:nvGrpSpPr>
      <p:grpSpPr>
        <a:xfrm>
          <a:off x="0" y="0"/>
          <a:ext cx="0" cy="0"/>
          <a:chOff x="0" y="0"/>
          <a:chExt cx="0" cy="0"/>
        </a:xfrm>
      </p:grpSpPr>
      <p:pic>
        <p:nvPicPr>
          <p:cNvPr id="5" name="Kuva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8486" y="4737"/>
            <a:ext cx="3264900" cy="5134025"/>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59"/>
            <a:ext cx="992854" cy="671637"/>
          </a:xfrm>
          <a:prstGeom prst="rect">
            <a:avLst/>
          </a:prstGeom>
        </p:spPr>
      </p:pic>
    </p:spTree>
    <p:extLst>
      <p:ext uri="{BB962C8B-B14F-4D97-AF65-F5344CB8AC3E}">
        <p14:creationId xmlns:p14="http://schemas.microsoft.com/office/powerpoint/2010/main" val="16159523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erussivu_blanco_harmaa_tähti">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57648" y="-2877"/>
            <a:ext cx="3284554" cy="5149254"/>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26321014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erussivu_blanco_harmaa_kehä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3431" y="3155"/>
            <a:ext cx="3272985" cy="5137190"/>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28099249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erussivu_blanco_harmaa_viiva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58883" y="-940"/>
            <a:ext cx="3282083" cy="5145380"/>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39461739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erussivu_blanco_harmaa_sydän">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932" y="5512"/>
            <a:ext cx="3269982" cy="5132476"/>
          </a:xfrm>
          <a:prstGeom prst="rect">
            <a:avLst/>
          </a:prstGeom>
        </p:spPr>
      </p:pic>
      <p:pic>
        <p:nvPicPr>
          <p:cNvPr id="4" name="Kuva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19151357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erussivu_blanco_oranssi_tähti">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7552" y="7895"/>
            <a:ext cx="3264743" cy="5127710"/>
          </a:xfrm>
          <a:prstGeom prst="rect">
            <a:avLst/>
          </a:prstGeom>
        </p:spPr>
      </p:pic>
      <p:pic>
        <p:nvPicPr>
          <p:cNvPr id="5" name="Kuva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146053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40000" y="0"/>
            <a:ext cx="7704000" cy="319310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9"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sp>
        <p:nvSpPr>
          <p:cNvPr id="22" name="Tekstiruutu 11"/>
          <p:cNvSpPr txBox="1"/>
          <p:nvPr userDrawn="1"/>
        </p:nvSpPr>
        <p:spPr>
          <a:xfrm>
            <a:off x="7136112" y="3042913"/>
            <a:ext cx="2007888" cy="162249"/>
          </a:xfrm>
          <a:prstGeom prst="rect">
            <a:avLst/>
          </a:prstGeom>
          <a:noFill/>
        </p:spPr>
        <p:txBody>
          <a:bodyPr wrap="square" lIns="0" tIns="0" rIns="72000" bIns="54000" rtlCol="0">
            <a:spAutoFit/>
          </a:bodyPr>
          <a:lstStyle/>
          <a:p>
            <a:pPr algn="r"/>
            <a:r>
              <a:rPr lang="fi-FI" sz="700" dirty="0">
                <a:solidFill>
                  <a:schemeClr val="bg1"/>
                </a:solidFill>
                <a:latin typeface="+mn-lt"/>
              </a:rPr>
              <a:t>Helsingin kaupungin aineistopankki / Lauri</a:t>
            </a:r>
            <a:r>
              <a:rPr lang="fi-FI" sz="700" baseline="0" dirty="0">
                <a:solidFill>
                  <a:schemeClr val="bg1"/>
                </a:solidFill>
                <a:latin typeface="+mn-lt"/>
              </a:rPr>
              <a:t> Rotko</a:t>
            </a:r>
            <a:endParaRPr lang="fi-FI" sz="700" dirty="0">
              <a:solidFill>
                <a:schemeClr val="bg1"/>
              </a:solidFill>
              <a:latin typeface="+mn-lt"/>
            </a:endParaRPr>
          </a:p>
        </p:txBody>
      </p:sp>
      <p:pic>
        <p:nvPicPr>
          <p:cNvPr id="23" name="Kuva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1" y="14305"/>
            <a:ext cx="2443817" cy="3178799"/>
          </a:xfrm>
          <a:prstGeom prst="rect">
            <a:avLst/>
          </a:prstGeom>
        </p:spPr>
      </p:pic>
      <p:pic>
        <p:nvPicPr>
          <p:cNvPr id="14" name="Kuva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1"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3"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erussivu_blanco_oranssi_kehät">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352" y="-6858"/>
            <a:ext cx="3279648" cy="5157216"/>
          </a:xfrm>
          <a:prstGeom prst="rect">
            <a:avLst/>
          </a:prstGeom>
        </p:spPr>
      </p:pic>
      <p:pic>
        <p:nvPicPr>
          <p:cNvPr id="5" name="Kuva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3134476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erussivu_blanco_oranssi_viiva">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7949" y="8519"/>
            <a:ext cx="3263948" cy="5126461"/>
          </a:xfrm>
          <a:prstGeom prst="rect">
            <a:avLst/>
          </a:prstGeom>
        </p:spPr>
      </p:pic>
      <p:pic>
        <p:nvPicPr>
          <p:cNvPr id="5" name="Kuva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34486569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erussivu_blanco_oranssi_sydän">
    <p:spTree>
      <p:nvGrpSpPr>
        <p:cNvPr id="1" name=""/>
        <p:cNvGrpSpPr/>
        <p:nvPr/>
      </p:nvGrpSpPr>
      <p:grpSpPr>
        <a:xfrm>
          <a:off x="0" y="0"/>
          <a:ext cx="0" cy="0"/>
          <a:chOff x="0" y="0"/>
          <a:chExt cx="0" cy="0"/>
        </a:xfrm>
      </p:grpSpPr>
      <p:pic>
        <p:nvPicPr>
          <p:cNvPr id="7" name="Kuva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64352" y="-6858"/>
            <a:ext cx="3279648" cy="5157216"/>
          </a:xfrm>
          <a:prstGeom prst="rect">
            <a:avLst/>
          </a:prstGeom>
        </p:spPr>
      </p:pic>
      <p:pic>
        <p:nvPicPr>
          <p:cNvPr id="5" name="Kuva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925191" y="4294760"/>
            <a:ext cx="992853" cy="671636"/>
          </a:xfrm>
          <a:prstGeom prst="rect">
            <a:avLst/>
          </a:prstGeom>
        </p:spPr>
      </p:pic>
    </p:spTree>
    <p:extLst>
      <p:ext uri="{BB962C8B-B14F-4D97-AF65-F5344CB8AC3E}">
        <p14:creationId xmlns:p14="http://schemas.microsoft.com/office/powerpoint/2010/main" val="25928032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Perussivu_kaksi_palstaa">
    <p:spTree>
      <p:nvGrpSpPr>
        <p:cNvPr id="1" name=""/>
        <p:cNvGrpSpPr/>
        <p:nvPr/>
      </p:nvGrpSpPr>
      <p:grpSpPr>
        <a:xfrm>
          <a:off x="0" y="0"/>
          <a:ext cx="0" cy="0"/>
          <a:chOff x="0" y="0"/>
          <a:chExt cx="0" cy="0"/>
        </a:xfrm>
      </p:grpSpPr>
      <p:sp>
        <p:nvSpPr>
          <p:cNvPr id="7" name="Otsikko 1"/>
          <p:cNvSpPr>
            <a:spLocks noGrp="1"/>
          </p:cNvSpPr>
          <p:nvPr>
            <p:ph type="title"/>
          </p:nvPr>
        </p:nvSpPr>
        <p:spPr>
          <a:xfrm>
            <a:off x="684000" y="540000"/>
            <a:ext cx="7767639" cy="777627"/>
          </a:xfrm>
        </p:spPr>
        <p:txBody>
          <a:bodyPr lIns="0" tIns="0" rIns="0" bIns="0"/>
          <a:lstStyle>
            <a:lvl1pPr algn="l">
              <a:defRPr sz="2800">
                <a:latin typeface="Arial"/>
                <a:cs typeface="Arial"/>
              </a:defRPr>
            </a:lvl1pPr>
          </a:lstStyle>
          <a:p>
            <a:r>
              <a:rPr lang="en-US"/>
              <a:t>Click to edit Master title style</a:t>
            </a:r>
            <a:endParaRPr lang="fi-FI" dirty="0"/>
          </a:p>
        </p:txBody>
      </p:sp>
      <p:sp>
        <p:nvSpPr>
          <p:cNvPr id="8" name="Sisällön paikkamerkki 3"/>
          <p:cNvSpPr>
            <a:spLocks noGrp="1"/>
          </p:cNvSpPr>
          <p:nvPr>
            <p:ph sz="half" idx="2"/>
          </p:nvPr>
        </p:nvSpPr>
        <p:spPr>
          <a:xfrm>
            <a:off x="684000" y="1440000"/>
            <a:ext cx="3808413" cy="2488406"/>
          </a:xfrm>
          <a:prstGeom prst="rect">
            <a:avLst/>
          </a:prstGeom>
        </p:spPr>
        <p:txBody>
          <a:bodyPr lIns="0" tIns="0" rIns="0" bIns="0"/>
          <a:lstStyle>
            <a:lvl1pPr marL="180000" indent="-180000">
              <a:buFont typeface="Arial"/>
              <a:buChar char="•"/>
              <a:defRPr sz="2400">
                <a:latin typeface="Arial"/>
                <a:cs typeface="Arial"/>
              </a:defRPr>
            </a:lvl1pPr>
            <a:lvl2pPr marL="540000" indent="-180000">
              <a:buFont typeface="Arial"/>
              <a:buChar char="•"/>
              <a:defRPr sz="2000">
                <a:latin typeface="Arial"/>
                <a:cs typeface="Arial"/>
              </a:defRPr>
            </a:lvl2pPr>
            <a:lvl3pPr marL="900000" indent="-180000">
              <a:buFont typeface="Arial"/>
              <a:buChar char="•"/>
              <a:defRPr sz="1800">
                <a:latin typeface="Arial"/>
                <a:cs typeface="Arial"/>
              </a:defRPr>
            </a:lvl3pPr>
            <a:lvl4pPr marL="1260000" indent="-180000">
              <a:buFont typeface="Arial"/>
              <a:buChar char="•"/>
              <a:defRPr sz="1600">
                <a:latin typeface="Arial"/>
                <a:cs typeface="Arial"/>
              </a:defRPr>
            </a:lvl4pPr>
            <a:lvl5pPr marL="1620000" indent="-180000">
              <a:buFont typeface="Arial"/>
              <a:buChar char="•"/>
              <a:defRPr sz="1600">
                <a:latin typeface="Arial"/>
                <a:cs typeface="Aria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10" name="Sisällön paikkamerkki 3"/>
          <p:cNvSpPr>
            <a:spLocks noGrp="1"/>
          </p:cNvSpPr>
          <p:nvPr>
            <p:ph sz="half" idx="10"/>
          </p:nvPr>
        </p:nvSpPr>
        <p:spPr>
          <a:xfrm>
            <a:off x="4644000" y="1440000"/>
            <a:ext cx="3808413" cy="2488406"/>
          </a:xfrm>
          <a:prstGeom prst="rect">
            <a:avLst/>
          </a:prstGeom>
        </p:spPr>
        <p:txBody>
          <a:bodyPr rIns="0" bIns="0"/>
          <a:lstStyle>
            <a:lvl1pPr marL="180000" indent="-180000">
              <a:buFont typeface="Arial"/>
              <a:buChar char="•"/>
              <a:defRPr sz="2400">
                <a:latin typeface="Arial"/>
                <a:cs typeface="Arial"/>
              </a:defRPr>
            </a:lvl1pPr>
            <a:lvl2pPr marL="540000" indent="-180000">
              <a:buFont typeface="Arial"/>
              <a:buChar char="•"/>
              <a:defRPr sz="2000">
                <a:latin typeface="Arial"/>
                <a:cs typeface="Arial"/>
              </a:defRPr>
            </a:lvl2pPr>
            <a:lvl3pPr marL="900000" indent="-180000">
              <a:buFont typeface="Arial"/>
              <a:buChar char="•"/>
              <a:defRPr sz="1800">
                <a:latin typeface="Arial"/>
                <a:cs typeface="Arial"/>
              </a:defRPr>
            </a:lvl3pPr>
            <a:lvl4pPr marL="1260000" indent="-180000">
              <a:buFont typeface="Arial"/>
              <a:buChar char="•"/>
              <a:defRPr sz="1600">
                <a:latin typeface="Arial"/>
                <a:cs typeface="Arial"/>
              </a:defRPr>
            </a:lvl4pPr>
            <a:lvl5pPr marL="1620000" indent="-180000">
              <a:buFont typeface="Arial"/>
              <a:buChar char="•"/>
              <a:defRPr sz="1600">
                <a:latin typeface="Arial"/>
                <a:cs typeface="Aria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5481156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erussivu_yksi_palsta">
    <p:spTree>
      <p:nvGrpSpPr>
        <p:cNvPr id="1" name=""/>
        <p:cNvGrpSpPr/>
        <p:nvPr/>
      </p:nvGrpSpPr>
      <p:grpSpPr>
        <a:xfrm>
          <a:off x="0" y="0"/>
          <a:ext cx="0" cy="0"/>
          <a:chOff x="0" y="0"/>
          <a:chExt cx="0" cy="0"/>
        </a:xfrm>
      </p:grpSpPr>
      <p:sp>
        <p:nvSpPr>
          <p:cNvPr id="28" name="Rectangle 2"/>
          <p:cNvSpPr>
            <a:spLocks noGrp="1" noChangeArrowheads="1"/>
          </p:cNvSpPr>
          <p:nvPr>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a:defRPr sz="2800">
                <a:latin typeface="Arial"/>
                <a:cs typeface="Arial"/>
              </a:defRPr>
            </a:lvl1pPr>
          </a:lstStyle>
          <a:p>
            <a:pPr lvl="0"/>
            <a:r>
              <a:rPr lang="en-US"/>
              <a:t>Click to edit Master title style</a:t>
            </a:r>
            <a:endParaRPr lang="fi-FI" dirty="0"/>
          </a:p>
        </p:txBody>
      </p:sp>
      <p:sp>
        <p:nvSpPr>
          <p:cNvPr id="9" name="Sisällön paikkamerkki 2"/>
          <p:cNvSpPr>
            <a:spLocks noGrp="1"/>
          </p:cNvSpPr>
          <p:nvPr>
            <p:ph idx="1"/>
          </p:nvPr>
        </p:nvSpPr>
        <p:spPr>
          <a:xfrm>
            <a:off x="684213" y="1080000"/>
            <a:ext cx="7772400" cy="2961084"/>
          </a:xfrm>
          <a:prstGeom prst="rect">
            <a:avLst/>
          </a:prstGeom>
        </p:spPr>
        <p:txBody>
          <a:bodyPr lIns="0" tIns="0" rIns="0" bIns="0"/>
          <a:lstStyle>
            <a:lvl1pPr marL="180000" indent="-180000">
              <a:buFont typeface="Arial"/>
              <a:buChar char="•"/>
              <a:defRPr sz="2400">
                <a:latin typeface="Arial"/>
                <a:cs typeface="Arial"/>
              </a:defRPr>
            </a:lvl1pPr>
            <a:lvl2pPr marL="540000" indent="-180000">
              <a:buFont typeface="Arial"/>
              <a:buChar char="•"/>
              <a:defRPr sz="2400">
                <a:latin typeface="Arial"/>
                <a:cs typeface="Arial"/>
              </a:defRPr>
            </a:lvl2pPr>
            <a:lvl3pPr marL="900000" indent="-180000">
              <a:buFont typeface="Arial"/>
              <a:buChar char="•"/>
              <a:defRPr sz="2000">
                <a:latin typeface="Arial"/>
                <a:cs typeface="Arial"/>
              </a:defRPr>
            </a:lvl3pPr>
            <a:lvl4pPr marL="1260000" indent="-180000">
              <a:buFont typeface="Arial"/>
              <a:buChar char="•"/>
              <a:defRPr sz="1800">
                <a:latin typeface="Arial"/>
                <a:cs typeface="Arial"/>
              </a:defRPr>
            </a:lvl4pPr>
            <a:lvl5pPr marL="1620000" indent="-180000">
              <a:buFont typeface="Arial"/>
              <a:buChar char="•"/>
              <a:defRPr sz="1600">
                <a:latin typeface="Arial"/>
                <a:cs typeface="Aria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
        <p:nvSpPr>
          <p:cNvPr id="8" name="Tekstiruutu 7"/>
          <p:cNvSpPr txBox="1"/>
          <p:nvPr userDrawn="1"/>
        </p:nvSpPr>
        <p:spPr>
          <a:xfrm>
            <a:off x="5413488" y="4777728"/>
            <a:ext cx="3043125" cy="153888"/>
          </a:xfrm>
          <a:prstGeom prst="rect">
            <a:avLst/>
          </a:prstGeom>
          <a:noFill/>
        </p:spPr>
        <p:txBody>
          <a:bodyPr wrap="square" lIns="0" tIns="0" rIns="0" bIns="0" rtlCol="0" anchor="b" anchorCtr="0">
            <a:spAutoFit/>
          </a:bodyPr>
          <a:lstStyle/>
          <a:p>
            <a:r>
              <a:rPr lang="fi-FI" sz="1000" b="0" kern="1200" dirty="0">
                <a:solidFill>
                  <a:schemeClr val="tx1"/>
                </a:solidFill>
                <a:effectLst/>
                <a:latin typeface="+mn-lt"/>
                <a:ea typeface="+mn-ea"/>
                <a:cs typeface="+mn-cs"/>
              </a:rPr>
              <a:t>Lähde</a:t>
            </a:r>
            <a:r>
              <a:rPr lang="fi-FI" sz="1000" b="1" kern="1200" dirty="0">
                <a:solidFill>
                  <a:schemeClr val="tx1"/>
                </a:solidFill>
                <a:effectLst/>
                <a:latin typeface="+mn-lt"/>
                <a:ea typeface="+mn-ea"/>
                <a:cs typeface="+mn-cs"/>
              </a:rPr>
              <a:t>: </a:t>
            </a:r>
            <a:endParaRPr lang="fi-FI" sz="1000" dirty="0"/>
          </a:p>
        </p:txBody>
      </p:sp>
    </p:spTree>
    <p:extLst>
      <p:ext uri="{BB962C8B-B14F-4D97-AF65-F5344CB8AC3E}">
        <p14:creationId xmlns:p14="http://schemas.microsoft.com/office/powerpoint/2010/main" val="33337484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0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683500" cy="2717800"/>
          </a:xfrm>
          <a:prstGeom prst="rect">
            <a:avLst/>
          </a:prstGeom>
        </p:spPr>
      </p:pic>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8" name="Rectangle 7"/>
          <p:cNvSpPr>
            <a:spLocks noChangeArrowheads="1"/>
          </p:cNvSpPr>
          <p:nvPr userDrawn="1"/>
        </p:nvSpPr>
        <p:spPr bwMode="auto">
          <a:xfrm>
            <a:off x="0" y="0"/>
            <a:ext cx="9144000" cy="5143500"/>
          </a:xfrm>
          <a:prstGeom prst="rect">
            <a:avLst/>
          </a:prstGeom>
          <a:noFill/>
          <a:ln w="31750">
            <a:solidFill>
              <a:schemeClr val="bg1"/>
            </a:solidFill>
            <a:miter lim="800000"/>
            <a:headEnd/>
            <a:tailEnd/>
          </a:ln>
          <a:effectLst/>
        </p:spPr>
        <p:txBody>
          <a:bodyPr wrap="none" anchor="ctr"/>
          <a:lstStyle/>
          <a:p>
            <a:endParaRPr lang="fi-FI"/>
          </a:p>
        </p:txBody>
      </p:sp>
      <p:pic>
        <p:nvPicPr>
          <p:cNvPr id="13" name="Kuva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83162" y="146955"/>
            <a:ext cx="2418543" cy="2570845"/>
          </a:xfrm>
          <a:prstGeom prst="rect">
            <a:avLst/>
          </a:prstGeom>
        </p:spPr>
      </p:pic>
      <p:pic>
        <p:nvPicPr>
          <p:cNvPr id="11" name="Kuva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40639" y="719807"/>
            <a:ext cx="992854" cy="671637"/>
          </a:xfrm>
          <a:prstGeom prst="rect">
            <a:avLst/>
          </a:prstGeom>
        </p:spPr>
      </p:pic>
      <p:sp>
        <p:nvSpPr>
          <p:cNvPr id="14" name="Title 5"/>
          <p:cNvSpPr>
            <a:spLocks noGrp="1"/>
          </p:cNvSpPr>
          <p:nvPr>
            <p:ph type="title"/>
          </p:nvPr>
        </p:nvSpPr>
        <p:spPr>
          <a:xfrm>
            <a:off x="1440000" y="3150000"/>
            <a:ext cx="7124400" cy="400050"/>
          </a:xfrm>
          <a:prstGeom prst="rect">
            <a:avLst/>
          </a:prstGeom>
        </p:spPr>
        <p:txBody>
          <a:bodyPr lIns="0" tIns="0" rIns="0" bIns="0"/>
          <a:lstStyle>
            <a:lvl1pPr algn="l">
              <a:defRPr sz="2800">
                <a:latin typeface="+mj-lt"/>
                <a:cs typeface="Arial"/>
              </a:defRPr>
            </a:lvl1pPr>
          </a:lstStyle>
          <a:p>
            <a:pPr lvl="0"/>
            <a:r>
              <a:rPr lang="en-US"/>
              <a:t>Click to edit Master title style</a:t>
            </a:r>
            <a:endParaRPr lang="fi-FI" dirty="0"/>
          </a:p>
        </p:txBody>
      </p:sp>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3864" y="4264381"/>
            <a:ext cx="1304542" cy="698206"/>
          </a:xfrm>
          <a:prstGeom prst="rect">
            <a:avLst/>
          </a:prstGeom>
        </p:spPr>
      </p:pic>
    </p:spTree>
    <p:extLst>
      <p:ext uri="{BB962C8B-B14F-4D97-AF65-F5344CB8AC3E}">
        <p14:creationId xmlns:p14="http://schemas.microsoft.com/office/powerpoint/2010/main" val="283193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7_Vertical Title and Text">
    <p:spTree>
      <p:nvGrpSpPr>
        <p:cNvPr id="1" name=""/>
        <p:cNvGrpSpPr/>
        <p:nvPr/>
      </p:nvGrpSpPr>
      <p:grpSpPr>
        <a:xfrm>
          <a:off x="0" y="0"/>
          <a:ext cx="0" cy="0"/>
          <a:chOff x="0" y="0"/>
          <a:chExt cx="0" cy="0"/>
        </a:xfrm>
      </p:grpSpPr>
      <p:pic>
        <p:nvPicPr>
          <p:cNvPr id="14"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683500" cy="271780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pic>
        <p:nvPicPr>
          <p:cNvPr id="11" name="Kuva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83162" y="146955"/>
            <a:ext cx="2418543" cy="2570845"/>
          </a:xfrm>
          <a:prstGeom prst="rect">
            <a:avLst/>
          </a:prstGeom>
        </p:spPr>
      </p:pic>
      <p:pic>
        <p:nvPicPr>
          <p:cNvPr id="10" name="Kuva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40639" y="719807"/>
            <a:ext cx="992854" cy="671637"/>
          </a:xfrm>
          <a:prstGeom prst="rect">
            <a:avLst/>
          </a:prstGeom>
        </p:spPr>
      </p:pic>
      <p:sp>
        <p:nvSpPr>
          <p:cNvPr id="13" name="Title 5"/>
          <p:cNvSpPr>
            <a:spLocks noGrp="1"/>
          </p:cNvSpPr>
          <p:nvPr>
            <p:ph type="title"/>
          </p:nvPr>
        </p:nvSpPr>
        <p:spPr>
          <a:xfrm>
            <a:off x="1440000" y="3150000"/>
            <a:ext cx="7124400" cy="400050"/>
          </a:xfrm>
          <a:prstGeom prst="rect">
            <a:avLst/>
          </a:prstGeom>
        </p:spPr>
        <p:txBody>
          <a:bodyPr lIns="0" tIns="0" rIns="0" bIns="0"/>
          <a:lstStyle>
            <a:lvl1pPr algn="l">
              <a:defRPr sz="2800">
                <a:latin typeface="+mj-lt"/>
                <a:cs typeface="Arial"/>
              </a:defRPr>
            </a:lvl1pPr>
          </a:lstStyle>
          <a:p>
            <a:pPr lvl="0"/>
            <a:r>
              <a:rPr lang="en-US"/>
              <a:t>Click to edit Master title style</a:t>
            </a:r>
            <a:endParaRPr lang="fi-FI" dirty="0"/>
          </a:p>
        </p:txBody>
      </p:sp>
      <p:pic>
        <p:nvPicPr>
          <p:cNvPr id="9"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3864" y="4264381"/>
            <a:ext cx="1304542" cy="698206"/>
          </a:xfrm>
          <a:prstGeom prst="rect">
            <a:avLst/>
          </a:prstGeom>
        </p:spPr>
      </p:pic>
    </p:spTree>
    <p:extLst>
      <p:ext uri="{BB962C8B-B14F-4D97-AF65-F5344CB8AC3E}">
        <p14:creationId xmlns:p14="http://schemas.microsoft.com/office/powerpoint/2010/main" val="35360226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0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7683500" cy="271780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pic>
        <p:nvPicPr>
          <p:cNvPr id="11" name="Kuva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83162" y="146955"/>
            <a:ext cx="2418543" cy="2570845"/>
          </a:xfrm>
          <a:prstGeom prst="rect">
            <a:avLst/>
          </a:prstGeom>
        </p:spPr>
      </p:pic>
      <p:pic>
        <p:nvPicPr>
          <p:cNvPr id="10" name="Kuva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40639" y="719807"/>
            <a:ext cx="992854" cy="671637"/>
          </a:xfrm>
          <a:prstGeom prst="rect">
            <a:avLst/>
          </a:prstGeom>
        </p:spPr>
      </p:pic>
      <p:sp>
        <p:nvSpPr>
          <p:cNvPr id="13" name="Title 5"/>
          <p:cNvSpPr>
            <a:spLocks noGrp="1"/>
          </p:cNvSpPr>
          <p:nvPr>
            <p:ph type="title"/>
          </p:nvPr>
        </p:nvSpPr>
        <p:spPr>
          <a:xfrm>
            <a:off x="1440000" y="3150000"/>
            <a:ext cx="7124400" cy="400050"/>
          </a:xfrm>
          <a:prstGeom prst="rect">
            <a:avLst/>
          </a:prstGeom>
        </p:spPr>
        <p:txBody>
          <a:bodyPr lIns="0" tIns="0" rIns="0" bIns="0"/>
          <a:lstStyle>
            <a:lvl1pPr algn="l">
              <a:defRPr sz="2800">
                <a:latin typeface="+mj-lt"/>
                <a:cs typeface="Arial"/>
              </a:defRPr>
            </a:lvl1pPr>
          </a:lstStyle>
          <a:p>
            <a:pPr lvl="0"/>
            <a:r>
              <a:rPr lang="en-US"/>
              <a:t>Click to edit Master title style</a:t>
            </a:r>
            <a:endParaRPr lang="fi-FI" dirty="0"/>
          </a:p>
        </p:txBody>
      </p:sp>
      <p:pic>
        <p:nvPicPr>
          <p:cNvPr id="9"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3864" y="4264381"/>
            <a:ext cx="1304542" cy="698206"/>
          </a:xfrm>
          <a:prstGeom prst="rect">
            <a:avLst/>
          </a:prstGeom>
        </p:spPr>
      </p:pic>
    </p:spTree>
    <p:extLst>
      <p:ext uri="{BB962C8B-B14F-4D97-AF65-F5344CB8AC3E}">
        <p14:creationId xmlns:p14="http://schemas.microsoft.com/office/powerpoint/2010/main" val="386524500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1_Vertical Title and Text">
    <p:spTree>
      <p:nvGrpSpPr>
        <p:cNvPr id="1" name=""/>
        <p:cNvGrpSpPr/>
        <p:nvPr/>
      </p:nvGrpSpPr>
      <p:grpSpPr>
        <a:xfrm>
          <a:off x="0" y="0"/>
          <a:ext cx="0" cy="0"/>
          <a:chOff x="0" y="0"/>
          <a:chExt cx="0" cy="0"/>
        </a:xfrm>
      </p:grpSpPr>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1" name="Title 2"/>
          <p:cNvSpPr txBox="1">
            <a:spLocks/>
          </p:cNvSpPr>
          <p:nvPr userDrawn="1"/>
        </p:nvSpPr>
        <p:spPr>
          <a:xfrm>
            <a:off x="1440000" y="3510000"/>
            <a:ext cx="6816746" cy="411957"/>
          </a:xfrm>
          <a:prstGeom prst="rect">
            <a:avLst/>
          </a:prstGeom>
        </p:spPr>
        <p:txBody>
          <a:bodyPr vert="horz" lIns="0" tIns="0" rIns="0" bIns="0" rtlCol="0" anchor="t" anchorCtr="0">
            <a:noAutofit/>
          </a:bodyPr>
          <a:lstStyle/>
          <a:p>
            <a:pPr marL="0" marR="0" lvl="0" indent="0" algn="l" defTabSz="914400" rtl="0" eaLnBrk="0" fontAlgn="auto" latinLnBrk="0" hangingPunct="0">
              <a:lnSpc>
                <a:spcPct val="100000"/>
              </a:lnSpc>
              <a:spcBef>
                <a:spcPts val="200"/>
              </a:spcBef>
              <a:spcAft>
                <a:spcPts val="0"/>
              </a:spcAft>
              <a:buClrTx/>
              <a:buSzTx/>
              <a:buFontTx/>
              <a:buNone/>
              <a:tabLst/>
              <a:defRPr/>
            </a:pPr>
            <a:r>
              <a:rPr kumimoji="0" lang="fi-FI" sz="2800" b="0" i="0" u="none" strike="noStrike" kern="1200" cap="none" spc="0" normalizeH="0" baseline="0" noProof="0" dirty="0">
                <a:ln>
                  <a:noFill/>
                </a:ln>
                <a:solidFill>
                  <a:srgbClr val="323232"/>
                </a:solidFill>
                <a:effectLst/>
                <a:uLnTx/>
                <a:uFillTx/>
                <a:latin typeface="Arial"/>
                <a:ea typeface="+mj-ea"/>
                <a:cs typeface="Arial"/>
              </a:rPr>
              <a:t>KIITOS!</a:t>
            </a:r>
            <a:endParaRPr kumimoji="0" lang="en-US" sz="2800" b="0" i="0" u="none" strike="noStrike" kern="1200" cap="none" spc="0" normalizeH="0" baseline="0" noProof="0" dirty="0">
              <a:ln>
                <a:noFill/>
              </a:ln>
              <a:solidFill>
                <a:srgbClr val="323232"/>
              </a:solidFill>
              <a:effectLst/>
              <a:uLnTx/>
              <a:uFillTx/>
              <a:latin typeface="Arial"/>
              <a:ea typeface="+mj-ea"/>
              <a:cs typeface="Arial"/>
            </a:endParaRPr>
          </a:p>
        </p:txBody>
      </p:sp>
      <p:pic>
        <p:nvPicPr>
          <p:cNvPr id="16"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53608" y="0"/>
            <a:ext cx="7690392" cy="3187465"/>
          </a:xfrm>
          <a:prstGeom prst="rect">
            <a:avLst/>
          </a:prstGeom>
        </p:spPr>
      </p:pic>
      <p:pic>
        <p:nvPicPr>
          <p:cNvPr id="17" name="Kuva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71" y="11602"/>
            <a:ext cx="2441559" cy="3175862"/>
          </a:xfrm>
          <a:prstGeom prst="rect">
            <a:avLst/>
          </a:prstGeom>
        </p:spPr>
      </p:pic>
      <p:pic>
        <p:nvPicPr>
          <p:cNvPr id="19" name="Kuva 1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7"/>
          </a:xfrm>
          <a:prstGeom prst="rect">
            <a:avLst/>
          </a:prstGeom>
        </p:spPr>
      </p:pic>
      <p:sp>
        <p:nvSpPr>
          <p:cNvPr id="13" name="Tekstiruutu 12"/>
          <p:cNvSpPr txBox="1"/>
          <p:nvPr userDrawn="1"/>
        </p:nvSpPr>
        <p:spPr>
          <a:xfrm>
            <a:off x="1440000" y="4050000"/>
            <a:ext cx="4960800" cy="1107996"/>
          </a:xfrm>
          <a:prstGeom prst="rect">
            <a:avLst/>
          </a:prstGeom>
          <a:noFill/>
        </p:spPr>
        <p:txBody>
          <a:bodyPr wrap="square" lIns="0" tIns="0" rIns="0" bIns="0" rtlCol="0">
            <a:spAutoFit/>
          </a:bodyPr>
          <a:lstStyle/>
          <a:p>
            <a:r>
              <a:rPr lang="fi-FI" dirty="0">
                <a:hlinkClick r:id="rId5"/>
              </a:rPr>
              <a:t>www.metropolia.fi</a:t>
            </a:r>
            <a:endParaRPr lang="fi-FI" dirty="0"/>
          </a:p>
          <a:p>
            <a:r>
              <a:rPr lang="fi-FI" dirty="0">
                <a:hlinkClick r:id="rId6"/>
              </a:rPr>
              <a:t>www.facebook.com/MetropoliaAMK</a:t>
            </a:r>
            <a:endParaRPr lang="fi-FI" dirty="0"/>
          </a:p>
          <a:p>
            <a:r>
              <a:rPr lang="fi-FI" dirty="0" err="1">
                <a:hlinkClick r:id="rId7"/>
              </a:rPr>
              <a:t>etunimi.sukunimi@metropolia.fi</a:t>
            </a:r>
            <a:endParaRPr lang="fi-FI" dirty="0"/>
          </a:p>
          <a:p>
            <a:endParaRPr lang="fi-FI" dirty="0"/>
          </a:p>
        </p:txBody>
      </p:sp>
      <p:pic>
        <p:nvPicPr>
          <p:cNvPr id="14" name="Picture 9"/>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656839" y="4264381"/>
            <a:ext cx="1304544" cy="698206"/>
          </a:xfrm>
          <a:prstGeom prst="rect">
            <a:avLst/>
          </a:prstGeom>
        </p:spPr>
      </p:pic>
    </p:spTree>
    <p:extLst>
      <p:ext uri="{BB962C8B-B14F-4D97-AF65-F5344CB8AC3E}">
        <p14:creationId xmlns:p14="http://schemas.microsoft.com/office/powerpoint/2010/main" val="218953754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Aloitusdia_1">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a:extLs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10" y="1"/>
            <a:ext cx="9151444" cy="2373773"/>
          </a:xfrm>
          <a:prstGeom prst="rect">
            <a:avLst/>
          </a:prstGeom>
        </p:spPr>
      </p:pic>
      <p:pic>
        <p:nvPicPr>
          <p:cNvPr id="6" name="Picture 5" descr="Metropolia Ammattikorkeakoulu.">
            <a:extLst>
              <a:ext uri="{FF2B5EF4-FFF2-40B4-BE49-F238E27FC236}">
                <a16:creationId xmlns:a16="http://schemas.microsoft.com/office/drawing/2014/main" id="{0BE4DA3C-5DE0-4D92-93B7-C31088A7F4F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1747317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1"/>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6816"/>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Aloitusdia_2">
    <p:spTree>
      <p:nvGrpSpPr>
        <p:cNvPr id="1" name=""/>
        <p:cNvGrpSpPr/>
        <p:nvPr/>
      </p:nvGrpSpPr>
      <p:grpSpPr>
        <a:xfrm>
          <a:off x="0" y="0"/>
          <a:ext cx="0" cy="0"/>
          <a:chOff x="0" y="0"/>
          <a:chExt cx="0" cy="0"/>
        </a:xfrm>
      </p:grpSpPr>
      <p:pic>
        <p:nvPicPr>
          <p:cNvPr id="4" name="Picture 3">
            <a:extLs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2372694"/>
          </a:xfrm>
          <a:prstGeom prst="rect">
            <a:avLst/>
          </a:prstGeom>
        </p:spPr>
      </p:pic>
      <p:sp>
        <p:nvSpPr>
          <p:cNvPr id="6" name="Title 1">
            <a:extLst>
              <a:ext uri="{FF2B5EF4-FFF2-40B4-BE49-F238E27FC236}">
                <a16:creationId xmlns:a16="http://schemas.microsoft.com/office/drawing/2014/main" id="{22B0BAB5-7938-4C84-918B-56D211D6CE1D}"/>
              </a:ext>
            </a:extLst>
          </p:cNvPr>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descr="Metropolia Ammattikorkeakoulu.">
            <a:extLst>
              <a:ext uri="{FF2B5EF4-FFF2-40B4-BE49-F238E27FC236}">
                <a16:creationId xmlns:a16="http://schemas.microsoft.com/office/drawing/2014/main" id="{4A69CE1B-BFE1-4E2A-BCB2-6CA2519DDC0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34459009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loitusdia_3">
    <p:spTree>
      <p:nvGrpSpPr>
        <p:cNvPr id="1" name=""/>
        <p:cNvGrpSpPr/>
        <p:nvPr/>
      </p:nvGrpSpPr>
      <p:grpSpPr>
        <a:xfrm>
          <a:off x="0" y="0"/>
          <a:ext cx="0" cy="0"/>
          <a:chOff x="0" y="0"/>
          <a:chExt cx="0" cy="0"/>
        </a:xfrm>
      </p:grpSpPr>
      <p:pic>
        <p:nvPicPr>
          <p:cNvPr id="7" name="Picture 6">
            <a:extLst>
              <a:ext uri="{C183D7F6-B498-43B3-948B-1728B52AA6E4}">
                <adec:decorative xmlns:adec="http://schemas.microsoft.com/office/drawing/2017/decorative" val="1"/>
              </a:ext>
            </a:extLst>
          </p:cNvPr>
          <p:cNvPicPr>
            <a:picLocks/>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9144000" cy="2368640"/>
          </a:xfrm>
          <a:prstGeom prst="rect">
            <a:avLst/>
          </a:prstGeom>
        </p:spPr>
      </p:pic>
      <p:sp>
        <p:nvSpPr>
          <p:cNvPr id="6" name="Title 1">
            <a:extLst>
              <a:ext uri="{FF2B5EF4-FFF2-40B4-BE49-F238E27FC236}">
                <a16:creationId xmlns:a16="http://schemas.microsoft.com/office/drawing/2014/main" id="{37A4DF38-884F-497E-800B-C0DCFE352728}"/>
              </a:ext>
            </a:extLst>
          </p:cNvPr>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descr="Metropolia Ammattikorkeakoulu.">
            <a:extLst>
              <a:ext uri="{FF2B5EF4-FFF2-40B4-BE49-F238E27FC236}">
                <a16:creationId xmlns:a16="http://schemas.microsoft.com/office/drawing/2014/main" id="{2B50ADE9-413D-4AB6-A054-B43B1EA94F0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4810557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Aloitusdia_4">
    <p:spTree>
      <p:nvGrpSpPr>
        <p:cNvPr id="1" name=""/>
        <p:cNvGrpSpPr/>
        <p:nvPr/>
      </p:nvGrpSpPr>
      <p:grpSpPr>
        <a:xfrm>
          <a:off x="0" y="0"/>
          <a:ext cx="0" cy="0"/>
          <a:chOff x="0" y="0"/>
          <a:chExt cx="0" cy="0"/>
        </a:xfrm>
      </p:grpSpPr>
      <p:pic>
        <p:nvPicPr>
          <p:cNvPr id="3" name="Picture 2">
            <a:extLs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9144000" cy="2368640"/>
          </a:xfrm>
          <a:prstGeom prst="rect">
            <a:avLst/>
          </a:prstGeom>
        </p:spPr>
      </p:pic>
      <p:sp>
        <p:nvSpPr>
          <p:cNvPr id="6" name="Title 1">
            <a:extLst>
              <a:ext uri="{FF2B5EF4-FFF2-40B4-BE49-F238E27FC236}">
                <a16:creationId xmlns:a16="http://schemas.microsoft.com/office/drawing/2014/main" id="{DDC54BEA-AEC2-4258-823A-81299F69067A}"/>
              </a:ext>
            </a:extLst>
          </p:cNvPr>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descr="Metropolia Ammattikorkeakoulu.">
            <a:extLst>
              <a:ext uri="{FF2B5EF4-FFF2-40B4-BE49-F238E27FC236}">
                <a16:creationId xmlns:a16="http://schemas.microsoft.com/office/drawing/2014/main" id="{9586FA35-2E6C-4FD3-BCFB-0F1A8A24041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9647275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Aloitusdia_5">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2372916"/>
          </a:xfrm>
        </p:spPr>
        <p:txBody>
          <a:bodyPr/>
          <a:lstStyle/>
          <a:p>
            <a:r>
              <a:rPr lang="fi-FI"/>
              <a:t>Lisää kuva napsauttamalla kuvaketta</a:t>
            </a:r>
            <a:endParaRPr lang="en-US"/>
          </a:p>
        </p:txBody>
      </p:sp>
      <p:sp>
        <p:nvSpPr>
          <p:cNvPr id="6" name="Title 1">
            <a:extLst>
              <a:ext uri="{FF2B5EF4-FFF2-40B4-BE49-F238E27FC236}">
                <a16:creationId xmlns:a16="http://schemas.microsoft.com/office/drawing/2014/main" id="{D289A53E-B83F-4491-BF05-EB322CE2FB7E}"/>
              </a:ext>
            </a:extLst>
          </p:cNvPr>
          <p:cNvSpPr>
            <a:spLocks noGrp="1"/>
          </p:cNvSpPr>
          <p:nvPr>
            <p:ph type="title" hasCustomPrompt="1"/>
          </p:nvPr>
        </p:nvSpPr>
        <p:spPr>
          <a:xfrm>
            <a:off x="377693" y="2779225"/>
            <a:ext cx="8373728" cy="964897"/>
          </a:xfrm>
        </p:spPr>
        <p:txBody>
          <a:bodyPr anchor="t" anchorCtr="0">
            <a:noAutofit/>
          </a:bodyPr>
          <a:lstStyle>
            <a:lvl1pPr algn="l">
              <a:lnSpc>
                <a:spcPct val="110000"/>
              </a:lnSpc>
              <a:defRPr sz="3000" b="1">
                <a:solidFill>
                  <a:srgbClr val="FF5000"/>
                </a:solidFill>
              </a:defRPr>
            </a:lvl1pPr>
          </a:lstStyle>
          <a:p>
            <a:r>
              <a:rPr lang="fi-FI" dirty="0"/>
              <a:t>OTSIKKO</a:t>
            </a:r>
            <a:endParaRPr lang="en-US" dirty="0"/>
          </a:p>
        </p:txBody>
      </p:sp>
      <p:pic>
        <p:nvPicPr>
          <p:cNvPr id="2" name="Picture 1" descr="Metropolia Ammattikorkeakoulu.">
            <a:extLst>
              <a:ext uri="{FF2B5EF4-FFF2-40B4-BE49-F238E27FC236}">
                <a16:creationId xmlns:a16="http://schemas.microsoft.com/office/drawing/2014/main" id="{527298A6-DA5C-4095-A189-94B6DCDF05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57077862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Aloitusdia_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05521-40D0-DC41-BEC0-52D1E5A0C314}"/>
              </a:ext>
            </a:extLst>
          </p:cNvPr>
          <p:cNvSpPr>
            <a:spLocks noGrp="1"/>
          </p:cNvSpPr>
          <p:nvPr>
            <p:ph type="title" hasCustomPrompt="1"/>
          </p:nvPr>
        </p:nvSpPr>
        <p:spPr>
          <a:xfrm>
            <a:off x="385333" y="1421982"/>
            <a:ext cx="4186667" cy="976417"/>
          </a:xfrm>
        </p:spPr>
        <p:txBody>
          <a:bodyPr anchor="b"/>
          <a:lstStyle>
            <a:lvl1pPr algn="l">
              <a:spcBef>
                <a:spcPts val="720"/>
              </a:spcBef>
              <a:defRPr>
                <a:solidFill>
                  <a:srgbClr val="FF5000"/>
                </a:solidFill>
              </a:defRPr>
            </a:lvl1pPr>
          </a:lstStyle>
          <a:p>
            <a:r>
              <a:rPr lang="en-GB" dirty="0"/>
              <a:t>OTSIKKO</a:t>
            </a:r>
            <a:endParaRPr lang="en-FI" dirty="0"/>
          </a:p>
        </p:txBody>
      </p:sp>
      <p:sp>
        <p:nvSpPr>
          <p:cNvPr id="12" name="Text Placeholder 4"/>
          <p:cNvSpPr>
            <a:spLocks noGrp="1"/>
          </p:cNvSpPr>
          <p:nvPr>
            <p:ph type="body" sz="quarter" idx="12" hasCustomPrompt="1"/>
          </p:nvPr>
        </p:nvSpPr>
        <p:spPr>
          <a:xfrm>
            <a:off x="385333" y="2365374"/>
            <a:ext cx="4187620"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sp>
        <p:nvSpPr>
          <p:cNvPr id="3" name="Picture Placeholder 2"/>
          <p:cNvSpPr>
            <a:spLocks noGrp="1"/>
          </p:cNvSpPr>
          <p:nvPr>
            <p:ph type="pic" sz="quarter" idx="13"/>
          </p:nvPr>
        </p:nvSpPr>
        <p:spPr>
          <a:xfrm>
            <a:off x="5025747" y="0"/>
            <a:ext cx="4118254" cy="5143500"/>
          </a:xfrm>
        </p:spPr>
        <p:txBody>
          <a:bodyPr/>
          <a:lstStyle/>
          <a:p>
            <a:r>
              <a:rPr lang="fi-FI"/>
              <a:t>Lisää kuva napsauttamalla kuvaketta</a:t>
            </a:r>
            <a:endParaRPr lang="en-US" dirty="0"/>
          </a:p>
        </p:txBody>
      </p:sp>
      <p:pic>
        <p:nvPicPr>
          <p:cNvPr id="4" name="Picture 3">
            <a:extLst>
              <a:ext uri="{FF2B5EF4-FFF2-40B4-BE49-F238E27FC236}">
                <a16:creationId xmlns:a16="http://schemas.microsoft.com/office/drawing/2014/main" id="{70A72854-0625-429B-8E67-D211B13B1EDD}"/>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95566253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Aloitusdia_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B10CC-5900-114B-9926-C4208EB94B1C}"/>
              </a:ext>
            </a:extLst>
          </p:cNvPr>
          <p:cNvSpPr>
            <a:spLocks noGrp="1"/>
          </p:cNvSpPr>
          <p:nvPr>
            <p:ph type="title" hasCustomPrompt="1"/>
          </p:nvPr>
        </p:nvSpPr>
        <p:spPr>
          <a:xfrm>
            <a:off x="385332" y="1418592"/>
            <a:ext cx="5725727" cy="979806"/>
          </a:xfrm>
        </p:spPr>
        <p:txBody>
          <a:bodyPr anchor="b"/>
          <a:lstStyle>
            <a:lvl1pPr>
              <a:defRPr>
                <a:solidFill>
                  <a:srgbClr val="FF5000"/>
                </a:solidFill>
              </a:defRPr>
            </a:lvl1pPr>
          </a:lstStyle>
          <a:p>
            <a:r>
              <a:rPr lang="en-GB" dirty="0"/>
              <a:t>OTSIKKO</a:t>
            </a:r>
            <a:endParaRPr lang="en-FI" dirty="0"/>
          </a:p>
        </p:txBody>
      </p:sp>
      <p:sp>
        <p:nvSpPr>
          <p:cNvPr id="14" name="Text Placeholder 4"/>
          <p:cNvSpPr>
            <a:spLocks noGrp="1"/>
          </p:cNvSpPr>
          <p:nvPr>
            <p:ph type="body" sz="quarter" idx="12" hasCustomPrompt="1"/>
          </p:nvPr>
        </p:nvSpPr>
        <p:spPr>
          <a:xfrm>
            <a:off x="385333" y="2365374"/>
            <a:ext cx="5725726"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pic>
        <p:nvPicPr>
          <p:cNvPr id="3" name="Picture 2">
            <a:extLst>
              <a:ext uri="{FF2B5EF4-FFF2-40B4-BE49-F238E27FC236}">
                <a16:creationId xmlns:a16="http://schemas.microsoft.com/office/drawing/2014/main" id="{C5B95492-62CC-421A-BA3C-D50FE5B35BE8}"/>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5258356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Aloitusdia_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5420A-C332-E846-BFD6-F09430960B82}"/>
              </a:ext>
            </a:extLst>
          </p:cNvPr>
          <p:cNvSpPr>
            <a:spLocks noGrp="1"/>
          </p:cNvSpPr>
          <p:nvPr>
            <p:ph type="title" hasCustomPrompt="1"/>
          </p:nvPr>
        </p:nvSpPr>
        <p:spPr>
          <a:xfrm>
            <a:off x="4540097" y="1418226"/>
            <a:ext cx="4187620" cy="980172"/>
          </a:xfrm>
        </p:spPr>
        <p:txBody>
          <a:bodyPr anchor="b"/>
          <a:lstStyle>
            <a:lvl1pPr>
              <a:defRPr>
                <a:solidFill>
                  <a:srgbClr val="FF5000"/>
                </a:solidFill>
              </a:defRPr>
            </a:lvl1pPr>
          </a:lstStyle>
          <a:p>
            <a:r>
              <a:rPr lang="en-GB" dirty="0"/>
              <a:t>OTSIKKO</a:t>
            </a:r>
            <a:endParaRPr lang="en-FI" dirty="0"/>
          </a:p>
        </p:txBody>
      </p:sp>
      <p:sp>
        <p:nvSpPr>
          <p:cNvPr id="16" name="Text Placeholder 4"/>
          <p:cNvSpPr>
            <a:spLocks noGrp="1"/>
          </p:cNvSpPr>
          <p:nvPr>
            <p:ph type="body" sz="quarter" idx="12" hasCustomPrompt="1"/>
          </p:nvPr>
        </p:nvSpPr>
        <p:spPr>
          <a:xfrm>
            <a:off x="4540097" y="2365374"/>
            <a:ext cx="4187620"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sp>
        <p:nvSpPr>
          <p:cNvPr id="7" name="Picture Placeholder 2"/>
          <p:cNvSpPr>
            <a:spLocks noGrp="1"/>
          </p:cNvSpPr>
          <p:nvPr>
            <p:ph type="pic" sz="quarter" idx="13"/>
          </p:nvPr>
        </p:nvSpPr>
        <p:spPr>
          <a:xfrm>
            <a:off x="0" y="0"/>
            <a:ext cx="4118254" cy="5143500"/>
          </a:xfrm>
        </p:spPr>
        <p:txBody>
          <a:bodyPr/>
          <a:lstStyle/>
          <a:p>
            <a:r>
              <a:rPr lang="fi-FI"/>
              <a:t>Lisää kuva napsauttamalla kuvaketta</a:t>
            </a:r>
            <a:endParaRPr lang="en-US" dirty="0"/>
          </a:p>
        </p:txBody>
      </p:sp>
      <p:pic>
        <p:nvPicPr>
          <p:cNvPr id="3" name="Picture 2">
            <a:extLst>
              <a:ext uri="{FF2B5EF4-FFF2-40B4-BE49-F238E27FC236}">
                <a16:creationId xmlns:a16="http://schemas.microsoft.com/office/drawing/2014/main" id="{2B948321-8F85-410E-BD14-E3EEA6948EC1}"/>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5067139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Aloitusdia_9">
    <p:spTree>
      <p:nvGrpSpPr>
        <p:cNvPr id="1" name=""/>
        <p:cNvGrpSpPr/>
        <p:nvPr/>
      </p:nvGrpSpPr>
      <p:grpSpPr>
        <a:xfrm>
          <a:off x="0" y="0"/>
          <a:ext cx="0" cy="0"/>
          <a:chOff x="0" y="0"/>
          <a:chExt cx="0" cy="0"/>
        </a:xfrm>
      </p:grpSpPr>
      <p:pic>
        <p:nvPicPr>
          <p:cNvPr id="16" name="Picture 15">
            <a:extLs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4121230" cy="5143500"/>
          </a:xfrm>
          <a:prstGeom prst="rect">
            <a:avLst/>
          </a:prstGeom>
        </p:spPr>
      </p:pic>
      <p:sp>
        <p:nvSpPr>
          <p:cNvPr id="7" name="Title 1">
            <a:extLst>
              <a:ext uri="{FF2B5EF4-FFF2-40B4-BE49-F238E27FC236}">
                <a16:creationId xmlns:a16="http://schemas.microsoft.com/office/drawing/2014/main" id="{F2AB9A08-CE91-4B85-B0E2-1E4A2D9C0432}"/>
              </a:ext>
            </a:extLst>
          </p:cNvPr>
          <p:cNvSpPr>
            <a:spLocks noGrp="1"/>
          </p:cNvSpPr>
          <p:nvPr>
            <p:ph type="title" hasCustomPrompt="1"/>
          </p:nvPr>
        </p:nvSpPr>
        <p:spPr>
          <a:xfrm>
            <a:off x="4540097" y="1418226"/>
            <a:ext cx="4187620" cy="980172"/>
          </a:xfrm>
        </p:spPr>
        <p:txBody>
          <a:bodyPr anchor="b"/>
          <a:lstStyle>
            <a:lvl1pPr>
              <a:defRPr>
                <a:solidFill>
                  <a:srgbClr val="FF5000"/>
                </a:solidFill>
              </a:defRPr>
            </a:lvl1pPr>
          </a:lstStyle>
          <a:p>
            <a:r>
              <a:rPr lang="en-GB" dirty="0"/>
              <a:t>OTSIKKO</a:t>
            </a:r>
            <a:endParaRPr lang="en-FI" dirty="0"/>
          </a:p>
        </p:txBody>
      </p:sp>
      <p:sp>
        <p:nvSpPr>
          <p:cNvPr id="8" name="Text Placeholder 4">
            <a:extLst>
              <a:ext uri="{FF2B5EF4-FFF2-40B4-BE49-F238E27FC236}">
                <a16:creationId xmlns:a16="http://schemas.microsoft.com/office/drawing/2014/main" id="{19AD3373-ECF1-4904-BA39-F94980C7E433}"/>
              </a:ext>
            </a:extLst>
          </p:cNvPr>
          <p:cNvSpPr>
            <a:spLocks noGrp="1"/>
          </p:cNvSpPr>
          <p:nvPr>
            <p:ph type="body" sz="quarter" idx="12" hasCustomPrompt="1"/>
          </p:nvPr>
        </p:nvSpPr>
        <p:spPr>
          <a:xfrm>
            <a:off x="4540097" y="2365374"/>
            <a:ext cx="4187620"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pic>
        <p:nvPicPr>
          <p:cNvPr id="3" name="Picture 2">
            <a:extLst>
              <a:ext uri="{FF2B5EF4-FFF2-40B4-BE49-F238E27FC236}">
                <a16:creationId xmlns:a16="http://schemas.microsoft.com/office/drawing/2014/main" id="{B04E585C-6CFB-45CC-A512-B9A35F0BCF6C}"/>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342810641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Aloitudia_10">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1B5D225F-6C42-4E4D-9002-C3D3C4C5E6EF}"/>
              </a:ext>
            </a:extLst>
          </p:cNvPr>
          <p:cNvSpPr>
            <a:spLocks noGrp="1"/>
          </p:cNvSpPr>
          <p:nvPr>
            <p:ph type="title" hasCustomPrompt="1"/>
          </p:nvPr>
        </p:nvSpPr>
        <p:spPr>
          <a:xfrm>
            <a:off x="385333" y="1421982"/>
            <a:ext cx="4186667" cy="976417"/>
          </a:xfrm>
        </p:spPr>
        <p:txBody>
          <a:bodyPr anchor="b"/>
          <a:lstStyle>
            <a:lvl1pPr algn="l">
              <a:spcBef>
                <a:spcPts val="720"/>
              </a:spcBef>
              <a:defRPr>
                <a:solidFill>
                  <a:srgbClr val="FF5000"/>
                </a:solidFill>
              </a:defRPr>
            </a:lvl1pPr>
          </a:lstStyle>
          <a:p>
            <a:r>
              <a:rPr lang="en-GB" dirty="0"/>
              <a:t>OTSIKKO</a:t>
            </a:r>
            <a:endParaRPr lang="en-FI" dirty="0"/>
          </a:p>
        </p:txBody>
      </p:sp>
      <p:sp>
        <p:nvSpPr>
          <p:cNvPr id="8" name="Text Placeholder 4">
            <a:extLst>
              <a:ext uri="{FF2B5EF4-FFF2-40B4-BE49-F238E27FC236}">
                <a16:creationId xmlns:a16="http://schemas.microsoft.com/office/drawing/2014/main" id="{BC649A6A-AD37-4A31-8FDE-C6D3F3189191}"/>
              </a:ext>
            </a:extLst>
          </p:cNvPr>
          <p:cNvSpPr>
            <a:spLocks noGrp="1"/>
          </p:cNvSpPr>
          <p:nvPr>
            <p:ph type="body" sz="quarter" idx="12" hasCustomPrompt="1"/>
          </p:nvPr>
        </p:nvSpPr>
        <p:spPr>
          <a:xfrm>
            <a:off x="385333" y="2365374"/>
            <a:ext cx="4187620" cy="979806"/>
          </a:xfrm>
        </p:spPr>
        <p:txBody>
          <a:bodyPr anchor="t" anchorCtr="0">
            <a:noAutofit/>
          </a:bodyPr>
          <a:lstStyle>
            <a:lvl1pPr marL="0" indent="0">
              <a:buNone/>
              <a:defRPr sz="3000" b="1" i="0">
                <a:solidFill>
                  <a:srgbClr val="5A5A5A"/>
                </a:solidFill>
                <a:latin typeface="Arial"/>
                <a:cs typeface="Arial"/>
              </a:defRPr>
            </a:lvl1pPr>
          </a:lstStyle>
          <a:p>
            <a:pPr lvl="0"/>
            <a:r>
              <a:rPr lang="en-US" dirty="0"/>
              <a:t>ALAOTSIKKO</a:t>
            </a:r>
          </a:p>
        </p:txBody>
      </p:sp>
      <p:pic>
        <p:nvPicPr>
          <p:cNvPr id="2" name="Picture 1">
            <a:extLst>
              <a:ext uri="{FF2B5EF4-FFF2-40B4-BE49-F238E27FC236}">
                <a16:creationId xmlns:a16="http://schemas.microsoft.com/office/drawing/2014/main" id="{2560CD74-0259-4D7A-9FB6-49A424BC2D29}"/>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pic>
        <p:nvPicPr>
          <p:cNvPr id="12" name="Picture 11">
            <a:extLst>
              <a:ext uri="{FF2B5EF4-FFF2-40B4-BE49-F238E27FC236}">
                <a16:creationId xmlns:a16="http://schemas.microsoft.com/office/drawing/2014/main" id="{6D840204-6F63-0842-8CF7-E8AE703FF957}"/>
              </a:ext>
              <a:ext uri="{C183D7F6-B498-43B3-948B-1728B52AA6E4}">
                <adec:decorative xmlns:adec="http://schemas.microsoft.com/office/drawing/2017/decorative" val="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022770" y="0"/>
            <a:ext cx="4121230" cy="5143500"/>
          </a:xfrm>
          <a:prstGeom prst="rect">
            <a:avLst/>
          </a:prstGeom>
        </p:spPr>
      </p:pic>
    </p:spTree>
    <p:extLst>
      <p:ext uri="{BB962C8B-B14F-4D97-AF65-F5344CB8AC3E}">
        <p14:creationId xmlns:p14="http://schemas.microsoft.com/office/powerpoint/2010/main" val="28976390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Väliotsikkodia_ei kuvaa">
    <p:spTree>
      <p:nvGrpSpPr>
        <p:cNvPr id="1" name=""/>
        <p:cNvGrpSpPr/>
        <p:nvPr/>
      </p:nvGrpSpPr>
      <p:grpSpPr>
        <a:xfrm>
          <a:off x="0" y="0"/>
          <a:ext cx="0" cy="0"/>
          <a:chOff x="0" y="0"/>
          <a:chExt cx="0" cy="0"/>
        </a:xfrm>
      </p:grpSpPr>
      <p:sp>
        <p:nvSpPr>
          <p:cNvPr id="3" name="Rectangle 2">
            <a:extLst>
              <a:ext uri="{C183D7F6-B498-43B3-948B-1728B52AA6E4}">
                <adec:decorative xmlns:adec="http://schemas.microsoft.com/office/drawing/2017/decorative" val="1"/>
              </a:ext>
            </a:extLst>
          </p:cNvPr>
          <p:cNvSpPr/>
          <p:nvPr userDrawn="1"/>
        </p:nvSpPr>
        <p:spPr>
          <a:xfrm>
            <a:off x="1" y="0"/>
            <a:ext cx="3861322"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E128C57C-0FB1-6C43-845B-446C7E75B5A6}"/>
              </a:ext>
            </a:extLst>
          </p:cNvPr>
          <p:cNvSpPr>
            <a:spLocks noGrp="1"/>
          </p:cNvSpPr>
          <p:nvPr>
            <p:ph type="title" hasCustomPrompt="1"/>
          </p:nvPr>
        </p:nvSpPr>
        <p:spPr>
          <a:xfrm>
            <a:off x="4365266" y="1860910"/>
            <a:ext cx="4104147" cy="1043891"/>
          </a:xfrm>
        </p:spPr>
        <p:txBody>
          <a:bodyPr/>
          <a:lstStyle>
            <a:lvl1pPr>
              <a:defRPr sz="2250">
                <a:solidFill>
                  <a:srgbClr val="5A5A5A"/>
                </a:solidFill>
              </a:defRPr>
            </a:lvl1pPr>
          </a:lstStyle>
          <a:p>
            <a:pPr lvl="0"/>
            <a:r>
              <a:rPr lang="en-US" dirty="0"/>
              <a:t>OTSIKKO</a:t>
            </a:r>
          </a:p>
        </p:txBody>
      </p:sp>
      <p:pic>
        <p:nvPicPr>
          <p:cNvPr id="4" name="Picture 3">
            <a:extLst>
              <a:ext uri="{FF2B5EF4-FFF2-40B4-BE49-F238E27FC236}">
                <a16:creationId xmlns:a16="http://schemas.microsoft.com/office/drawing/2014/main" id="{FCF140B4-7D62-44A3-AE14-4121A236E0D9}"/>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745376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7"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6817"/>
            <a:ext cx="2443817" cy="31787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559502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Väliotsikkodia_kuva">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22F69E-C255-4730-9B47-A72D64F6CA7D}"/>
              </a:ext>
              <a:ext uri="{C183D7F6-B498-43B3-948B-1728B52AA6E4}">
                <adec:decorative xmlns:adec="http://schemas.microsoft.com/office/drawing/2017/decorative" val="1"/>
              </a:ext>
            </a:extLst>
          </p:cNvPr>
          <p:cNvSpPr/>
          <p:nvPr userDrawn="1"/>
        </p:nvSpPr>
        <p:spPr>
          <a:xfrm>
            <a:off x="1" y="0"/>
            <a:ext cx="3861322"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B5750EB0-7ECD-E94A-9DB2-EA0CCFF4A4A4}"/>
              </a:ext>
            </a:extLst>
          </p:cNvPr>
          <p:cNvSpPr>
            <a:spLocks noGrp="1"/>
          </p:cNvSpPr>
          <p:nvPr>
            <p:ph type="title" hasCustomPrompt="1"/>
          </p:nvPr>
        </p:nvSpPr>
        <p:spPr>
          <a:xfrm>
            <a:off x="4365267" y="1860910"/>
            <a:ext cx="4104147" cy="1043891"/>
          </a:xfrm>
        </p:spPr>
        <p:txBody>
          <a:bodyPr/>
          <a:lstStyle>
            <a:lvl1pPr>
              <a:defRPr sz="2250">
                <a:solidFill>
                  <a:srgbClr val="5A5A5A"/>
                </a:solidFill>
              </a:defRPr>
            </a:lvl1pPr>
          </a:lstStyle>
          <a:p>
            <a:r>
              <a:rPr lang="en-GB" dirty="0"/>
              <a:t>OTSIKKO</a:t>
            </a:r>
            <a:endParaRPr lang="en-FI" dirty="0"/>
          </a:p>
        </p:txBody>
      </p:sp>
      <p:sp>
        <p:nvSpPr>
          <p:cNvPr id="6" name="Picture Placeholder 8"/>
          <p:cNvSpPr>
            <a:spLocks noGrp="1"/>
          </p:cNvSpPr>
          <p:nvPr>
            <p:ph type="pic" sz="quarter" idx="12"/>
          </p:nvPr>
        </p:nvSpPr>
        <p:spPr>
          <a:xfrm>
            <a:off x="1" y="893884"/>
            <a:ext cx="3861322" cy="4249616"/>
          </a:xfrm>
        </p:spPr>
        <p:txBody>
          <a:bodyPr/>
          <a:lstStyle>
            <a:lvl1pPr marL="0" indent="0">
              <a:buNone/>
              <a:defRPr/>
            </a:lvl1pPr>
          </a:lstStyle>
          <a:p>
            <a:r>
              <a:rPr lang="fi-FI"/>
              <a:t>Lisää kuva napsauttamalla kuvaketta</a:t>
            </a:r>
            <a:endParaRPr lang="en-US" dirty="0"/>
          </a:p>
        </p:txBody>
      </p:sp>
      <p:pic>
        <p:nvPicPr>
          <p:cNvPr id="3" name="Picture 2">
            <a:extLst>
              <a:ext uri="{FF2B5EF4-FFF2-40B4-BE49-F238E27FC236}">
                <a16:creationId xmlns:a16="http://schemas.microsoft.com/office/drawing/2014/main" id="{16F370C4-AF2B-4F6C-A71D-8DDC6C6AF147}"/>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421759341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isältödia_1_teksti_kuv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7E71997-FB8C-4D1A-A6BD-562DFD1DA67B}"/>
              </a:ext>
              <a:ext uri="{C183D7F6-B498-43B3-948B-1728B52AA6E4}">
                <adec:decorative xmlns:adec="http://schemas.microsoft.com/office/drawing/2017/decorative" val="1"/>
              </a:ext>
            </a:extLst>
          </p:cNvPr>
          <p:cNvSpPr/>
          <p:nvPr userDrawn="1"/>
        </p:nvSpPr>
        <p:spPr>
          <a:xfrm>
            <a:off x="1" y="0"/>
            <a:ext cx="3861322"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11" name="Content Placeholder 2"/>
          <p:cNvSpPr>
            <a:spLocks noGrp="1"/>
          </p:cNvSpPr>
          <p:nvPr>
            <p:ph idx="1" hasCustomPrompt="1"/>
          </p:nvPr>
        </p:nvSpPr>
        <p:spPr>
          <a:xfrm>
            <a:off x="4348260" y="457202"/>
            <a:ext cx="4336685" cy="3451489"/>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sp>
        <p:nvSpPr>
          <p:cNvPr id="10" name="Picture Placeholder 8"/>
          <p:cNvSpPr>
            <a:spLocks noGrp="1"/>
          </p:cNvSpPr>
          <p:nvPr>
            <p:ph type="pic" sz="quarter" idx="12"/>
          </p:nvPr>
        </p:nvSpPr>
        <p:spPr>
          <a:xfrm>
            <a:off x="1" y="0"/>
            <a:ext cx="3861322" cy="4249616"/>
          </a:xfrm>
        </p:spPr>
        <p:txBody>
          <a:bodyPr/>
          <a:lstStyle>
            <a:lvl1pPr marL="0" indent="0">
              <a:buNone/>
              <a:defRPr/>
            </a:lvl1pPr>
          </a:lstStyle>
          <a:p>
            <a:r>
              <a:rPr lang="fi-FI"/>
              <a:t>Lisää kuva napsauttamalla kuvaketta</a:t>
            </a:r>
            <a:endParaRPr lang="en-US" dirty="0"/>
          </a:p>
        </p:txBody>
      </p:sp>
      <p:pic>
        <p:nvPicPr>
          <p:cNvPr id="5" name="Picture 4">
            <a:extLst>
              <a:ext uri="{FF2B5EF4-FFF2-40B4-BE49-F238E27FC236}">
                <a16:creationId xmlns:a16="http://schemas.microsoft.com/office/drawing/2014/main" id="{4CB30335-B060-40EE-90F8-4D711D40E840}"/>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53622213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isältödia_2_tyhjä">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B6008AF-28B8-4FA6-ADF2-89F2D9E3F98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55120989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äliotsikkodia_2_ei kuvaa">
    <p:spTree>
      <p:nvGrpSpPr>
        <p:cNvPr id="1" name=""/>
        <p:cNvGrpSpPr/>
        <p:nvPr/>
      </p:nvGrpSpPr>
      <p:grpSpPr>
        <a:xfrm>
          <a:off x="0" y="0"/>
          <a:ext cx="0" cy="0"/>
          <a:chOff x="0" y="0"/>
          <a:chExt cx="0" cy="0"/>
        </a:xfrm>
      </p:grpSpPr>
      <p:sp>
        <p:nvSpPr>
          <p:cNvPr id="8" name="Rectangle 7">
            <a:extLst>
              <a:ext uri="{C183D7F6-B498-43B3-948B-1728B52AA6E4}">
                <adec:decorative xmlns:adec="http://schemas.microsoft.com/office/drawing/2017/decorative" val="1"/>
              </a:ext>
            </a:extLst>
          </p:cNvPr>
          <p:cNvSpPr/>
          <p:nvPr userDrawn="1"/>
        </p:nvSpPr>
        <p:spPr>
          <a:xfrm>
            <a:off x="5282678" y="0"/>
            <a:ext cx="3861322"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C156402C-FC87-4D40-8CEA-ECD326D560C4}"/>
              </a:ext>
            </a:extLst>
          </p:cNvPr>
          <p:cNvSpPr>
            <a:spLocks noGrp="1"/>
          </p:cNvSpPr>
          <p:nvPr>
            <p:ph type="title" hasCustomPrompt="1"/>
          </p:nvPr>
        </p:nvSpPr>
        <p:spPr>
          <a:xfrm>
            <a:off x="711447" y="1860910"/>
            <a:ext cx="4104147" cy="1043891"/>
          </a:xfrm>
        </p:spPr>
        <p:txBody>
          <a:bodyPr/>
          <a:lstStyle>
            <a:lvl1pPr>
              <a:defRPr sz="2250">
                <a:solidFill>
                  <a:srgbClr val="5A5A5A"/>
                </a:solidFill>
              </a:defRPr>
            </a:lvl1pPr>
          </a:lstStyle>
          <a:p>
            <a:r>
              <a:rPr lang="en-GB" dirty="0"/>
              <a:t>OTSIKKO</a:t>
            </a:r>
            <a:endParaRPr lang="en-FI" dirty="0"/>
          </a:p>
        </p:txBody>
      </p:sp>
      <p:pic>
        <p:nvPicPr>
          <p:cNvPr id="3" name="Picture 2">
            <a:extLst>
              <a:ext uri="{FF2B5EF4-FFF2-40B4-BE49-F238E27FC236}">
                <a16:creationId xmlns:a16="http://schemas.microsoft.com/office/drawing/2014/main" id="{CDA455D1-0D2E-4E79-B9C0-B3AAC7C975BA}"/>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291369740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Väliotsikkodia_2_kuva">
    <p:spTree>
      <p:nvGrpSpPr>
        <p:cNvPr id="1" name=""/>
        <p:cNvGrpSpPr/>
        <p:nvPr/>
      </p:nvGrpSpPr>
      <p:grpSpPr>
        <a:xfrm>
          <a:off x="0" y="0"/>
          <a:ext cx="0" cy="0"/>
          <a:chOff x="0" y="0"/>
          <a:chExt cx="0" cy="0"/>
        </a:xfrm>
      </p:grpSpPr>
      <p:sp>
        <p:nvSpPr>
          <p:cNvPr id="8" name="Rectangle 7">
            <a:extLst>
              <a:ext uri="{C183D7F6-B498-43B3-948B-1728B52AA6E4}">
                <adec:decorative xmlns:adec="http://schemas.microsoft.com/office/drawing/2017/decorative" val="1"/>
              </a:ext>
            </a:extLst>
          </p:cNvPr>
          <p:cNvSpPr/>
          <p:nvPr userDrawn="1"/>
        </p:nvSpPr>
        <p:spPr>
          <a:xfrm>
            <a:off x="5282678" y="0"/>
            <a:ext cx="3861322"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A12B9E3A-1F8D-6040-AC78-8F13F16FF36B}"/>
              </a:ext>
            </a:extLst>
          </p:cNvPr>
          <p:cNvSpPr>
            <a:spLocks noGrp="1"/>
          </p:cNvSpPr>
          <p:nvPr>
            <p:ph type="title" hasCustomPrompt="1"/>
          </p:nvPr>
        </p:nvSpPr>
        <p:spPr>
          <a:xfrm>
            <a:off x="711447" y="1860910"/>
            <a:ext cx="4104147" cy="1043891"/>
          </a:xfrm>
        </p:spPr>
        <p:txBody>
          <a:bodyPr/>
          <a:lstStyle>
            <a:lvl1pPr>
              <a:defRPr sz="2250">
                <a:solidFill>
                  <a:srgbClr val="5A5A5A"/>
                </a:solidFill>
              </a:defRPr>
            </a:lvl1pPr>
          </a:lstStyle>
          <a:p>
            <a:pPr lvl="0"/>
            <a:r>
              <a:rPr lang="en-US" dirty="0"/>
              <a:t>OTSIKKO</a:t>
            </a:r>
          </a:p>
        </p:txBody>
      </p:sp>
      <p:sp>
        <p:nvSpPr>
          <p:cNvPr id="18" name="Picture Placeholder 8"/>
          <p:cNvSpPr>
            <a:spLocks noGrp="1"/>
          </p:cNvSpPr>
          <p:nvPr>
            <p:ph type="pic" sz="quarter" idx="12"/>
          </p:nvPr>
        </p:nvSpPr>
        <p:spPr>
          <a:xfrm>
            <a:off x="5282678" y="893884"/>
            <a:ext cx="3861322" cy="4249616"/>
          </a:xfrm>
        </p:spPr>
        <p:txBody>
          <a:bodyPr/>
          <a:lstStyle>
            <a:lvl1pPr marL="0" indent="0">
              <a:buNone/>
              <a:defRPr/>
            </a:lvl1pPr>
          </a:lstStyle>
          <a:p>
            <a:r>
              <a:rPr lang="fi-FI"/>
              <a:t>Lisää kuva napsauttamalla kuvaketta</a:t>
            </a:r>
            <a:endParaRPr lang="en-US" dirty="0"/>
          </a:p>
        </p:txBody>
      </p:sp>
      <p:pic>
        <p:nvPicPr>
          <p:cNvPr id="3" name="Picture 2">
            <a:extLst>
              <a:ext uri="{FF2B5EF4-FFF2-40B4-BE49-F238E27FC236}">
                <a16:creationId xmlns:a16="http://schemas.microsoft.com/office/drawing/2014/main" id="{ABAB3823-DA59-439E-8DE7-39F0D2B3A17D}"/>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281564490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isältödia_2_teksti_kuva">
    <p:spTree>
      <p:nvGrpSpPr>
        <p:cNvPr id="1" name=""/>
        <p:cNvGrpSpPr/>
        <p:nvPr/>
      </p:nvGrpSpPr>
      <p:grpSpPr>
        <a:xfrm>
          <a:off x="0" y="0"/>
          <a:ext cx="0" cy="0"/>
          <a:chOff x="0" y="0"/>
          <a:chExt cx="0" cy="0"/>
        </a:xfrm>
      </p:grpSpPr>
      <p:sp>
        <p:nvSpPr>
          <p:cNvPr id="8" name="Rectangle 7">
            <a:extLst>
              <a:ext uri="{C183D7F6-B498-43B3-948B-1728B52AA6E4}">
                <adec:decorative xmlns:adec="http://schemas.microsoft.com/office/drawing/2017/decorative" val="1"/>
              </a:ext>
            </a:extLst>
          </p:cNvPr>
          <p:cNvSpPr/>
          <p:nvPr userDrawn="1"/>
        </p:nvSpPr>
        <p:spPr>
          <a:xfrm>
            <a:off x="5282678" y="0"/>
            <a:ext cx="3861322"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12" name="Content Placeholder 2"/>
          <p:cNvSpPr>
            <a:spLocks noGrp="1"/>
          </p:cNvSpPr>
          <p:nvPr>
            <p:ph idx="1" hasCustomPrompt="1"/>
          </p:nvPr>
        </p:nvSpPr>
        <p:spPr>
          <a:xfrm>
            <a:off x="487779" y="457202"/>
            <a:ext cx="4336685" cy="3451489"/>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sp>
        <p:nvSpPr>
          <p:cNvPr id="15" name="Picture Placeholder 8"/>
          <p:cNvSpPr>
            <a:spLocks noGrp="1"/>
          </p:cNvSpPr>
          <p:nvPr>
            <p:ph type="pic" sz="quarter" idx="12"/>
          </p:nvPr>
        </p:nvSpPr>
        <p:spPr>
          <a:xfrm>
            <a:off x="5282678" y="0"/>
            <a:ext cx="3861322" cy="4249616"/>
          </a:xfrm>
        </p:spPr>
        <p:txBody>
          <a:bodyPr/>
          <a:lstStyle>
            <a:lvl1pPr marL="0" indent="0">
              <a:buNone/>
              <a:defRPr/>
            </a:lvl1pPr>
          </a:lstStyle>
          <a:p>
            <a:r>
              <a:rPr lang="fi-FI"/>
              <a:t>Lisää kuva napsauttamalla kuvaketta</a:t>
            </a:r>
            <a:endParaRPr lang="en-US" dirty="0"/>
          </a:p>
        </p:txBody>
      </p:sp>
      <p:pic>
        <p:nvPicPr>
          <p:cNvPr id="2" name="Picture 1">
            <a:extLst>
              <a:ext uri="{FF2B5EF4-FFF2-40B4-BE49-F238E27FC236}">
                <a16:creationId xmlns:a16="http://schemas.microsoft.com/office/drawing/2014/main" id="{A2911015-1A58-4E23-93D6-F34151507960}"/>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9208319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isältödia_teksti">
    <p:spTree>
      <p:nvGrpSpPr>
        <p:cNvPr id="1" name=""/>
        <p:cNvGrpSpPr/>
        <p:nvPr/>
      </p:nvGrpSpPr>
      <p:grpSpPr>
        <a:xfrm>
          <a:off x="0" y="0"/>
          <a:ext cx="0" cy="0"/>
          <a:chOff x="0" y="0"/>
          <a:chExt cx="0" cy="0"/>
        </a:xfrm>
      </p:grpSpPr>
      <p:sp>
        <p:nvSpPr>
          <p:cNvPr id="6" name="Rectangle 5">
            <a:extLst>
              <a:ext uri="{C183D7F6-B498-43B3-948B-1728B52AA6E4}">
                <adec:decorative xmlns:adec="http://schemas.microsoft.com/office/drawing/2017/decorative" val="1"/>
              </a:ext>
            </a:extLst>
          </p:cNvPr>
          <p:cNvSpPr/>
          <p:nvPr userDrawn="1"/>
        </p:nvSpPr>
        <p:spPr>
          <a:xfrm>
            <a:off x="8067852" y="0"/>
            <a:ext cx="1076148"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12" name="Content Placeholder 2"/>
          <p:cNvSpPr>
            <a:spLocks noGrp="1"/>
          </p:cNvSpPr>
          <p:nvPr>
            <p:ph idx="1" hasCustomPrompt="1"/>
          </p:nvPr>
        </p:nvSpPr>
        <p:spPr>
          <a:xfrm>
            <a:off x="487779" y="457202"/>
            <a:ext cx="7109976" cy="3451489"/>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pic>
        <p:nvPicPr>
          <p:cNvPr id="2" name="Picture 1">
            <a:extLst>
              <a:ext uri="{FF2B5EF4-FFF2-40B4-BE49-F238E27FC236}">
                <a16:creationId xmlns:a16="http://schemas.microsoft.com/office/drawing/2014/main" id="{5887E9D5-489A-4EA3-8B59-C3D27D652426}"/>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2963642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isältödia_otsikko_tyhjä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49008-A790-9F40-A083-446FED94E54E}"/>
              </a:ext>
            </a:extLst>
          </p:cNvPr>
          <p:cNvSpPr>
            <a:spLocks noGrp="1"/>
          </p:cNvSpPr>
          <p:nvPr>
            <p:ph type="title" hasCustomPrompt="1"/>
          </p:nvPr>
        </p:nvSpPr>
        <p:spPr>
          <a:xfrm>
            <a:off x="395557" y="413058"/>
            <a:ext cx="4951620" cy="762000"/>
          </a:xfrm>
        </p:spPr>
        <p:txBody>
          <a:bodyPr/>
          <a:lstStyle>
            <a:lvl1pPr>
              <a:defRPr sz="2250">
                <a:solidFill>
                  <a:srgbClr val="5A5A5A"/>
                </a:solidFill>
              </a:defRPr>
            </a:lvl1pPr>
          </a:lstStyle>
          <a:p>
            <a:pPr lvl="0"/>
            <a:r>
              <a:rPr lang="en-US" dirty="0"/>
              <a:t>OTSIKKO</a:t>
            </a:r>
          </a:p>
        </p:txBody>
      </p:sp>
      <p:pic>
        <p:nvPicPr>
          <p:cNvPr id="3" name="Picture 2">
            <a:extLst>
              <a:ext uri="{FF2B5EF4-FFF2-40B4-BE49-F238E27FC236}">
                <a16:creationId xmlns:a16="http://schemas.microsoft.com/office/drawing/2014/main" id="{836F4917-7991-4E4C-8865-5D48B4284D75}"/>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24598052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isältödia_otsikko_tyhjä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7E255-173B-4F4F-996E-0AB6E9F20521}"/>
              </a:ext>
            </a:extLst>
          </p:cNvPr>
          <p:cNvSpPr>
            <a:spLocks noGrp="1"/>
          </p:cNvSpPr>
          <p:nvPr>
            <p:ph type="title" hasCustomPrompt="1"/>
          </p:nvPr>
        </p:nvSpPr>
        <p:spPr>
          <a:xfrm>
            <a:off x="395557" y="413058"/>
            <a:ext cx="4951620" cy="762000"/>
          </a:xfrm>
        </p:spPr>
        <p:txBody>
          <a:bodyPr/>
          <a:lstStyle>
            <a:lvl1pPr>
              <a:defRPr sz="2250">
                <a:solidFill>
                  <a:srgbClr val="5A5A5A"/>
                </a:solidFill>
              </a:defRPr>
            </a:lvl1pPr>
          </a:lstStyle>
          <a:p>
            <a:pPr lvl="0"/>
            <a:r>
              <a:rPr lang="en-US" dirty="0"/>
              <a:t>OTSIKKO</a:t>
            </a:r>
          </a:p>
        </p:txBody>
      </p:sp>
      <p:pic>
        <p:nvPicPr>
          <p:cNvPr id="3" name="Picture 2">
            <a:extLst>
              <a:ext uri="{FF2B5EF4-FFF2-40B4-BE49-F238E27FC236}">
                <a16:creationId xmlns:a16="http://schemas.microsoft.com/office/drawing/2014/main" id="{A1C39C95-0C78-40BC-9D23-C64BC63828D9}"/>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361705273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Väliotsikkodia_3">
    <p:spTree>
      <p:nvGrpSpPr>
        <p:cNvPr id="1" name=""/>
        <p:cNvGrpSpPr/>
        <p:nvPr/>
      </p:nvGrpSpPr>
      <p:grpSpPr>
        <a:xfrm>
          <a:off x="0" y="0"/>
          <a:ext cx="0" cy="0"/>
          <a:chOff x="0" y="0"/>
          <a:chExt cx="0" cy="0"/>
        </a:xfrm>
      </p:grpSpPr>
      <p:sp>
        <p:nvSpPr>
          <p:cNvPr id="5" name="Rectangle 4">
            <a:extLst>
              <a:ext uri="{C183D7F6-B498-43B3-948B-1728B52AA6E4}">
                <adec:decorative xmlns:adec="http://schemas.microsoft.com/office/drawing/2017/decorative" val="1"/>
              </a:ext>
            </a:extLst>
          </p:cNvPr>
          <p:cNvSpPr/>
          <p:nvPr userDrawn="1"/>
        </p:nvSpPr>
        <p:spPr>
          <a:xfrm>
            <a:off x="1" y="0"/>
            <a:ext cx="1076148"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EED6F256-C579-A346-AF42-3D9DBA48B0E3}"/>
              </a:ext>
            </a:extLst>
          </p:cNvPr>
          <p:cNvSpPr>
            <a:spLocks noGrp="1"/>
          </p:cNvSpPr>
          <p:nvPr>
            <p:ph type="title" hasCustomPrompt="1"/>
          </p:nvPr>
        </p:nvSpPr>
        <p:spPr>
          <a:xfrm>
            <a:off x="1568174" y="1969858"/>
            <a:ext cx="5068567" cy="1043891"/>
          </a:xfrm>
        </p:spPr>
        <p:txBody>
          <a:bodyPr/>
          <a:lstStyle>
            <a:lvl1pPr>
              <a:defRPr sz="2250">
                <a:solidFill>
                  <a:srgbClr val="5A5A5A"/>
                </a:solidFill>
              </a:defRPr>
            </a:lvl1pPr>
          </a:lstStyle>
          <a:p>
            <a:pPr lvl="0"/>
            <a:r>
              <a:rPr lang="en-US" dirty="0"/>
              <a:t>OTSIKKO</a:t>
            </a:r>
          </a:p>
        </p:txBody>
      </p:sp>
      <p:pic>
        <p:nvPicPr>
          <p:cNvPr id="3" name="Picture 2">
            <a:extLst>
              <a:ext uri="{FF2B5EF4-FFF2-40B4-BE49-F238E27FC236}">
                <a16:creationId xmlns:a16="http://schemas.microsoft.com/office/drawing/2014/main" id="{D497D28E-814D-473B-A103-C5BC7959130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2812345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flipH="1">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6817"/>
            <a:ext cx="2441049"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6" cy="660687"/>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53065234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isältödia_otsikko_teksti_1">
    <p:spTree>
      <p:nvGrpSpPr>
        <p:cNvPr id="1" name=""/>
        <p:cNvGrpSpPr/>
        <p:nvPr/>
      </p:nvGrpSpPr>
      <p:grpSpPr>
        <a:xfrm>
          <a:off x="0" y="0"/>
          <a:ext cx="0" cy="0"/>
          <a:chOff x="0" y="0"/>
          <a:chExt cx="0" cy="0"/>
        </a:xfrm>
      </p:grpSpPr>
      <p:sp>
        <p:nvSpPr>
          <p:cNvPr id="5" name="Rectangle 4">
            <a:extLst>
              <a:ext uri="{C183D7F6-B498-43B3-948B-1728B52AA6E4}">
                <adec:decorative xmlns:adec="http://schemas.microsoft.com/office/drawing/2017/decorative" val="1"/>
              </a:ext>
            </a:extLst>
          </p:cNvPr>
          <p:cNvSpPr/>
          <p:nvPr userDrawn="1"/>
        </p:nvSpPr>
        <p:spPr>
          <a:xfrm>
            <a:off x="8067852" y="0"/>
            <a:ext cx="1076148"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2" name="Title 1">
            <a:extLst>
              <a:ext uri="{FF2B5EF4-FFF2-40B4-BE49-F238E27FC236}">
                <a16:creationId xmlns:a16="http://schemas.microsoft.com/office/drawing/2014/main" id="{5CF343C3-2969-6343-AC9B-D9FE59DCF083}"/>
              </a:ext>
            </a:extLst>
          </p:cNvPr>
          <p:cNvSpPr>
            <a:spLocks noGrp="1"/>
          </p:cNvSpPr>
          <p:nvPr>
            <p:ph type="title" hasCustomPrompt="1"/>
          </p:nvPr>
        </p:nvSpPr>
        <p:spPr>
          <a:xfrm>
            <a:off x="744909" y="404460"/>
            <a:ext cx="4104147" cy="1043891"/>
          </a:xfrm>
        </p:spPr>
        <p:txBody>
          <a:bodyPr/>
          <a:lstStyle>
            <a:lvl1pPr>
              <a:defRPr sz="2250">
                <a:solidFill>
                  <a:srgbClr val="5A5A5A"/>
                </a:solidFill>
              </a:defRPr>
            </a:lvl1pPr>
          </a:lstStyle>
          <a:p>
            <a:pPr lvl="0"/>
            <a:r>
              <a:rPr lang="en-US" dirty="0"/>
              <a:t>OTSIKKO</a:t>
            </a:r>
          </a:p>
        </p:txBody>
      </p:sp>
      <p:sp>
        <p:nvSpPr>
          <p:cNvPr id="11" name="Content Placeholder 2"/>
          <p:cNvSpPr>
            <a:spLocks noGrp="1"/>
          </p:cNvSpPr>
          <p:nvPr>
            <p:ph idx="1" hasCustomPrompt="1"/>
          </p:nvPr>
        </p:nvSpPr>
        <p:spPr>
          <a:xfrm>
            <a:off x="744909" y="1637543"/>
            <a:ext cx="6840736" cy="2204916"/>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pic>
        <p:nvPicPr>
          <p:cNvPr id="3" name="Picture 2">
            <a:extLst>
              <a:ext uri="{FF2B5EF4-FFF2-40B4-BE49-F238E27FC236}">
                <a16:creationId xmlns:a16="http://schemas.microsoft.com/office/drawing/2014/main" id="{9306CDE3-86FE-4E90-A51F-059B9AAB98BB}"/>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232175108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isältödia_otsikko_teksti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3C1BC-2565-5544-BB5B-DF4611A22139}"/>
              </a:ext>
            </a:extLst>
          </p:cNvPr>
          <p:cNvSpPr>
            <a:spLocks noGrp="1"/>
          </p:cNvSpPr>
          <p:nvPr>
            <p:ph type="title" hasCustomPrompt="1"/>
          </p:nvPr>
        </p:nvSpPr>
        <p:spPr>
          <a:xfrm>
            <a:off x="1551144" y="404460"/>
            <a:ext cx="4104147" cy="1043891"/>
          </a:xfrm>
        </p:spPr>
        <p:txBody>
          <a:bodyPr/>
          <a:lstStyle>
            <a:lvl1pPr>
              <a:defRPr sz="2250">
                <a:solidFill>
                  <a:srgbClr val="5A5A5A"/>
                </a:solidFill>
              </a:defRPr>
            </a:lvl1pPr>
          </a:lstStyle>
          <a:p>
            <a:pPr lvl="0"/>
            <a:r>
              <a:rPr lang="en-US" dirty="0"/>
              <a:t>OTSIKKO</a:t>
            </a:r>
          </a:p>
        </p:txBody>
      </p:sp>
      <p:sp>
        <p:nvSpPr>
          <p:cNvPr id="15" name="Content Placeholder 2"/>
          <p:cNvSpPr>
            <a:spLocks noGrp="1"/>
          </p:cNvSpPr>
          <p:nvPr>
            <p:ph idx="1" hasCustomPrompt="1"/>
          </p:nvPr>
        </p:nvSpPr>
        <p:spPr>
          <a:xfrm>
            <a:off x="1551144" y="1637543"/>
            <a:ext cx="6840736" cy="2204916"/>
          </a:xfrm>
        </p:spPr>
        <p:txBody>
          <a:bodyPr>
            <a:noAutofit/>
          </a:bodyPr>
          <a:lstStyle>
            <a:lvl1pPr marL="0" indent="0">
              <a:buClr>
                <a:srgbClr val="5A5A5A"/>
              </a:buClr>
              <a:buFont typeface="Arial"/>
              <a:buNone/>
              <a:defRPr sz="1800" baseline="0">
                <a:solidFill>
                  <a:srgbClr val="5A5A5A"/>
                </a:solidFill>
              </a:defRPr>
            </a:lvl1pPr>
            <a:lvl2pPr>
              <a:defRPr sz="1350"/>
            </a:lvl2pPr>
            <a:lvl3pPr>
              <a:defRPr sz="1350"/>
            </a:lvl3pPr>
            <a:lvl4pPr>
              <a:defRPr sz="1350"/>
            </a:lvl4pPr>
            <a:lvl5pPr>
              <a:defRPr sz="1350"/>
            </a:lvl5pPr>
          </a:lstStyle>
          <a:p>
            <a:pPr lvl="0"/>
            <a:r>
              <a:rPr lang="en-US" dirty="0" err="1"/>
              <a:t>Teksti</a:t>
            </a:r>
            <a:endParaRPr lang="en-US" dirty="0"/>
          </a:p>
        </p:txBody>
      </p:sp>
      <p:sp>
        <p:nvSpPr>
          <p:cNvPr id="3" name="Rectangle 2">
            <a:extLst>
              <a:ext uri="{FF2B5EF4-FFF2-40B4-BE49-F238E27FC236}">
                <a16:creationId xmlns:a16="http://schemas.microsoft.com/office/drawing/2014/main" id="{2BACFF51-2D03-4B25-9914-A899DBDB58D1}"/>
              </a:ext>
              <a:ext uri="{C183D7F6-B498-43B3-948B-1728B52AA6E4}">
                <adec:decorative xmlns:adec="http://schemas.microsoft.com/office/drawing/2017/decorative" val="1"/>
              </a:ext>
            </a:extLst>
          </p:cNvPr>
          <p:cNvSpPr/>
          <p:nvPr userDrawn="1"/>
        </p:nvSpPr>
        <p:spPr>
          <a:xfrm>
            <a:off x="1" y="0"/>
            <a:ext cx="1076148" cy="5143500"/>
          </a:xfrm>
          <a:prstGeom prst="rect">
            <a:avLst/>
          </a:prstGeom>
          <a:solidFill>
            <a:srgbClr val="FF5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pic>
        <p:nvPicPr>
          <p:cNvPr id="4" name="Picture 3">
            <a:extLst>
              <a:ext uri="{FF2B5EF4-FFF2-40B4-BE49-F238E27FC236}">
                <a16:creationId xmlns:a16="http://schemas.microsoft.com/office/drawing/2014/main" id="{710E9725-3525-4901-89F2-169DA6AC8275}"/>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188357752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logan/sitaatti">
    <p:spTree>
      <p:nvGrpSpPr>
        <p:cNvPr id="1" name=""/>
        <p:cNvGrpSpPr/>
        <p:nvPr/>
      </p:nvGrpSpPr>
      <p:grpSpPr>
        <a:xfrm>
          <a:off x="0" y="0"/>
          <a:ext cx="0" cy="0"/>
          <a:chOff x="0" y="0"/>
          <a:chExt cx="0" cy="0"/>
        </a:xfrm>
      </p:grpSpPr>
      <p:sp>
        <p:nvSpPr>
          <p:cNvPr id="3" name="Rectangle 2">
            <a:extLst>
              <a:ext uri="{C183D7F6-B498-43B3-948B-1728B52AA6E4}">
                <adec:decorative xmlns:adec="http://schemas.microsoft.com/office/drawing/2017/decorative" val="1"/>
              </a:ext>
            </a:extLst>
          </p:cNvPr>
          <p:cNvSpPr/>
          <p:nvPr userDrawn="1"/>
        </p:nvSpPr>
        <p:spPr>
          <a:xfrm>
            <a:off x="4024300" y="0"/>
            <a:ext cx="5119699" cy="3375101"/>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5" name="Text Placeholder 4"/>
          <p:cNvSpPr>
            <a:spLocks noGrp="1"/>
          </p:cNvSpPr>
          <p:nvPr>
            <p:ph type="body" sz="quarter" idx="11" hasCustomPrompt="1"/>
          </p:nvPr>
        </p:nvSpPr>
        <p:spPr>
          <a:xfrm>
            <a:off x="1113373" y="1682953"/>
            <a:ext cx="3342955" cy="987029"/>
          </a:xfrm>
        </p:spPr>
        <p:txBody>
          <a:bodyPr>
            <a:normAutofit/>
          </a:bodyPr>
          <a:lstStyle>
            <a:lvl1pPr marL="0" indent="0">
              <a:buNone/>
              <a:defRPr sz="2100" baseline="0"/>
            </a:lvl1pPr>
          </a:lstStyle>
          <a:p>
            <a:pPr lvl="0"/>
            <a:r>
              <a:rPr lang="en-US" dirty="0" err="1"/>
              <a:t>Sitaatti</a:t>
            </a:r>
            <a:r>
              <a:rPr lang="en-US" dirty="0"/>
              <a:t> tai slogan</a:t>
            </a:r>
          </a:p>
        </p:txBody>
      </p:sp>
      <p:pic>
        <p:nvPicPr>
          <p:cNvPr id="13" name="Picture 12">
            <a:extLs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037656" y="1042516"/>
            <a:ext cx="4106344" cy="4100984"/>
          </a:xfrm>
          <a:prstGeom prst="rect">
            <a:avLst/>
          </a:prstGeom>
        </p:spPr>
      </p:pic>
      <p:pic>
        <p:nvPicPr>
          <p:cNvPr id="2" name="Picture 1">
            <a:extLst>
              <a:ext uri="{FF2B5EF4-FFF2-40B4-BE49-F238E27FC236}">
                <a16:creationId xmlns:a16="http://schemas.microsoft.com/office/drawing/2014/main" id="{535D9CEA-03C2-4683-94BB-38EC15877FC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165202123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logan/sitaatti_2">
    <p:spTree>
      <p:nvGrpSpPr>
        <p:cNvPr id="1" name=""/>
        <p:cNvGrpSpPr/>
        <p:nvPr/>
      </p:nvGrpSpPr>
      <p:grpSpPr>
        <a:xfrm>
          <a:off x="0" y="0"/>
          <a:ext cx="0" cy="0"/>
          <a:chOff x="0" y="0"/>
          <a:chExt cx="0" cy="0"/>
        </a:xfrm>
      </p:grpSpPr>
      <p:sp>
        <p:nvSpPr>
          <p:cNvPr id="3" name="Rectangle 2">
            <a:extLst>
              <a:ext uri="{C183D7F6-B498-43B3-948B-1728B52AA6E4}">
                <adec:decorative xmlns:adec="http://schemas.microsoft.com/office/drawing/2017/decorative" val="1"/>
              </a:ext>
            </a:extLst>
          </p:cNvPr>
          <p:cNvSpPr/>
          <p:nvPr userDrawn="1"/>
        </p:nvSpPr>
        <p:spPr>
          <a:xfrm>
            <a:off x="4024300" y="0"/>
            <a:ext cx="5119699" cy="3375101"/>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5" name="Text Placeholder 4"/>
          <p:cNvSpPr>
            <a:spLocks noGrp="1"/>
          </p:cNvSpPr>
          <p:nvPr>
            <p:ph type="body" sz="quarter" idx="11" hasCustomPrompt="1"/>
          </p:nvPr>
        </p:nvSpPr>
        <p:spPr>
          <a:xfrm>
            <a:off x="1113373" y="1682953"/>
            <a:ext cx="3342955" cy="987029"/>
          </a:xfrm>
        </p:spPr>
        <p:txBody>
          <a:bodyPr>
            <a:noAutofit/>
          </a:bodyPr>
          <a:lstStyle>
            <a:lvl1pPr marL="0" indent="0">
              <a:buNone/>
              <a:defRPr sz="2100" baseline="0"/>
            </a:lvl1pPr>
          </a:lstStyle>
          <a:p>
            <a:pPr lvl="0"/>
            <a:r>
              <a:rPr lang="en-US" dirty="0" err="1"/>
              <a:t>Sitaatti</a:t>
            </a:r>
            <a:r>
              <a:rPr lang="en-US" dirty="0"/>
              <a:t> tai slogan</a:t>
            </a:r>
          </a:p>
        </p:txBody>
      </p:sp>
      <p:sp>
        <p:nvSpPr>
          <p:cNvPr id="7" name="Picture Placeholder 6"/>
          <p:cNvSpPr>
            <a:spLocks noGrp="1"/>
          </p:cNvSpPr>
          <p:nvPr>
            <p:ph type="pic" sz="quarter" idx="12"/>
          </p:nvPr>
        </p:nvSpPr>
        <p:spPr>
          <a:xfrm>
            <a:off x="5056711" y="1057275"/>
            <a:ext cx="4087289" cy="4086225"/>
          </a:xfrm>
        </p:spPr>
        <p:txBody>
          <a:bodyPr/>
          <a:lstStyle/>
          <a:p>
            <a:r>
              <a:rPr lang="fi-FI"/>
              <a:t>Lisää kuva napsauttamalla kuvaketta</a:t>
            </a:r>
            <a:endParaRPr lang="en-US"/>
          </a:p>
        </p:txBody>
      </p:sp>
      <p:pic>
        <p:nvPicPr>
          <p:cNvPr id="2" name="Picture 1">
            <a:extLst>
              <a:ext uri="{FF2B5EF4-FFF2-40B4-BE49-F238E27FC236}">
                <a16:creationId xmlns:a16="http://schemas.microsoft.com/office/drawing/2014/main" id="{1F8CC785-6C44-4182-8E65-F01DBB709DC1}"/>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54451819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8" name="Media Placeholder 7"/>
          <p:cNvSpPr>
            <a:spLocks noGrp="1"/>
          </p:cNvSpPr>
          <p:nvPr>
            <p:ph type="media" sz="quarter" idx="10"/>
          </p:nvPr>
        </p:nvSpPr>
        <p:spPr>
          <a:xfrm>
            <a:off x="2247135" y="1209530"/>
            <a:ext cx="4649731" cy="2386809"/>
          </a:xfrm>
        </p:spPr>
        <p:txBody>
          <a:bodyPr/>
          <a:lstStyle/>
          <a:p>
            <a:r>
              <a:rPr lang="fi-FI"/>
              <a:t>Lisää medialeike napsauttamalla kuvaketta</a:t>
            </a:r>
          </a:p>
        </p:txBody>
      </p:sp>
      <p:pic>
        <p:nvPicPr>
          <p:cNvPr id="2" name="Picture 1">
            <a:extLst>
              <a:ext uri="{FF2B5EF4-FFF2-40B4-BE49-F238E27FC236}">
                <a16:creationId xmlns:a16="http://schemas.microsoft.com/office/drawing/2014/main" id="{3FAD0950-44FC-45CE-A679-3F96F8F50C57}"/>
              </a:ext>
              <a:ext uri="{C183D7F6-B498-43B3-948B-1728B52AA6E4}">
                <adec:decorative xmlns:adec="http://schemas.microsoft.com/office/drawing/2017/decorative" val="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019" y="4185680"/>
            <a:ext cx="1474857" cy="786386"/>
          </a:xfrm>
          <a:prstGeom prst="rect">
            <a:avLst/>
          </a:prstGeom>
        </p:spPr>
      </p:pic>
    </p:spTree>
    <p:extLst>
      <p:ext uri="{BB962C8B-B14F-4D97-AF65-F5344CB8AC3E}">
        <p14:creationId xmlns:p14="http://schemas.microsoft.com/office/powerpoint/2010/main" val="36244910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Lopetusdia">
    <p:spTree>
      <p:nvGrpSpPr>
        <p:cNvPr id="1" name=""/>
        <p:cNvGrpSpPr/>
        <p:nvPr/>
      </p:nvGrpSpPr>
      <p:grpSpPr>
        <a:xfrm>
          <a:off x="0" y="0"/>
          <a:ext cx="0" cy="0"/>
          <a:chOff x="0" y="0"/>
          <a:chExt cx="0" cy="0"/>
        </a:xfrm>
      </p:grpSpPr>
      <p:sp>
        <p:nvSpPr>
          <p:cNvPr id="10" name="Rectangle 9">
            <a:extLst>
              <a:ext uri="{C183D7F6-B498-43B3-948B-1728B52AA6E4}">
                <adec:decorative xmlns:adec="http://schemas.microsoft.com/office/drawing/2017/decorative" val="1"/>
              </a:ext>
            </a:extLst>
          </p:cNvPr>
          <p:cNvSpPr/>
          <p:nvPr userDrawn="1"/>
        </p:nvSpPr>
        <p:spPr>
          <a:xfrm>
            <a:off x="0" y="0"/>
            <a:ext cx="5266371" cy="5143500"/>
          </a:xfrm>
          <a:prstGeom prst="rect">
            <a:avLst/>
          </a:prstGeom>
          <a:solidFill>
            <a:srgbClr val="FFF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rgbClr val="FF6600"/>
              </a:solidFill>
            </a:endParaRPr>
          </a:p>
        </p:txBody>
      </p:sp>
      <p:sp>
        <p:nvSpPr>
          <p:cNvPr id="4" name="Title 3">
            <a:extLst>
              <a:ext uri="{FF2B5EF4-FFF2-40B4-BE49-F238E27FC236}">
                <a16:creationId xmlns:a16="http://schemas.microsoft.com/office/drawing/2014/main" id="{1AD56A16-7194-0C4D-AC11-246776FE6055}"/>
              </a:ext>
            </a:extLst>
          </p:cNvPr>
          <p:cNvSpPr>
            <a:spLocks noGrp="1"/>
          </p:cNvSpPr>
          <p:nvPr>
            <p:ph type="title" hasCustomPrompt="1"/>
          </p:nvPr>
        </p:nvSpPr>
        <p:spPr>
          <a:xfrm>
            <a:off x="6140110" y="1667090"/>
            <a:ext cx="2140136" cy="1274945"/>
          </a:xfrm>
        </p:spPr>
        <p:txBody>
          <a:bodyPr/>
          <a:lstStyle>
            <a:lvl1pPr algn="r">
              <a:defRPr sz="2250">
                <a:solidFill>
                  <a:srgbClr val="5A5A5A"/>
                </a:solidFill>
              </a:defRPr>
            </a:lvl1pPr>
          </a:lstStyle>
          <a:p>
            <a:pPr lvl="0"/>
            <a:r>
              <a:rPr lang="en-US" dirty="0"/>
              <a:t>LOPETUS</a:t>
            </a:r>
          </a:p>
        </p:txBody>
      </p:sp>
      <p:pic>
        <p:nvPicPr>
          <p:cNvPr id="2" name="Picture 1">
            <a:extLs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326" y="883227"/>
            <a:ext cx="5268697" cy="4260273"/>
          </a:xfrm>
          <a:prstGeom prst="rect">
            <a:avLst/>
          </a:prstGeom>
        </p:spPr>
      </p:pic>
      <p:pic>
        <p:nvPicPr>
          <p:cNvPr id="3" name="Picture 2">
            <a:extLst>
              <a:ext uri="{FF2B5EF4-FFF2-40B4-BE49-F238E27FC236}">
                <a16:creationId xmlns:a16="http://schemas.microsoft.com/office/drawing/2014/main" id="{661E5A0C-DAFC-43D2-9B26-5DB4C01A54FB}"/>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97075" y="4184822"/>
            <a:ext cx="1474857" cy="786386"/>
          </a:xfrm>
          <a:prstGeom prst="rect">
            <a:avLst/>
          </a:prstGeom>
        </p:spPr>
      </p:pic>
    </p:spTree>
    <p:extLst>
      <p:ext uri="{BB962C8B-B14F-4D97-AF65-F5344CB8AC3E}">
        <p14:creationId xmlns:p14="http://schemas.microsoft.com/office/powerpoint/2010/main" val="1306062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16"/>
          <a:stretch/>
        </p:blipFill>
        <p:spPr>
          <a:xfrm flipH="1">
            <a:off x="1440000" y="10666"/>
            <a:ext cx="7676785" cy="3181350"/>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8" y="13216"/>
            <a:ext cx="2446584" cy="3182400"/>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4"/>
            <a:ext cx="992855" cy="660686"/>
          </a:xfrm>
          <a:prstGeom prst="rect">
            <a:avLst/>
          </a:prstGeom>
        </p:spPr>
      </p:pic>
      <p:sp>
        <p:nvSpPr>
          <p:cNvPr id="10"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1"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530652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Vertical Title and Text">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r="-57"/>
          <a:stretch/>
        </p:blipFill>
        <p:spPr>
          <a:xfrm>
            <a:off x="1440000" y="1142"/>
            <a:ext cx="7690392" cy="3190875"/>
          </a:xfrm>
          <a:prstGeom prst="rect">
            <a:avLst/>
          </a:prstGeom>
        </p:spPr>
      </p:pic>
      <p:sp>
        <p:nvSpPr>
          <p:cNvPr id="20"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2" name="Rectangle 9"/>
          <p:cNvSpPr>
            <a:spLocks noChangeArrowheads="1"/>
          </p:cNvSpPr>
          <p:nvPr userDrawn="1"/>
        </p:nvSpPr>
        <p:spPr bwMode="auto">
          <a:xfrm>
            <a:off x="0" y="0"/>
            <a:ext cx="9144000" cy="5143500"/>
          </a:xfrm>
          <a:prstGeom prst="rect">
            <a:avLst/>
          </a:prstGeom>
          <a:noFill/>
          <a:ln w="31750">
            <a:solidFill>
              <a:srgbClr val="FFFFFF"/>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i-FI" sz="1800" b="0" i="0" u="none" strike="noStrike" kern="0" cap="none" spc="0" normalizeH="0" baseline="0" noProof="0">
              <a:ln>
                <a:noFill/>
              </a:ln>
              <a:solidFill>
                <a:sysClr val="windowText" lastClr="000000"/>
              </a:solidFill>
              <a:effectLst/>
              <a:uLnTx/>
              <a:uFillTx/>
            </a:endParaRPr>
          </a:p>
        </p:txBody>
      </p:sp>
      <p:sp>
        <p:nvSpPr>
          <p:cNvPr id="18" name="Title 1"/>
          <p:cNvSpPr>
            <a:spLocks noGrp="1"/>
          </p:cNvSpPr>
          <p:nvPr>
            <p:ph type="title"/>
          </p:nvPr>
        </p:nvSpPr>
        <p:spPr bwMode="auto">
          <a:xfrm>
            <a:off x="1440000" y="3420000"/>
            <a:ext cx="7125834" cy="400050"/>
          </a:xfrm>
          <a:prstGeom prst="rect">
            <a:avLst/>
          </a:prstGeom>
          <a:noFill/>
          <a:ln w="9525">
            <a:noFill/>
            <a:miter lim="800000"/>
            <a:headEnd/>
            <a:tailEnd/>
          </a:ln>
        </p:spPr>
        <p:txBody>
          <a:bodyPr lIns="0" tIns="0" rIns="0" bIns="0"/>
          <a:lstStyle>
            <a:lvl1pPr algn="l">
              <a:defRPr sz="3200">
                <a:solidFill>
                  <a:schemeClr val="tx1"/>
                </a:solidFill>
                <a:latin typeface="Arial"/>
                <a:cs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a:ln>
                  <a:noFill/>
                </a:ln>
                <a:solidFill>
                  <a:srgbClr val="323232"/>
                </a:solidFill>
                <a:effectLst/>
                <a:uLnTx/>
                <a:uFillTx/>
              </a:rPr>
              <a:t>Click to edit Master title style</a:t>
            </a:r>
            <a:endParaRPr kumimoji="0" lang="fi-FI" sz="3200" b="0" i="0" u="none" strike="noStrike" kern="0" cap="none" spc="0" normalizeH="0" baseline="0" noProof="0" dirty="0">
              <a:ln>
                <a:noFill/>
              </a:ln>
              <a:solidFill>
                <a:srgbClr val="323232"/>
              </a:solidFill>
              <a:effectLst/>
              <a:uLnTx/>
              <a:uFillTx/>
            </a:endParaRPr>
          </a:p>
        </p:txBody>
      </p:sp>
      <p:pic>
        <p:nvPicPr>
          <p:cNvPr id="21" name="Kuva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61067" y="16817"/>
            <a:ext cx="2441048" cy="3175199"/>
          </a:xfrm>
          <a:prstGeom prst="rect">
            <a:avLst/>
          </a:prstGeom>
        </p:spPr>
      </p:pic>
      <p:pic>
        <p:nvPicPr>
          <p:cNvPr id="22" name="Kuva 2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35202" y="600555"/>
            <a:ext cx="992855" cy="660687"/>
          </a:xfrm>
          <a:prstGeom prst="rect">
            <a:avLst/>
          </a:prstGeom>
        </p:spPr>
      </p:pic>
      <p:sp>
        <p:nvSpPr>
          <p:cNvPr id="11" name="Text Placeholder 15"/>
          <p:cNvSpPr>
            <a:spLocks noGrp="1"/>
          </p:cNvSpPr>
          <p:nvPr>
            <p:ph type="body" sz="quarter" idx="10"/>
          </p:nvPr>
        </p:nvSpPr>
        <p:spPr>
          <a:xfrm>
            <a:off x="1440001" y="3960000"/>
            <a:ext cx="5763470" cy="403622"/>
          </a:xfrm>
          <a:prstGeom prst="rect">
            <a:avLst/>
          </a:prstGeom>
        </p:spPr>
        <p:txBody>
          <a:bodyPr lIns="0" tIns="0" rIns="0" bIns="0"/>
          <a:lstStyle>
            <a:lvl1pPr>
              <a:buNone/>
              <a:defRPr sz="2400">
                <a:solidFill>
                  <a:schemeClr val="tx1"/>
                </a:solidFill>
                <a:latin typeface="Arial"/>
                <a:cs typeface="Arial"/>
              </a:defRPr>
            </a:lvl1pPr>
          </a:lstStyle>
          <a:p>
            <a:pPr lvl="0"/>
            <a:r>
              <a:rPr lang="en-US"/>
              <a:t>Edit Master text styles</a:t>
            </a:r>
          </a:p>
        </p:txBody>
      </p:sp>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56840" y="4264381"/>
            <a:ext cx="1304542" cy="698206"/>
          </a:xfrm>
          <a:prstGeom prst="rect">
            <a:avLst/>
          </a:prstGeom>
        </p:spPr>
      </p:pic>
    </p:spTree>
    <p:extLst>
      <p:ext uri="{BB962C8B-B14F-4D97-AF65-F5344CB8AC3E}">
        <p14:creationId xmlns:p14="http://schemas.microsoft.com/office/powerpoint/2010/main" val="253065234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26" Type="http://schemas.openxmlformats.org/officeDocument/2006/relationships/slideLayout" Target="../slideLayouts/slideLayout74.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5" Type="http://schemas.openxmlformats.org/officeDocument/2006/relationships/slideLayout" Target="../slideLayouts/slideLayout73.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slideLayout" Target="../slideLayouts/slideLayout72.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28" Type="http://schemas.openxmlformats.org/officeDocument/2006/relationships/theme" Target="../theme/theme2.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 Id="rId27"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5"/>
          <p:cNvSpPr>
            <a:spLocks noGrp="1" noChangeArrowheads="1"/>
          </p:cNvSpPr>
          <p:nvPr>
            <p:ph type="ftr" sz="quarter" idx="3"/>
          </p:nvPr>
        </p:nvSpPr>
        <p:spPr bwMode="auto">
          <a:xfrm>
            <a:off x="2286001" y="4913710"/>
            <a:ext cx="4429125" cy="2297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fi-FI" sz="1000" b="0" i="0" u="none" strike="noStrike" kern="0" cap="none" spc="0" normalizeH="0" baseline="0" noProof="0">
                <a:ln>
                  <a:noFill/>
                </a:ln>
                <a:solidFill>
                  <a:srgbClr val="878989"/>
                </a:solidFill>
                <a:effectLst/>
                <a:uLnTx/>
                <a:uFillTx/>
                <a:latin typeface="Arial"/>
                <a:ea typeface="+mn-ea"/>
                <a:cs typeface="Arial" pitchFamily="34" charset="0"/>
              </a:rPr>
              <a:t>4.12.18 Keponen, Kekäläinen</a:t>
            </a:r>
            <a:endParaRPr kumimoji="0" lang="fi-FI" sz="1000" b="0" i="0" u="none" strike="noStrike" kern="0" cap="none" spc="0" normalizeH="0" baseline="0" noProof="0" dirty="0">
              <a:ln>
                <a:noFill/>
              </a:ln>
              <a:solidFill>
                <a:srgbClr val="878989"/>
              </a:solidFill>
              <a:effectLst/>
              <a:uLnTx/>
              <a:uFillTx/>
              <a:latin typeface="Arial"/>
              <a:ea typeface="+mn-ea"/>
              <a:cs typeface="Arial" pitchFamily="34" charset="0"/>
            </a:endParaRPr>
          </a:p>
        </p:txBody>
      </p:sp>
      <p:sp>
        <p:nvSpPr>
          <p:cNvPr id="11" name="Rectangle 6"/>
          <p:cNvSpPr>
            <a:spLocks noGrp="1" noChangeArrowheads="1"/>
          </p:cNvSpPr>
          <p:nvPr>
            <p:ph type="sldNum" sz="quarter" idx="4"/>
          </p:nvPr>
        </p:nvSpPr>
        <p:spPr bwMode="auto">
          <a:xfrm>
            <a:off x="6786563" y="4913710"/>
            <a:ext cx="1459970" cy="2297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marL="0" marR="0" lvl="0" indent="0" algn="r" defTabSz="914400" eaLnBrk="0" fontAlgn="auto" latinLnBrk="0" hangingPunct="0">
              <a:lnSpc>
                <a:spcPct val="100000"/>
              </a:lnSpc>
              <a:spcBef>
                <a:spcPts val="0"/>
              </a:spcBef>
              <a:spcAft>
                <a:spcPts val="0"/>
              </a:spcAft>
              <a:buClrTx/>
              <a:buSzTx/>
              <a:buFontTx/>
              <a:buNone/>
              <a:tabLst/>
              <a:defRPr/>
            </a:pPr>
            <a:fld id="{D53BAA9B-895F-4C99-B997-8B087A3980E9}" type="slidenum">
              <a:rPr kumimoji="0" lang="fi-FI" sz="1000" b="0" i="0" u="none" strike="noStrike" kern="0" cap="none" spc="0" normalizeH="0" baseline="0" noProof="0" smtClean="0">
                <a:ln>
                  <a:noFill/>
                </a:ln>
                <a:solidFill>
                  <a:srgbClr val="878989"/>
                </a:solidFill>
                <a:effectLst/>
                <a:uLnTx/>
                <a:uFillTx/>
                <a:latin typeface="Arial"/>
                <a:ea typeface="+mn-ea"/>
                <a:cs typeface="Arial" pitchFamily="34" charset="0"/>
              </a:rPr>
              <a:pPr marL="0" marR="0" lvl="0" indent="0" algn="r" defTabSz="914400" eaLnBrk="0" fontAlgn="auto" latinLnBrk="0" hangingPunct="0">
                <a:lnSpc>
                  <a:spcPct val="100000"/>
                </a:lnSpc>
                <a:spcBef>
                  <a:spcPts val="0"/>
                </a:spcBef>
                <a:spcAft>
                  <a:spcPts val="0"/>
                </a:spcAft>
                <a:buClrTx/>
                <a:buSzTx/>
                <a:buFontTx/>
                <a:buNone/>
                <a:tabLst/>
                <a:defRPr/>
              </a:pPr>
              <a:t>‹#›</a:t>
            </a:fld>
            <a:endParaRPr kumimoji="0" lang="fi-FI" sz="1000" b="0" i="0" u="none" strike="noStrike" kern="0" cap="none" spc="0" normalizeH="0" baseline="0" noProof="0" dirty="0">
              <a:ln>
                <a:noFill/>
              </a:ln>
              <a:solidFill>
                <a:srgbClr val="878989"/>
              </a:solidFill>
              <a:effectLst/>
              <a:uLnTx/>
              <a:uFillTx/>
              <a:latin typeface="Arial"/>
              <a:ea typeface="+mn-ea"/>
              <a:cs typeface="Arial" pitchFamily="34" charset="0"/>
            </a:endParaRPr>
          </a:p>
        </p:txBody>
      </p:sp>
      <p:sp>
        <p:nvSpPr>
          <p:cNvPr id="12" name="Rectangle 4"/>
          <p:cNvSpPr>
            <a:spLocks noGrp="1" noChangeArrowheads="1"/>
          </p:cNvSpPr>
          <p:nvPr>
            <p:ph type="dt" sz="half" idx="2"/>
          </p:nvPr>
        </p:nvSpPr>
        <p:spPr bwMode="auto">
          <a:xfrm>
            <a:off x="685800" y="4913710"/>
            <a:ext cx="1524000" cy="2297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fi-FI" sz="1000" b="0" i="0" u="none" strike="noStrike" kern="0" cap="none" spc="0" normalizeH="0" baseline="0" noProof="0" dirty="0">
              <a:ln>
                <a:noFill/>
              </a:ln>
              <a:solidFill>
                <a:srgbClr val="878989"/>
              </a:solidFill>
              <a:effectLst/>
              <a:uLnTx/>
              <a:uFillTx/>
              <a:latin typeface="Arial"/>
              <a:ea typeface="+mn-ea"/>
              <a:cs typeface="Arial" pitchFamily="34" charset="0"/>
            </a:endParaRPr>
          </a:p>
        </p:txBody>
      </p:sp>
      <p:sp>
        <p:nvSpPr>
          <p:cNvPr id="15" name="Rectangle 2"/>
          <p:cNvSpPr>
            <a:spLocks noGrp="1" noChangeArrowheads="1"/>
          </p:cNvSpPr>
          <p:nvPr>
            <p:ph type="title"/>
          </p:nvPr>
        </p:nvSpPr>
        <p:spPr bwMode="auto">
          <a:xfrm>
            <a:off x="684213" y="540000"/>
            <a:ext cx="7772400" cy="4000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title style</a:t>
            </a:r>
            <a:endParaRPr lang="fi-FI" dirty="0"/>
          </a:p>
        </p:txBody>
      </p:sp>
      <p:sp>
        <p:nvSpPr>
          <p:cNvPr id="13" name="Rectangle 3"/>
          <p:cNvSpPr>
            <a:spLocks noGrp="1" noChangeArrowheads="1"/>
          </p:cNvSpPr>
          <p:nvPr>
            <p:ph type="body" idx="1"/>
          </p:nvPr>
        </p:nvSpPr>
        <p:spPr bwMode="auto">
          <a:xfrm>
            <a:off x="684213" y="1080000"/>
            <a:ext cx="7772400" cy="29646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dirty="0"/>
          </a:p>
        </p:txBody>
      </p:sp>
    </p:spTree>
    <p:extLst>
      <p:ext uri="{BB962C8B-B14F-4D97-AF65-F5344CB8AC3E}">
        <p14:creationId xmlns:p14="http://schemas.microsoft.com/office/powerpoint/2010/main" val="1160740272"/>
      </p:ext>
    </p:extLst>
  </p:cSld>
  <p:clrMap bg1="lt1" tx1="dk1" bg2="lt2" tx2="dk2" accent1="accent1" accent2="accent2" accent3="accent3" accent4="accent4" accent5="accent5" accent6="accent6" hlink="hlink" folHlink="folHlink"/>
  <p:sldLayoutIdLst>
    <p:sldLayoutId id="2147483682"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80" r:id="rId11"/>
    <p:sldLayoutId id="2147483681" r:id="rId12"/>
    <p:sldLayoutId id="2147483746" r:id="rId13"/>
    <p:sldLayoutId id="2147483705" r:id="rId14"/>
    <p:sldLayoutId id="2147483683" r:id="rId15"/>
    <p:sldLayoutId id="2147483684" r:id="rId16"/>
    <p:sldLayoutId id="2147483685" r:id="rId17"/>
    <p:sldLayoutId id="2147483686" r:id="rId18"/>
    <p:sldLayoutId id="2147483699" r:id="rId19"/>
    <p:sldLayoutId id="2147483761" r:id="rId20"/>
    <p:sldLayoutId id="2147483757" r:id="rId21"/>
    <p:sldLayoutId id="2147483762" r:id="rId22"/>
    <p:sldLayoutId id="2147483727" r:id="rId23"/>
    <p:sldLayoutId id="2147483769" r:id="rId24"/>
    <p:sldLayoutId id="2147483763" r:id="rId25"/>
    <p:sldLayoutId id="2147483775" r:id="rId26"/>
    <p:sldLayoutId id="2147483771" r:id="rId27"/>
    <p:sldLayoutId id="2147483751" r:id="rId28"/>
    <p:sldLayoutId id="2147483770" r:id="rId29"/>
    <p:sldLayoutId id="2147483772" r:id="rId30"/>
    <p:sldLayoutId id="2147483700" r:id="rId31"/>
    <p:sldLayoutId id="2147483782" r:id="rId32"/>
    <p:sldLayoutId id="2147483778" r:id="rId33"/>
    <p:sldLayoutId id="2147483783" r:id="rId34"/>
    <p:sldLayoutId id="2147483726" r:id="rId35"/>
    <p:sldLayoutId id="2147483788" r:id="rId36"/>
    <p:sldLayoutId id="2147483785" r:id="rId37"/>
    <p:sldLayoutId id="2147483789" r:id="rId38"/>
    <p:sldLayoutId id="2147483790" r:id="rId39"/>
    <p:sldLayoutId id="2147483796" r:id="rId40"/>
    <p:sldLayoutId id="2147483792" r:id="rId41"/>
    <p:sldLayoutId id="2147483797" r:id="rId42"/>
    <p:sldLayoutId id="2147483701" r:id="rId43"/>
    <p:sldLayoutId id="2147483702" r:id="rId44"/>
    <p:sldLayoutId id="2147483747" r:id="rId45"/>
    <p:sldLayoutId id="2147483748" r:id="rId46"/>
    <p:sldLayoutId id="2147483749" r:id="rId47"/>
    <p:sldLayoutId id="2147483750" r:id="rId48"/>
  </p:sldLayoutIdLst>
  <p:hf sldNum="0" hdr="0" dt="0"/>
  <p:txStyles>
    <p:titleStyle>
      <a:lvl1pPr algn="l" defTabSz="457200" rtl="0" eaLnBrk="1" latinLnBrk="0" hangingPunct="1">
        <a:spcBef>
          <a:spcPct val="0"/>
        </a:spcBef>
        <a:buNone/>
        <a:defRPr sz="2800" kern="1200">
          <a:solidFill>
            <a:schemeClr val="tx1"/>
          </a:solidFill>
          <a:latin typeface="+mj-lt"/>
          <a:ea typeface="+mj-ea"/>
          <a:cs typeface="+mj-cs"/>
        </a:defRPr>
      </a:lvl1pPr>
    </p:titleStyle>
    <p:bodyStyle>
      <a:lvl1pPr marL="180000" indent="-1800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540000" indent="-180000" algn="l" defTabSz="457200" rtl="0" eaLnBrk="1" latinLnBrk="0" hangingPunct="1">
        <a:spcBef>
          <a:spcPct val="20000"/>
        </a:spcBef>
        <a:buFont typeface="Arial"/>
        <a:buChar char="•"/>
        <a:defRPr sz="2400" kern="1200">
          <a:solidFill>
            <a:schemeClr val="tx1"/>
          </a:solidFill>
          <a:latin typeface="+mn-lt"/>
          <a:ea typeface="+mn-ea"/>
          <a:cs typeface="+mn-cs"/>
        </a:defRPr>
      </a:lvl2pPr>
      <a:lvl3pPr marL="900000" indent="-1800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260000" indent="-1800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1620000" indent="-1800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b">
            <a:normAutofit/>
          </a:bodyPr>
          <a:lstStyle/>
          <a:p>
            <a:r>
              <a:rPr lang="fi-FI"/>
              <a:t>Muokkaa perustyyl. napsautt.</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dirty="0"/>
          </a:p>
        </p:txBody>
      </p:sp>
    </p:spTree>
    <p:extLst>
      <p:ext uri="{BB962C8B-B14F-4D97-AF65-F5344CB8AC3E}">
        <p14:creationId xmlns:p14="http://schemas.microsoft.com/office/powerpoint/2010/main" val="1465884282"/>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 id="2147483815" r:id="rId17"/>
    <p:sldLayoutId id="2147483816" r:id="rId18"/>
    <p:sldLayoutId id="2147483817" r:id="rId19"/>
    <p:sldLayoutId id="2147483818" r:id="rId20"/>
    <p:sldLayoutId id="2147483819" r:id="rId21"/>
    <p:sldLayoutId id="2147483820" r:id="rId22"/>
    <p:sldLayoutId id="2147483821" r:id="rId23"/>
    <p:sldLayoutId id="2147483822" r:id="rId24"/>
    <p:sldLayoutId id="2147483823" r:id="rId25"/>
    <p:sldLayoutId id="2147483824" r:id="rId26"/>
    <p:sldLayoutId id="2147483825" r:id="rId27"/>
  </p:sldLayoutIdLst>
  <p:txStyles>
    <p:titleStyle>
      <a:lvl1pPr algn="l" defTabSz="342900" rtl="0" eaLnBrk="1" latinLnBrk="0" hangingPunct="1">
        <a:spcBef>
          <a:spcPct val="0"/>
        </a:spcBef>
        <a:buNone/>
        <a:defRPr sz="3000" b="1" i="0" kern="1200">
          <a:solidFill>
            <a:srgbClr val="FF5000"/>
          </a:solidFill>
          <a:latin typeface="Arial"/>
          <a:ea typeface="+mj-ea"/>
          <a:cs typeface="Arial"/>
        </a:defRPr>
      </a:lvl1pPr>
    </p:titleStyle>
    <p:bodyStyle>
      <a:lvl1pPr marL="257175" indent="-257175" algn="l" defTabSz="342900" rtl="0" eaLnBrk="1" latinLnBrk="0" hangingPunct="1">
        <a:spcBef>
          <a:spcPct val="20000"/>
        </a:spcBef>
        <a:buFont typeface="Arial"/>
        <a:buChar char="•"/>
        <a:defRPr sz="2400" kern="1200">
          <a:ln>
            <a:noFill/>
          </a:ln>
          <a:solidFill>
            <a:srgbClr val="5A5A5A"/>
          </a:solidFill>
          <a:latin typeface="Arial"/>
          <a:ea typeface="+mn-ea"/>
          <a:cs typeface="Arial"/>
        </a:defRPr>
      </a:lvl1pPr>
      <a:lvl2pPr marL="557213" indent="-214313" algn="l" defTabSz="342900" rtl="0" eaLnBrk="1" latinLnBrk="0" hangingPunct="1">
        <a:spcBef>
          <a:spcPct val="20000"/>
        </a:spcBef>
        <a:buFont typeface="Arial"/>
        <a:buChar char="–"/>
        <a:defRPr sz="2100" kern="1200">
          <a:ln>
            <a:noFill/>
          </a:ln>
          <a:solidFill>
            <a:srgbClr val="5A5A5A"/>
          </a:solidFill>
          <a:latin typeface="Arial"/>
          <a:ea typeface="+mn-ea"/>
          <a:cs typeface="Arial"/>
        </a:defRPr>
      </a:lvl2pPr>
      <a:lvl3pPr marL="857250" indent="-171450" algn="l" defTabSz="342900" rtl="0" eaLnBrk="1" latinLnBrk="0" hangingPunct="1">
        <a:spcBef>
          <a:spcPct val="20000"/>
        </a:spcBef>
        <a:buFont typeface="Arial"/>
        <a:buChar char="•"/>
        <a:defRPr sz="1800" kern="1200">
          <a:ln>
            <a:noFill/>
          </a:ln>
          <a:solidFill>
            <a:srgbClr val="5A5A5A"/>
          </a:solidFill>
          <a:latin typeface="Arial"/>
          <a:ea typeface="+mn-ea"/>
          <a:cs typeface="Arial"/>
        </a:defRPr>
      </a:lvl3pPr>
      <a:lvl4pPr marL="1200150" indent="-171450" algn="l" defTabSz="342900" rtl="0" eaLnBrk="1" latinLnBrk="0" hangingPunct="1">
        <a:spcBef>
          <a:spcPct val="20000"/>
        </a:spcBef>
        <a:buFont typeface="Arial"/>
        <a:buChar char="–"/>
        <a:defRPr sz="1500" kern="1200">
          <a:ln>
            <a:noFill/>
          </a:ln>
          <a:solidFill>
            <a:srgbClr val="5A5A5A"/>
          </a:solidFill>
          <a:latin typeface="Arial"/>
          <a:ea typeface="+mn-ea"/>
          <a:cs typeface="Arial"/>
        </a:defRPr>
      </a:lvl4pPr>
      <a:lvl5pPr marL="1543050" indent="-171450" algn="l" defTabSz="342900" rtl="0" eaLnBrk="1" latinLnBrk="0" hangingPunct="1">
        <a:spcBef>
          <a:spcPct val="20000"/>
        </a:spcBef>
        <a:buFont typeface="Arial"/>
        <a:buChar char="»"/>
        <a:defRPr sz="1500" kern="1200">
          <a:ln>
            <a:noFill/>
          </a:ln>
          <a:solidFill>
            <a:srgbClr val="5A5A5A"/>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6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p:cNvSpPr>
            <a:spLocks noGrp="1"/>
          </p:cNvSpPr>
          <p:nvPr>
            <p:ph type="title"/>
          </p:nvPr>
        </p:nvSpPr>
        <p:spPr/>
        <p:txBody>
          <a:bodyPr/>
          <a:lstStyle/>
          <a:p>
            <a:r>
              <a:rPr lang="fi-FI" sz="2800" dirty="0"/>
              <a:t>4nnen harjoittelun reunaehdot</a:t>
            </a:r>
            <a:br>
              <a:rPr lang="fi-FI" sz="2800" dirty="0"/>
            </a:br>
            <a:r>
              <a:rPr lang="fi-FI" sz="2800" dirty="0"/>
              <a:t>2024 </a:t>
            </a:r>
            <a:br>
              <a:rPr lang="fi-FI" sz="2800" dirty="0"/>
            </a:br>
            <a:br>
              <a:rPr lang="fi-FI" sz="2800" dirty="0"/>
            </a:br>
            <a:r>
              <a:rPr lang="fi-FI" sz="1400" dirty="0"/>
              <a:t>päivitetty  14.12.2023 Kaija Kekäläinen</a:t>
            </a:r>
            <a:br>
              <a:rPr lang="fi-FI" dirty="0"/>
            </a:br>
            <a:endParaRPr lang="fi-FI" dirty="0"/>
          </a:p>
        </p:txBody>
      </p:sp>
    </p:spTree>
    <p:extLst>
      <p:ext uri="{BB962C8B-B14F-4D97-AF65-F5344CB8AC3E}">
        <p14:creationId xmlns:p14="http://schemas.microsoft.com/office/powerpoint/2010/main" val="828719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177209" y="203881"/>
            <a:ext cx="8214671" cy="405719"/>
          </a:xfrm>
          <a:solidFill>
            <a:schemeClr val="accent6">
              <a:lumMod val="20000"/>
              <a:lumOff val="80000"/>
            </a:schemeClr>
          </a:solidFill>
        </p:spPr>
        <p:txBody>
          <a:bodyPr>
            <a:normAutofit fontScale="90000"/>
          </a:bodyPr>
          <a:lstStyle/>
          <a:p>
            <a:r>
              <a:rPr lang="fi-FI" dirty="0"/>
              <a:t>Opiskelijan TO DO pähkinänkuoressa  </a:t>
            </a:r>
            <a:r>
              <a:rPr lang="fi-FI" sz="2400" dirty="0"/>
              <a:t>4. harjoittelu (33 </a:t>
            </a:r>
            <a:r>
              <a:rPr lang="fi-FI" sz="2400" dirty="0" err="1"/>
              <a:t>arkipv</a:t>
            </a:r>
            <a:r>
              <a:rPr lang="fi-FI" sz="2400" dirty="0"/>
              <a:t>)</a:t>
            </a:r>
            <a:endParaRPr lang="fi-FI" dirty="0"/>
          </a:p>
        </p:txBody>
      </p:sp>
      <p:sp>
        <p:nvSpPr>
          <p:cNvPr id="3" name="Sisällön paikkamerkki 2"/>
          <p:cNvSpPr>
            <a:spLocks noGrp="1"/>
          </p:cNvSpPr>
          <p:nvPr>
            <p:ph idx="1"/>
          </p:nvPr>
        </p:nvSpPr>
        <p:spPr>
          <a:xfrm>
            <a:off x="1388111" y="757478"/>
            <a:ext cx="7415647" cy="3962401"/>
          </a:xfrm>
          <a:solidFill>
            <a:schemeClr val="bg1"/>
          </a:solidFill>
        </p:spPr>
        <p:txBody>
          <a:bodyPr/>
          <a:lstStyle/>
          <a:p>
            <a:pPr marL="342900" indent="-342900">
              <a:buAutoNum type="arabicPeriod"/>
            </a:pPr>
            <a:r>
              <a:rPr lang="fi-FI" sz="1400" b="1" dirty="0">
                <a:solidFill>
                  <a:srgbClr val="FF0000"/>
                </a:solidFill>
              </a:rPr>
              <a:t>Keskustelu oman tuutorin kanssa</a:t>
            </a:r>
            <a:r>
              <a:rPr lang="fi-FI" sz="1400" dirty="0">
                <a:solidFill>
                  <a:schemeClr val="tx1"/>
                </a:solidFill>
              </a:rPr>
              <a:t>/ harjoittelupaikan suunta monipuolisuuden ja oppimisen näkökulmasta. Koostelomake !!</a:t>
            </a:r>
          </a:p>
          <a:p>
            <a:pPr marL="342900" indent="-342900">
              <a:buAutoNum type="arabicPeriod"/>
            </a:pPr>
            <a:r>
              <a:rPr lang="fi-FI" sz="1400" b="1" dirty="0">
                <a:solidFill>
                  <a:srgbClr val="FF0000"/>
                </a:solidFill>
              </a:rPr>
              <a:t>Paikan hakeminen ja sopiminen, </a:t>
            </a:r>
            <a:r>
              <a:rPr lang="fi-FI" sz="1400" b="1" dirty="0" err="1">
                <a:solidFill>
                  <a:srgbClr val="FF0000"/>
                </a:solidFill>
              </a:rPr>
              <a:t>jobiili</a:t>
            </a:r>
            <a:r>
              <a:rPr lang="fi-FI" sz="1400" b="1" dirty="0">
                <a:solidFill>
                  <a:srgbClr val="FF0000"/>
                </a:solidFill>
              </a:rPr>
              <a:t>/ muu tapa</a:t>
            </a:r>
            <a:r>
              <a:rPr lang="fi-FI" sz="1400" dirty="0">
                <a:solidFill>
                  <a:schemeClr val="tx1"/>
                </a:solidFill>
              </a:rPr>
              <a:t>. Hyvät työelämätaidot! Wikin ohjeet harjoittelupaikan hakemiseen! Huomioikaa myös Metropolian hankkeiden mahdollisuudet . Harjoittelun toteutukseen ja ajoitukseen  liittyvät kysymykset harjoittelun vastuuopettajalle. </a:t>
            </a:r>
          </a:p>
          <a:p>
            <a:pPr marL="342900" indent="-342900">
              <a:buAutoNum type="arabicPeriod"/>
            </a:pPr>
            <a:r>
              <a:rPr lang="fi-FI" sz="1400" b="1" u="sng" dirty="0">
                <a:solidFill>
                  <a:srgbClr val="FF0000"/>
                </a:solidFill>
              </a:rPr>
              <a:t>Harjoittelujaksolle ilmoittautuminen </a:t>
            </a:r>
            <a:r>
              <a:rPr lang="fi-FI" sz="1400" dirty="0">
                <a:solidFill>
                  <a:schemeClr val="tx1"/>
                </a:solidFill>
              </a:rPr>
              <a:t>lukukausien opintojaksoilmoittautumisten yhteydessä. Lukukaudella 2 eri toteutusta, josta voi valita vapaasti.</a:t>
            </a:r>
          </a:p>
          <a:p>
            <a:pPr marL="342900" indent="-342900">
              <a:buAutoNum type="arabicPeriod"/>
            </a:pPr>
            <a:r>
              <a:rPr lang="fi-FI" sz="1400" b="1" u="sng" dirty="0">
                <a:solidFill>
                  <a:srgbClr val="FF0000"/>
                </a:solidFill>
              </a:rPr>
              <a:t>Paikkatiedon ilmoittaminen </a:t>
            </a:r>
            <a:r>
              <a:rPr lang="fi-FI" sz="1400" dirty="0">
                <a:solidFill>
                  <a:schemeClr val="tx1"/>
                </a:solidFill>
              </a:rPr>
              <a:t>wikisivun lomakkeen kautta. </a:t>
            </a:r>
            <a:r>
              <a:rPr lang="fi-FI" sz="1400" dirty="0">
                <a:solidFill>
                  <a:srgbClr val="FF0000"/>
                </a:solidFill>
              </a:rPr>
              <a:t>Heti</a:t>
            </a:r>
            <a:r>
              <a:rPr lang="fi-FI" sz="1400" dirty="0">
                <a:solidFill>
                  <a:schemeClr val="tx1"/>
                </a:solidFill>
              </a:rPr>
              <a:t>, kun paikka tiedossa ja mahdollinen haastattelu harjoittelupaikkaan ollut. Opiskelija huolehtii, että haastattelun jälkeen harkkapaikka on hyväksynyt opiskelijan ennen paikkatiedon ilmoitusta. </a:t>
            </a:r>
          </a:p>
          <a:p>
            <a:pPr marL="900113" lvl="1" indent="-342900">
              <a:buAutoNum type="arabicPeriod"/>
            </a:pPr>
            <a:r>
              <a:rPr lang="fi-FI" sz="950" dirty="0" err="1">
                <a:solidFill>
                  <a:schemeClr val="tx1"/>
                </a:solidFill>
              </a:rPr>
              <a:t>Jobiilivaraus</a:t>
            </a:r>
            <a:r>
              <a:rPr lang="fi-FI" sz="950" dirty="0">
                <a:solidFill>
                  <a:schemeClr val="tx1"/>
                </a:solidFill>
              </a:rPr>
              <a:t> hyväksytään opettajan toimesta vasta, kun paikkatieto ilmoitettu. </a:t>
            </a:r>
          </a:p>
          <a:p>
            <a:pPr marL="900113" lvl="1" indent="-342900">
              <a:buAutoNum type="arabicPeriod"/>
            </a:pPr>
            <a:r>
              <a:rPr lang="fi-FI" sz="950" dirty="0">
                <a:solidFill>
                  <a:schemeClr val="tx1"/>
                </a:solidFill>
              </a:rPr>
              <a:t>Metropolian sopimukset tarkistetaan näiden ilmoitusten perusteella  </a:t>
            </a:r>
          </a:p>
          <a:p>
            <a:pPr marL="900113" lvl="1" indent="-342900">
              <a:buAutoNum type="arabicPeriod"/>
            </a:pPr>
            <a:r>
              <a:rPr lang="fi-FI" sz="950" dirty="0">
                <a:solidFill>
                  <a:schemeClr val="tx1"/>
                </a:solidFill>
              </a:rPr>
              <a:t>opettajan ohjaukset nimetään</a:t>
            </a:r>
          </a:p>
          <a:p>
            <a:pPr marL="342900" indent="-342900">
              <a:buAutoNum type="arabicPeriod"/>
            </a:pPr>
            <a:endParaRPr lang="fi-FI" sz="1400" dirty="0">
              <a:solidFill>
                <a:schemeClr val="tx1"/>
              </a:solidFill>
            </a:endParaRPr>
          </a:p>
          <a:p>
            <a:pPr marL="342900" indent="-342900">
              <a:buAutoNum type="arabicPeriod"/>
            </a:pPr>
            <a:r>
              <a:rPr lang="fi-FI" sz="1400" dirty="0">
                <a:solidFill>
                  <a:srgbClr val="FF0000"/>
                </a:solidFill>
              </a:rPr>
              <a:t>Harjoittelun toteuttaminen </a:t>
            </a:r>
            <a:r>
              <a:rPr lang="fi-FI" sz="1400" dirty="0">
                <a:solidFill>
                  <a:schemeClr val="tx1"/>
                </a:solidFill>
              </a:rPr>
              <a:t>vastuullisesti ja hyviä työelämätaitoja vahvistaen</a:t>
            </a:r>
          </a:p>
          <a:p>
            <a:pPr marL="342900" indent="-342900">
              <a:buAutoNum type="arabicPeriod"/>
            </a:pPr>
            <a:r>
              <a:rPr lang="fi-FI" sz="1400" dirty="0">
                <a:solidFill>
                  <a:schemeClr val="tx1"/>
                </a:solidFill>
              </a:rPr>
              <a:t>Harjoittelun </a:t>
            </a:r>
            <a:r>
              <a:rPr lang="fi-FI" sz="1400" dirty="0">
                <a:solidFill>
                  <a:srgbClr val="FF0000"/>
                </a:solidFill>
              </a:rPr>
              <a:t>tehtävät palautetaan </a:t>
            </a:r>
            <a:r>
              <a:rPr lang="fi-FI" sz="1400" dirty="0">
                <a:solidFill>
                  <a:schemeClr val="tx1"/>
                </a:solidFill>
              </a:rPr>
              <a:t>harjoittelujakson päätyttyä. </a:t>
            </a:r>
            <a:endParaRPr lang="fi-FI" dirty="0">
              <a:solidFill>
                <a:srgbClr val="FF0000"/>
              </a:solidFill>
            </a:endParaRPr>
          </a:p>
          <a:p>
            <a:pPr marL="342900" indent="-342900">
              <a:buAutoNum type="arabicPeriod"/>
            </a:pPr>
            <a:endParaRPr lang="fi-FI" dirty="0"/>
          </a:p>
        </p:txBody>
      </p:sp>
    </p:spTree>
    <p:extLst>
      <p:ext uri="{BB962C8B-B14F-4D97-AF65-F5344CB8AC3E}">
        <p14:creationId xmlns:p14="http://schemas.microsoft.com/office/powerpoint/2010/main" val="2462570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684213" y="143685"/>
            <a:ext cx="7772400" cy="400050"/>
          </a:xfrm>
          <a:solidFill>
            <a:schemeClr val="tx2">
              <a:lumMod val="20000"/>
              <a:lumOff val="80000"/>
            </a:schemeClr>
          </a:solidFill>
        </p:spPr>
        <p:txBody>
          <a:bodyPr/>
          <a:lstStyle/>
          <a:p>
            <a:pPr algn="ctr"/>
            <a:r>
              <a:rPr lang="fi-FI" dirty="0"/>
              <a:t>Harjoittelun ajoitus </a:t>
            </a:r>
          </a:p>
        </p:txBody>
      </p:sp>
      <p:sp>
        <p:nvSpPr>
          <p:cNvPr id="3" name="Sisällön paikkamerkki 2"/>
          <p:cNvSpPr>
            <a:spLocks noGrp="1"/>
          </p:cNvSpPr>
          <p:nvPr>
            <p:ph idx="1"/>
          </p:nvPr>
        </p:nvSpPr>
        <p:spPr>
          <a:xfrm>
            <a:off x="684213" y="877229"/>
            <a:ext cx="8191655" cy="3765655"/>
          </a:xfrm>
          <a:solidFill>
            <a:schemeClr val="bg1"/>
          </a:solidFill>
        </p:spPr>
        <p:txBody>
          <a:bodyPr/>
          <a:lstStyle/>
          <a:p>
            <a:pPr marL="0" indent="0">
              <a:buNone/>
            </a:pPr>
            <a:r>
              <a:rPr lang="fi-FI" sz="1400" dirty="0"/>
              <a:t>Lukukauden aikana, harjoittelujaksossa  2 eri toteutusta </a:t>
            </a:r>
            <a:r>
              <a:rPr lang="fi-FI" sz="1400" b="1" dirty="0"/>
              <a:t>4. harjoittelu (33 </a:t>
            </a:r>
            <a:r>
              <a:rPr lang="fi-FI" sz="1400" b="1" dirty="0" err="1"/>
              <a:t>arkipv</a:t>
            </a:r>
            <a:r>
              <a:rPr lang="fi-FI" sz="1400" b="1" dirty="0"/>
              <a:t>) </a:t>
            </a:r>
            <a:r>
              <a:rPr lang="fi-FI" sz="1400" dirty="0"/>
              <a:t>Annetuista ajoituksista voi valita itselleen/harjoittelupaikan sopimisen kannalta sopivan. </a:t>
            </a:r>
          </a:p>
          <a:p>
            <a:pPr marL="0" indent="0">
              <a:buNone/>
            </a:pPr>
            <a:endParaRPr lang="fi-FI" sz="1400" dirty="0"/>
          </a:p>
          <a:p>
            <a:pPr lvl="1"/>
            <a:r>
              <a:rPr lang="fi-FI" sz="1400" dirty="0"/>
              <a:t>Annetusta ajoituksesta voi poiketa +- 3-5 pvää  ilman eri yhteydenottoa. Opiskelija ilmoittaa päivämäärät paikkatietolomakkeella huolellisesti. </a:t>
            </a:r>
          </a:p>
          <a:p>
            <a:pPr lvl="1"/>
            <a:endParaRPr lang="fi-FI" sz="1400" dirty="0"/>
          </a:p>
          <a:p>
            <a:pPr lvl="1"/>
            <a:r>
              <a:rPr lang="fi-FI" sz="1400" dirty="0"/>
              <a:t>Lisäksi 4ssä harjoittelussa ajoitus on joustava harjoittelupaikan saatavuuteen ja muiden opintojen suunnitteluun liittyen . Suositus on pysyä yhdellä periodilla. Tämä joustavuus mahdollistaa myös pidemmän harjoittelujakson , jos opiskelijalla kertynyt yksilöllisesti enemmän opintopisteitä tähän harjoitteluun. Viikkoa suuremmasta poikkeamasta sopimiseksi  yhteydenotto harjoittelun vastuuopettajaan (Kaija)  jo suunnitteluvaiheessa. </a:t>
            </a:r>
          </a:p>
          <a:p>
            <a:pPr marL="360000" lvl="1" indent="0">
              <a:buNone/>
            </a:pPr>
            <a:endParaRPr lang="fi-FI" sz="1400" dirty="0"/>
          </a:p>
          <a:p>
            <a:pPr lvl="1"/>
            <a:r>
              <a:rPr lang="fi-FI" sz="1400" dirty="0"/>
              <a:t>Harjoitteluajoituksen poiketessa opiskelija on velvollinen varmistamaan, että pääsee opettajan pienryhmiin ja sopii harjoitteluun kuuluvan tapaamisen ohjeistetulla tavalla.  Opiskelija on myös velvollinen tarkistamaan muiden valitsemiensa opintojen ajoitukset. Mikäli päällekkäisyyksiä  tulee ei muuhun opetukseen varattavaa päivää lasketa lainkaan harjoittelupäiväksi edes osittain. </a:t>
            </a:r>
          </a:p>
          <a:p>
            <a:pPr lvl="1"/>
            <a:endParaRPr lang="fi-FI" sz="1200" b="1" dirty="0"/>
          </a:p>
          <a:p>
            <a:endParaRPr lang="fi-FI" sz="1200" dirty="0"/>
          </a:p>
          <a:p>
            <a:endParaRPr lang="fi-FI" sz="1200" dirty="0"/>
          </a:p>
          <a:p>
            <a:endParaRPr lang="fi-FI" sz="1200" dirty="0"/>
          </a:p>
          <a:p>
            <a:pPr marL="0" indent="0">
              <a:buNone/>
            </a:pPr>
            <a:endParaRPr lang="fi-FI" sz="1200" dirty="0"/>
          </a:p>
          <a:p>
            <a:pPr marL="0" indent="0">
              <a:buNone/>
            </a:pPr>
            <a:endParaRPr lang="fi-FI" sz="1400" dirty="0"/>
          </a:p>
        </p:txBody>
      </p:sp>
      <p:sp>
        <p:nvSpPr>
          <p:cNvPr id="4" name="TextBox 3"/>
          <p:cNvSpPr txBox="1"/>
          <p:nvPr/>
        </p:nvSpPr>
        <p:spPr>
          <a:xfrm>
            <a:off x="334108" y="4783015"/>
            <a:ext cx="2989384" cy="261610"/>
          </a:xfrm>
          <a:prstGeom prst="rect">
            <a:avLst/>
          </a:prstGeom>
          <a:solidFill>
            <a:schemeClr val="tx2">
              <a:lumMod val="20000"/>
              <a:lumOff val="80000"/>
            </a:schemeClr>
          </a:solidFill>
        </p:spPr>
        <p:txBody>
          <a:bodyPr wrap="square" rtlCol="0">
            <a:spAutoFit/>
          </a:bodyPr>
          <a:lstStyle/>
          <a:p>
            <a:r>
              <a:rPr lang="fi-FI" sz="1100" dirty="0"/>
              <a:t>2024 Kaija Kekäläinen</a:t>
            </a:r>
          </a:p>
        </p:txBody>
      </p:sp>
    </p:spTree>
    <p:extLst>
      <p:ext uri="{BB962C8B-B14F-4D97-AF65-F5344CB8AC3E}">
        <p14:creationId xmlns:p14="http://schemas.microsoft.com/office/powerpoint/2010/main" val="2739984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A2E5315-E5F5-4B5F-A99D-1311E36F2E2F}"/>
              </a:ext>
            </a:extLst>
          </p:cNvPr>
          <p:cNvSpPr>
            <a:spLocks noGrp="1"/>
          </p:cNvSpPr>
          <p:nvPr>
            <p:ph type="title"/>
          </p:nvPr>
        </p:nvSpPr>
        <p:spPr>
          <a:xfrm>
            <a:off x="1551144" y="128226"/>
            <a:ext cx="4104147" cy="346695"/>
          </a:xfrm>
          <a:solidFill>
            <a:schemeClr val="accent6">
              <a:lumMod val="40000"/>
              <a:lumOff val="60000"/>
            </a:schemeClr>
          </a:solidFill>
        </p:spPr>
        <p:txBody>
          <a:bodyPr>
            <a:normAutofit/>
          </a:bodyPr>
          <a:lstStyle/>
          <a:p>
            <a:r>
              <a:rPr lang="fi-FI" sz="1600" dirty="0"/>
              <a:t>Usein kysyttyjä kysymyksiä 1/2</a:t>
            </a:r>
          </a:p>
        </p:txBody>
      </p:sp>
      <p:sp>
        <p:nvSpPr>
          <p:cNvPr id="3" name="Sisällön paikkamerkki 2">
            <a:extLst>
              <a:ext uri="{FF2B5EF4-FFF2-40B4-BE49-F238E27FC236}">
                <a16:creationId xmlns:a16="http://schemas.microsoft.com/office/drawing/2014/main" id="{0F54A689-0A18-45D6-999A-16589B7B1F6C}"/>
              </a:ext>
            </a:extLst>
          </p:cNvPr>
          <p:cNvSpPr>
            <a:spLocks noGrp="1"/>
          </p:cNvSpPr>
          <p:nvPr>
            <p:ph idx="1"/>
          </p:nvPr>
        </p:nvSpPr>
        <p:spPr>
          <a:xfrm>
            <a:off x="1494437" y="474920"/>
            <a:ext cx="6840736" cy="4668579"/>
          </a:xfrm>
          <a:solidFill>
            <a:schemeClr val="bg1"/>
          </a:solidFill>
        </p:spPr>
        <p:txBody>
          <a:bodyPr/>
          <a:lstStyle/>
          <a:p>
            <a:r>
              <a:rPr lang="fi-FI" sz="1200" b="1" dirty="0">
                <a:solidFill>
                  <a:schemeClr val="tx1"/>
                </a:solidFill>
              </a:rPr>
              <a:t>Minulla on 4s harjoittelu laajuudeltaan pidempi. Voiko harjoittelun toteuttaa kahdessa eri paikassa?</a:t>
            </a:r>
          </a:p>
          <a:p>
            <a:r>
              <a:rPr lang="fi-FI" sz="1200" dirty="0"/>
              <a:t>	</a:t>
            </a:r>
            <a:r>
              <a:rPr lang="fi-FI" sz="1100" dirty="0"/>
              <a:t>Oman ammatillisen kasvun, oman osaamisen tunnistamisen,  toimintaterapeutin ammatilliseen 	harkintaan syventymisen sekä myös työpaikan yhteisön ja arkipäivän pyörteisiin pääsemisen kannalta 	suosittelemme, että harjoittelu toteutuu yhdessä paikassa. Mikäli harjoitteluun kohdistuu paljon 	opintopisteitä se voi toteutua esimerkiksi kahdessa harjoittelukontekstissa. Harjoittelun jakaminen on 	suunniteltava huolella ja </a:t>
            </a:r>
            <a:r>
              <a:rPr lang="fi-FI" sz="1100" u="sng" dirty="0"/>
              <a:t>vaatii opiskelijalta erinomaista oman työn suunnittelua sekä työelämä- ja  </a:t>
            </a:r>
            <a:r>
              <a:rPr lang="fi-FI" sz="1100" dirty="0"/>
              <a:t>	</a:t>
            </a:r>
            <a:r>
              <a:rPr lang="fi-FI" sz="1100" u="sng" dirty="0"/>
              <a:t>itsensä johtamisen taitoja.  Yhteys omaan tuutoriin ja  harkan vastuuopeen jo suunnitteluvaiheessa,</a:t>
            </a:r>
          </a:p>
          <a:p>
            <a:r>
              <a:rPr lang="fi-FI" sz="1200" b="1" dirty="0">
                <a:solidFill>
                  <a:schemeClr val="tx1"/>
                </a:solidFill>
              </a:rPr>
              <a:t>Voiko harjoittelu toteutua harjoittelupaikassa, esimerkiksi kokonaiseen ryhmäprosessiin liittyen, vaikka se ajoittuisi pidemmälle aikavälille? </a:t>
            </a:r>
          </a:p>
          <a:p>
            <a:r>
              <a:rPr lang="fi-FI" sz="1200" dirty="0"/>
              <a:t>	</a:t>
            </a:r>
            <a:r>
              <a:rPr lang="fi-FI" sz="1100" dirty="0"/>
              <a:t>Harjoittelua voi rakentaa </a:t>
            </a:r>
            <a:r>
              <a:rPr lang="fi-FI" sz="1100" dirty="0" err="1"/>
              <a:t>esim</a:t>
            </a:r>
            <a:r>
              <a:rPr lang="fi-FI" sz="1100" dirty="0"/>
              <a:t> ryhmäohjausprosessin mukaan  ja siten poiketa annetusta 	ajoitussuosituksesta, 	kun se on oppimisen ja </a:t>
            </a:r>
            <a:r>
              <a:rPr lang="fi-FI" sz="1100" b="1" dirty="0"/>
              <a:t>työelämän kannalta perusteltu ja suunnitelmaan 	kirjattu</a:t>
            </a:r>
            <a:r>
              <a:rPr lang="fi-FI" sz="1100" dirty="0"/>
              <a:t>. Harjoittelun kokoaminen palasista on suunniteltava huolella ja </a:t>
            </a:r>
            <a:r>
              <a:rPr lang="fi-FI" sz="1100" u="sng" dirty="0"/>
              <a:t>vaatii opiskelijalta erinomaista </a:t>
            </a:r>
            <a:r>
              <a:rPr lang="fi-FI" sz="1100" dirty="0"/>
              <a:t>	</a:t>
            </a:r>
            <a:r>
              <a:rPr lang="fi-FI" sz="1100" u="sng" dirty="0"/>
              <a:t>oman työn suunnittelua sekä työelämä- ja  itsensä johtamisen taitoja</a:t>
            </a:r>
            <a:r>
              <a:rPr lang="fi-FI" sz="1100" dirty="0"/>
              <a:t>.</a:t>
            </a:r>
            <a:r>
              <a:rPr lang="fi-FI" sz="1100" u="sng" dirty="0"/>
              <a:t> Yhteys omaan tuutoriin ja </a:t>
            </a:r>
            <a:r>
              <a:rPr lang="fi-FI" sz="1100" dirty="0"/>
              <a:t>	</a:t>
            </a:r>
            <a:r>
              <a:rPr lang="fi-FI" sz="1100" u="sng" dirty="0"/>
              <a:t>harkan vastuuopeen jo suunnitteluvaiheessa. </a:t>
            </a:r>
          </a:p>
          <a:p>
            <a:r>
              <a:rPr lang="fi-FI" sz="1200" b="1" dirty="0">
                <a:solidFill>
                  <a:schemeClr val="tx1"/>
                </a:solidFill>
              </a:rPr>
              <a:t>Voiko 4n harjoittelun toteuttaa työsuhteessa? </a:t>
            </a:r>
          </a:p>
          <a:p>
            <a:r>
              <a:rPr lang="fi-FI" sz="1200" dirty="0">
                <a:solidFill>
                  <a:schemeClr val="tx1"/>
                </a:solidFill>
              </a:rPr>
              <a:t>	</a:t>
            </a:r>
            <a:r>
              <a:rPr lang="fi-FI" sz="1100" dirty="0">
                <a:solidFill>
                  <a:schemeClr val="tx1"/>
                </a:solidFill>
              </a:rPr>
              <a:t>Harjoittelua voidaan </a:t>
            </a:r>
            <a:r>
              <a:rPr lang="fi-FI" sz="1100" dirty="0" err="1">
                <a:solidFill>
                  <a:schemeClr val="tx1"/>
                </a:solidFill>
              </a:rPr>
              <a:t>opinnollistaa</a:t>
            </a:r>
            <a:r>
              <a:rPr lang="fi-FI" sz="1100" dirty="0">
                <a:solidFill>
                  <a:schemeClr val="tx1"/>
                </a:solidFill>
              </a:rPr>
              <a:t> siltä osin, kun työsuhde mahdollistaa oppimisen tavoitteiden 	suuntaisesti ja työelämässä on tietous harjoittelusta + nimetty tukihlö, mentori </a:t>
            </a:r>
            <a:r>
              <a:rPr lang="fi-FI" sz="1100" dirty="0" err="1">
                <a:solidFill>
                  <a:schemeClr val="tx1"/>
                </a:solidFill>
              </a:rPr>
              <a:t>tms</a:t>
            </a:r>
            <a:r>
              <a:rPr lang="fi-FI" sz="1100" dirty="0">
                <a:solidFill>
                  <a:schemeClr val="tx1"/>
                </a:solidFill>
              </a:rPr>
              <a:t>  palautteen 	saamiseksi. </a:t>
            </a:r>
            <a:r>
              <a:rPr lang="fi-FI" sz="1100" dirty="0">
                <a:solidFill>
                  <a:srgbClr val="FF0000"/>
                </a:solidFill>
              </a:rPr>
              <a:t>Työn tulee vahvistaa monipuolisuutta </a:t>
            </a:r>
            <a:r>
              <a:rPr lang="fi-FI" sz="1100" dirty="0" err="1">
                <a:solidFill>
                  <a:srgbClr val="FF0000"/>
                </a:solidFill>
              </a:rPr>
              <a:t>harjottelukokonaisuudessa</a:t>
            </a:r>
            <a:r>
              <a:rPr lang="fi-FI" sz="1100" dirty="0">
                <a:solidFill>
                  <a:srgbClr val="FF0000"/>
                </a:solidFill>
              </a:rPr>
              <a:t>. Tämä hyväksytetään 	tuutorilla ja suunnitellaan harjoittelun vastuuopettajan kanssa </a:t>
            </a:r>
            <a:r>
              <a:rPr lang="fi-FI" sz="1100" dirty="0">
                <a:solidFill>
                  <a:schemeClr val="tx1"/>
                </a:solidFill>
              </a:rPr>
              <a:t>ennen työn alkamista. Harjoittelua ei 	hyväksi lueta jälkeenpäin vaan </a:t>
            </a:r>
            <a:r>
              <a:rPr lang="fi-FI" sz="1100" dirty="0" err="1">
                <a:solidFill>
                  <a:schemeClr val="tx1"/>
                </a:solidFill>
              </a:rPr>
              <a:t>opinnollistamisesta</a:t>
            </a:r>
            <a:r>
              <a:rPr lang="fi-FI" sz="1100" dirty="0">
                <a:solidFill>
                  <a:schemeClr val="tx1"/>
                </a:solidFill>
              </a:rPr>
              <a:t> sovitaan 	etukäteen.  Haasta itsesi pohtimaan 	seuraavalla dialla olevia kysymyksiä . </a:t>
            </a:r>
          </a:p>
          <a:p>
            <a:r>
              <a:rPr lang="fi-FI" sz="1200" b="1" dirty="0">
                <a:solidFill>
                  <a:schemeClr val="tx1"/>
                </a:solidFill>
              </a:rPr>
              <a:t>Mitä </a:t>
            </a:r>
            <a:r>
              <a:rPr lang="fi-FI" sz="1200" b="1" dirty="0" err="1">
                <a:solidFill>
                  <a:schemeClr val="tx1"/>
                </a:solidFill>
              </a:rPr>
              <a:t>opinnollistaminen</a:t>
            </a:r>
            <a:r>
              <a:rPr lang="fi-FI" sz="1200" b="1" dirty="0">
                <a:solidFill>
                  <a:schemeClr val="tx1"/>
                </a:solidFill>
              </a:rPr>
              <a:t> tarkoittaa? </a:t>
            </a:r>
          </a:p>
          <a:p>
            <a:r>
              <a:rPr lang="fi-FI" sz="1100" dirty="0"/>
              <a:t>	</a:t>
            </a:r>
            <a:r>
              <a:rPr lang="fi-FI" sz="1100" dirty="0">
                <a:solidFill>
                  <a:schemeClr val="tx1"/>
                </a:solidFill>
              </a:rPr>
              <a:t>Se tarkoittaa, että harjoittelujakson tavoitteellisuus ja sisältö varmistetaan ja sovitaan tehtävät samaan 	tapaan kuin muutenkin harjoittelujaksoilla tehdään oppimisen mahdollistamiseksi. </a:t>
            </a:r>
          </a:p>
        </p:txBody>
      </p:sp>
    </p:spTree>
    <p:extLst>
      <p:ext uri="{BB962C8B-B14F-4D97-AF65-F5344CB8AC3E}">
        <p14:creationId xmlns:p14="http://schemas.microsoft.com/office/powerpoint/2010/main" val="3700766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1A2E5315-E5F5-4B5F-A99D-1311E36F2E2F}"/>
              </a:ext>
            </a:extLst>
          </p:cNvPr>
          <p:cNvSpPr>
            <a:spLocks noGrp="1"/>
          </p:cNvSpPr>
          <p:nvPr>
            <p:ph type="title"/>
          </p:nvPr>
        </p:nvSpPr>
        <p:spPr>
          <a:xfrm>
            <a:off x="1551144" y="184933"/>
            <a:ext cx="4104147" cy="439056"/>
          </a:xfrm>
          <a:solidFill>
            <a:schemeClr val="accent6">
              <a:lumMod val="40000"/>
              <a:lumOff val="60000"/>
            </a:schemeClr>
          </a:solidFill>
        </p:spPr>
        <p:txBody>
          <a:bodyPr>
            <a:normAutofit fontScale="90000"/>
          </a:bodyPr>
          <a:lstStyle/>
          <a:p>
            <a:r>
              <a:rPr lang="fi-FI" dirty="0"/>
              <a:t>Usein kysyttyjä kysymyksiä 2/2</a:t>
            </a:r>
          </a:p>
        </p:txBody>
      </p:sp>
      <p:sp>
        <p:nvSpPr>
          <p:cNvPr id="3" name="Sisällön paikkamerkki 2">
            <a:extLst>
              <a:ext uri="{FF2B5EF4-FFF2-40B4-BE49-F238E27FC236}">
                <a16:creationId xmlns:a16="http://schemas.microsoft.com/office/drawing/2014/main" id="{0F54A689-0A18-45D6-999A-16589B7B1F6C}"/>
              </a:ext>
            </a:extLst>
          </p:cNvPr>
          <p:cNvSpPr>
            <a:spLocks noGrp="1"/>
          </p:cNvSpPr>
          <p:nvPr>
            <p:ph idx="1"/>
          </p:nvPr>
        </p:nvSpPr>
        <p:spPr>
          <a:xfrm>
            <a:off x="1494437" y="687700"/>
            <a:ext cx="6840736" cy="4160747"/>
          </a:xfrm>
          <a:solidFill>
            <a:schemeClr val="bg1"/>
          </a:solidFill>
        </p:spPr>
        <p:txBody>
          <a:bodyPr/>
          <a:lstStyle/>
          <a:p>
            <a:r>
              <a:rPr lang="fi-FI" sz="1200" b="1" dirty="0"/>
              <a:t>Voiko 4n harjoittelun toteuttaa kesällä?</a:t>
            </a:r>
          </a:p>
          <a:p>
            <a:r>
              <a:rPr lang="fi-FI" sz="1200" dirty="0"/>
              <a:t>	Mikäli olet kesällä työsuhteessa voidaan etukäteen punnita soveltuuko se </a:t>
            </a:r>
            <a:r>
              <a:rPr lang="fi-FI" sz="1200" dirty="0" err="1"/>
              <a:t>opinnollistamiseen</a:t>
            </a:r>
            <a:r>
              <a:rPr lang="fi-FI" sz="1200" dirty="0"/>
              <a:t>. 	</a:t>
            </a:r>
          </a:p>
          <a:p>
            <a:r>
              <a:rPr lang="fi-FI" sz="1200" dirty="0"/>
              <a:t>	Perinteistä harjoittelujaksoa ei toistaiseksi ole kesätoteutuksena.</a:t>
            </a:r>
          </a:p>
          <a:p>
            <a:endParaRPr lang="fi-FI" sz="1200" dirty="0"/>
          </a:p>
          <a:p>
            <a:r>
              <a:rPr lang="fi-FI" sz="1200" b="1" dirty="0"/>
              <a:t>Miksi omassa tehtävien palautuksessa  on aiempi  päivämäärä, vaikka  harjoittelujaksoni jatkuu pidemmälle? </a:t>
            </a:r>
          </a:p>
          <a:p>
            <a:r>
              <a:rPr lang="fi-FI" sz="1200" dirty="0"/>
              <a:t>	</a:t>
            </a:r>
            <a:r>
              <a:rPr lang="fi-FI" sz="1100" dirty="0"/>
              <a:t>Järjestelmä tuottaa päivämäärän tehtävien palautukseen,  mutta tehtävien palautusalusta on avoinna 	senkin jälkeen. Tehtävään on lisäksi kirjattu, että tehtävät palautetaan harjoittelujakson päättyessä.  	Jokainen opiskelija siis palauttaa tehtävän oman ajoituksensa loppumiseen mennessä. </a:t>
            </a:r>
          </a:p>
          <a:p>
            <a:endParaRPr lang="fi-FI" sz="1100" b="1" dirty="0"/>
          </a:p>
          <a:p>
            <a:r>
              <a:rPr lang="fi-FI" sz="1100" b="1" dirty="0"/>
              <a:t>Miksi harjoittelun tehtävää ei voi palauttaa lukukauden päätteeksi? </a:t>
            </a:r>
          </a:p>
          <a:p>
            <a:r>
              <a:rPr lang="fi-FI" sz="1100" dirty="0"/>
              <a:t>	Harjoittelupäiviin kuuluu varata aikaa tehtävien tekemiseen. Työelämätaitoihin kuuluu, että opiskelija 	osaa suunnitella omaa ajankäyttöään, että kaikki työt tulevat tehdyksi. Tätä vaaditaan myös 	työelämässä toimintaterapeuttina. Tämän vuoksi edellytetään , että tehtävät tulevat tehdyksi ajallaan. 	Harjoittelun tehtäviä ei tehdä jälkikäteen , vaan tehtävät itsessään liittyvät olennaisesti myös 	harjoittelussa oppimiseen. </a:t>
            </a:r>
          </a:p>
        </p:txBody>
      </p:sp>
    </p:spTree>
    <p:extLst>
      <p:ext uri="{BB962C8B-B14F-4D97-AF65-F5344CB8AC3E}">
        <p14:creationId xmlns:p14="http://schemas.microsoft.com/office/powerpoint/2010/main" val="3429169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1303371" y="83472"/>
            <a:ext cx="7315586" cy="405626"/>
          </a:xfrm>
        </p:spPr>
        <p:txBody>
          <a:bodyPr>
            <a:normAutofit fontScale="90000"/>
          </a:bodyPr>
          <a:lstStyle/>
          <a:p>
            <a:r>
              <a:rPr lang="fi-FI" dirty="0"/>
              <a:t>Harjoittelu työsuhteessa/ yrityksessä ?</a:t>
            </a:r>
          </a:p>
        </p:txBody>
      </p:sp>
      <p:sp>
        <p:nvSpPr>
          <p:cNvPr id="3" name="Sisällön paikkamerkki 2"/>
          <p:cNvSpPr>
            <a:spLocks noGrp="1"/>
          </p:cNvSpPr>
          <p:nvPr>
            <p:ph idx="1"/>
          </p:nvPr>
        </p:nvSpPr>
        <p:spPr>
          <a:xfrm>
            <a:off x="1480352" y="489098"/>
            <a:ext cx="7557322" cy="4472762"/>
          </a:xfrm>
          <a:solidFill>
            <a:schemeClr val="bg1"/>
          </a:solidFill>
        </p:spPr>
        <p:txBody>
          <a:bodyPr/>
          <a:lstStyle/>
          <a:p>
            <a:r>
              <a:rPr lang="fi-FI" sz="1600" b="1" u="sng" dirty="0">
                <a:solidFill>
                  <a:srgbClr val="00B050"/>
                </a:solidFill>
              </a:rPr>
              <a:t>Haasta itsesi pohtimaan kriittisesti: </a:t>
            </a:r>
          </a:p>
          <a:p>
            <a:pPr marL="285750" indent="-285750">
              <a:buFontTx/>
              <a:buChar char="-"/>
            </a:pPr>
            <a:r>
              <a:rPr lang="fi-FI" sz="1600" dirty="0"/>
              <a:t>Miten organisaation/yrityksen tavoitteet tukevat mahdollisen harjoittelun tavoitteita?</a:t>
            </a:r>
          </a:p>
          <a:p>
            <a:pPr marL="285750" indent="-285750">
              <a:buFontTx/>
              <a:buChar char="-"/>
            </a:pPr>
            <a:r>
              <a:rPr lang="fi-FI" sz="1600" dirty="0"/>
              <a:t>Mitä uutta voit oppia toimintaterapian osaamistasi vahvistamaan?</a:t>
            </a:r>
          </a:p>
          <a:p>
            <a:pPr marL="285750" indent="-285750">
              <a:buFontTx/>
              <a:buChar char="-"/>
            </a:pPr>
            <a:r>
              <a:rPr lang="fi-FI" sz="1600" dirty="0"/>
              <a:t>Hyötyisitkö oman oppimisesi kannalta enemmän muun toimijatahon tai organisaation sisällöistä asiakastyössä? </a:t>
            </a:r>
          </a:p>
          <a:p>
            <a:pPr marL="285750" indent="-285750">
              <a:buFontTx/>
              <a:buChar char="-"/>
            </a:pPr>
            <a:r>
              <a:rPr lang="fi-FI" sz="1600" dirty="0"/>
              <a:t>Miten työpaikkasi määrittelemät velvoitteet ja työmäärä mahdollistavat perehtymisen toimintaterapian näkökulmaan opiskelijana? </a:t>
            </a:r>
          </a:p>
          <a:p>
            <a:pPr marL="842963" lvl="1" indent="-285750">
              <a:buFontTx/>
              <a:buChar char="-"/>
            </a:pPr>
            <a:r>
              <a:rPr lang="fi-FI" dirty="0"/>
              <a:t>Mahdollisuus käyttää aikaa tiedonhakuun ja kirjallisuuteen perehtymiseen?</a:t>
            </a:r>
          </a:p>
          <a:p>
            <a:pPr marL="842963" lvl="1" indent="-285750">
              <a:buFontTx/>
              <a:buChar char="-"/>
            </a:pPr>
            <a:r>
              <a:rPr lang="fi-FI" dirty="0"/>
              <a:t>Mahdollisuus käyttää aikaa toimintaterapiatilanteen suunnitteluun ja harkintaan? </a:t>
            </a:r>
          </a:p>
          <a:p>
            <a:pPr marL="842963" lvl="1" indent="-285750">
              <a:buFontTx/>
              <a:buChar char="-"/>
            </a:pPr>
            <a:r>
              <a:rPr lang="fi-FI" dirty="0"/>
              <a:t>Mahdollisuus rauhassa pohtia ja harkita asiakastilanteissa nousseita ilmiöitä ymmärryksen vahvistumiseksi?</a:t>
            </a:r>
          </a:p>
          <a:p>
            <a:pPr marL="842963" lvl="1" indent="-285750">
              <a:buFontTx/>
              <a:buChar char="-"/>
            </a:pPr>
            <a:r>
              <a:rPr lang="fi-FI" dirty="0"/>
              <a:t>Miten ja kuka työpaikalla voi toimia mentorina ja antaa myös palautteen toimintaterapian harjoittelujaksosta?</a:t>
            </a:r>
          </a:p>
          <a:p>
            <a:pPr marL="842963" lvl="1" indent="-285750">
              <a:buFontTx/>
              <a:buChar char="-"/>
            </a:pPr>
            <a:r>
              <a:rPr lang="fi-FI" dirty="0"/>
              <a:t>Mahdollisuus hyödyntää opettajaohjausta ja vertaistukea?</a:t>
            </a:r>
          </a:p>
          <a:p>
            <a:pPr marL="285750" indent="-285750">
              <a:buFontTx/>
              <a:buChar char="-"/>
            </a:pPr>
            <a:r>
              <a:rPr lang="fi-FI" sz="1600" dirty="0"/>
              <a:t>Ohjaajana/mentorina </a:t>
            </a:r>
            <a:r>
              <a:rPr lang="fi-FI" sz="1600" b="1" dirty="0"/>
              <a:t>ei voi toimia </a:t>
            </a:r>
            <a:r>
              <a:rPr lang="fi-FI" sz="1600" dirty="0"/>
              <a:t>oman yrityksen kollega, muu työntekijä tai kanssaomistaja. Voisiko mentoriksi kutsua toisessa organisaatiossa saman asian äärellä toimivan kollegan?  </a:t>
            </a:r>
          </a:p>
          <a:p>
            <a:pPr marL="285750" indent="-285750">
              <a:buFontTx/>
              <a:buChar char="-"/>
            </a:pPr>
            <a:endParaRPr lang="fi-FI" dirty="0"/>
          </a:p>
        </p:txBody>
      </p:sp>
    </p:spTree>
    <p:extLst>
      <p:ext uri="{BB962C8B-B14F-4D97-AF65-F5344CB8AC3E}">
        <p14:creationId xmlns:p14="http://schemas.microsoft.com/office/powerpoint/2010/main" val="568417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euc-powerpoint.officeapps.live.com/pods/GetClipboardImage.ashx?Id=2740fc8e-1886-4fbb-92b3-b2bf87081ade&amp;DC=GEU8&amp;pkey=1f15418d-f7e1-4f37-a436-695f1de31ea5&amp;wdwaccluster=GEU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04" y="89823"/>
            <a:ext cx="8824627" cy="4963853"/>
          </a:xfrm>
          <a:prstGeom prst="rect">
            <a:avLst/>
          </a:prstGeom>
          <a:noFill/>
          <a:extLst>
            <a:ext uri="{909E8E84-426E-40DD-AFC4-6F175D3DCCD1}">
              <a14:hiddenFill xmlns:a14="http://schemas.microsoft.com/office/drawing/2010/main">
                <a:solidFill>
                  <a:srgbClr val="FFFFFF"/>
                </a:solidFill>
              </a14:hiddenFill>
            </a:ext>
          </a:extLst>
        </p:spPr>
      </p:pic>
      <p:sp>
        <p:nvSpPr>
          <p:cNvPr id="3" name="Tekstiruutu 2"/>
          <p:cNvSpPr txBox="1"/>
          <p:nvPr/>
        </p:nvSpPr>
        <p:spPr>
          <a:xfrm>
            <a:off x="4790276" y="389357"/>
            <a:ext cx="3291840" cy="646331"/>
          </a:xfrm>
          <a:prstGeom prst="rect">
            <a:avLst/>
          </a:prstGeom>
          <a:solidFill>
            <a:schemeClr val="accent6">
              <a:lumMod val="40000"/>
              <a:lumOff val="60000"/>
            </a:schemeClr>
          </a:solidFill>
        </p:spPr>
        <p:txBody>
          <a:bodyPr wrap="square" rtlCol="0">
            <a:spAutoFit/>
          </a:bodyPr>
          <a:lstStyle/>
          <a:p>
            <a:r>
              <a:rPr lang="fi-FI" dirty="0"/>
              <a:t>Yhteys janett.halonen@metropolia.fi</a:t>
            </a:r>
          </a:p>
        </p:txBody>
      </p:sp>
      <p:sp>
        <p:nvSpPr>
          <p:cNvPr id="2" name="Suorakulmio 1">
            <a:extLst>
              <a:ext uri="{FF2B5EF4-FFF2-40B4-BE49-F238E27FC236}">
                <a16:creationId xmlns:a16="http://schemas.microsoft.com/office/drawing/2014/main" id="{AFAC2C55-1DAD-4E27-BFC1-397EB80C2865}"/>
              </a:ext>
            </a:extLst>
          </p:cNvPr>
          <p:cNvSpPr/>
          <p:nvPr/>
        </p:nvSpPr>
        <p:spPr>
          <a:xfrm rot="20626006">
            <a:off x="5265415" y="3632931"/>
            <a:ext cx="3345711" cy="765544"/>
          </a:xfrm>
          <a:prstGeom prst="rect">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i-FI" sz="1400" dirty="0" err="1"/>
              <a:t>HyMyKylässä</a:t>
            </a:r>
            <a:r>
              <a:rPr lang="fi-FI" sz="1400" dirty="0"/>
              <a:t> on mahdollisuuksia 4nteen harjoitteluun lukukausittain </a:t>
            </a:r>
          </a:p>
        </p:txBody>
      </p:sp>
    </p:spTree>
    <p:extLst>
      <p:ext uri="{BB962C8B-B14F-4D97-AF65-F5344CB8AC3E}">
        <p14:creationId xmlns:p14="http://schemas.microsoft.com/office/powerpoint/2010/main" val="1310435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5315319" y="348063"/>
            <a:ext cx="3649252" cy="3956724"/>
          </a:xfrm>
        </p:spPr>
        <p:txBody>
          <a:bodyPr>
            <a:normAutofit fontScale="90000"/>
          </a:bodyPr>
          <a:lstStyle/>
          <a:p>
            <a:pPr algn="l"/>
            <a:r>
              <a:rPr lang="fi-FI" dirty="0"/>
              <a:t>Kysymykset ohjataan:  </a:t>
            </a:r>
            <a:br>
              <a:rPr lang="fi-FI" dirty="0"/>
            </a:br>
            <a:br>
              <a:rPr lang="fi-FI" dirty="0"/>
            </a:br>
            <a:r>
              <a:rPr lang="fi-FI" dirty="0"/>
              <a:t>Oman harjoittelupaikkasi suunta ja monipuolisuus?</a:t>
            </a:r>
            <a:br>
              <a:rPr lang="fi-FI" dirty="0"/>
            </a:br>
            <a:r>
              <a:rPr lang="fi-FI" dirty="0"/>
              <a:t> —&gt; </a:t>
            </a:r>
            <a:r>
              <a:rPr lang="fi-FI" dirty="0" err="1"/>
              <a:t>Tuutoropettaja</a:t>
            </a:r>
            <a:br>
              <a:rPr lang="fi-FI" dirty="0"/>
            </a:br>
            <a:br>
              <a:rPr lang="fi-FI" dirty="0"/>
            </a:br>
            <a:r>
              <a:rPr lang="fi-FI" dirty="0"/>
              <a:t>Harjoittelun toteutus:  mm ajoitus, opettajaohjaus ja tehtävät ?</a:t>
            </a:r>
            <a:br>
              <a:rPr lang="fi-FI" dirty="0"/>
            </a:br>
            <a:r>
              <a:rPr lang="fi-FI" dirty="0"/>
              <a:t>—&gt; harjoittelun vastuuopettaja (2024: Kaija) </a:t>
            </a:r>
          </a:p>
        </p:txBody>
      </p:sp>
    </p:spTree>
    <p:extLst>
      <p:ext uri="{BB962C8B-B14F-4D97-AF65-F5344CB8AC3E}">
        <p14:creationId xmlns:p14="http://schemas.microsoft.com/office/powerpoint/2010/main" val="1009600258"/>
      </p:ext>
    </p:extLst>
  </p:cSld>
  <p:clrMapOvr>
    <a:masterClrMapping/>
  </p:clrMapOvr>
</p:sld>
</file>

<file path=ppt/theme/theme1.xml><?xml version="1.0" encoding="utf-8"?>
<a:theme xmlns:a="http://schemas.openxmlformats.org/drawingml/2006/main" name="metropolia_aloitusdiat">
  <a:themeElements>
    <a:clrScheme name="Metropolia_2018">
      <a:dk1>
        <a:sysClr val="windowText" lastClr="000000"/>
      </a:dk1>
      <a:lt1>
        <a:sysClr val="window" lastClr="FFFFFF"/>
      </a:lt1>
      <a:dk2>
        <a:srgbClr val="9B3223"/>
      </a:dk2>
      <a:lt2>
        <a:srgbClr val="CCC7C0"/>
      </a:lt2>
      <a:accent1>
        <a:srgbClr val="FF5A00"/>
      </a:accent1>
      <a:accent2>
        <a:srgbClr val="FFA100"/>
      </a:accent2>
      <a:accent3>
        <a:srgbClr val="FDC82F"/>
      </a:accent3>
      <a:accent4>
        <a:srgbClr val="0085CF"/>
      </a:accent4>
      <a:accent5>
        <a:srgbClr val="BED200"/>
      </a:accent5>
      <a:accent6>
        <a:srgbClr val="D40072"/>
      </a:accent6>
      <a:hlink>
        <a:srgbClr val="FF5A00"/>
      </a:hlink>
      <a:folHlink>
        <a:srgbClr val="9B3223"/>
      </a:folHlink>
    </a:clrScheme>
    <a:fontScheme name="Office, klassinen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idescreen_suomi_kaikki_2018_v05_kevyt (003).pptx [Vain luku]" id="{9ABE1F39-27D3-4069-980F-ACF1CE835854}" vid="{84BC8858-FF84-4810-AEC3-7D0060554BBD}"/>
    </a:ext>
  </a:ext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etropolia powerpoint_pohja - Copy.potx" id="{471686DF-9F49-4B35-B9F7-4192DF7ED617}" vid="{C4BC383C-EA47-474B-86CB-2836F7377C1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5788785</Template>
  <TotalTime>1246</TotalTime>
  <Words>883</Words>
  <Application>Microsoft Office PowerPoint</Application>
  <PresentationFormat>Näytössä katseltava esitys (16:9)</PresentationFormat>
  <Paragraphs>59</Paragraphs>
  <Slides>8</Slides>
  <Notes>0</Notes>
  <HiddenSlides>0</HiddenSlides>
  <MMClips>0</MMClips>
  <ScaleCrop>false</ScaleCrop>
  <HeadingPairs>
    <vt:vector size="6" baseType="variant">
      <vt:variant>
        <vt:lpstr>Käytetyt fontit</vt:lpstr>
      </vt:variant>
      <vt:variant>
        <vt:i4>3</vt:i4>
      </vt:variant>
      <vt:variant>
        <vt:lpstr>Teema</vt:lpstr>
      </vt:variant>
      <vt:variant>
        <vt:i4>2</vt:i4>
      </vt:variant>
      <vt:variant>
        <vt:lpstr>Dian otsikot</vt:lpstr>
      </vt:variant>
      <vt:variant>
        <vt:i4>8</vt:i4>
      </vt:variant>
    </vt:vector>
  </HeadingPairs>
  <TitlesOfParts>
    <vt:vector size="13" baseType="lpstr">
      <vt:lpstr>Arial</vt:lpstr>
      <vt:lpstr>Calibri</vt:lpstr>
      <vt:lpstr>Lucida Grande</vt:lpstr>
      <vt:lpstr>metropolia_aloitusdiat</vt:lpstr>
      <vt:lpstr>Office-teema</vt:lpstr>
      <vt:lpstr>4nnen harjoittelun reunaehdot 2024   päivitetty  14.12.2023 Kaija Kekäläinen </vt:lpstr>
      <vt:lpstr>Opiskelijan TO DO pähkinänkuoressa  4. harjoittelu (33 arkipv)</vt:lpstr>
      <vt:lpstr>Harjoittelun ajoitus </vt:lpstr>
      <vt:lpstr>Usein kysyttyjä kysymyksiä 1/2</vt:lpstr>
      <vt:lpstr>Usein kysyttyjä kysymyksiä 2/2</vt:lpstr>
      <vt:lpstr>Harjoittelu työsuhteessa/ yrityksessä ?</vt:lpstr>
      <vt:lpstr>PowerPoint-esitys</vt:lpstr>
      <vt:lpstr>Kysymykset ohjataan:    Oman harjoittelupaikkasi suunta ja monipuolisuus?  —&gt; Tuutoropettaja  Harjoittelun toteutus:  mm ajoitus, opettajaohjaus ja tehtävät ? —&gt; harjoittelun vastuuopettaja (2024: Kaija) </vt:lpstr>
    </vt:vector>
  </TitlesOfParts>
  <Company>Metropolia AMK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Kaija Kekäläinen</dc:creator>
  <cp:lastModifiedBy>Kaija Kekäläinen</cp:lastModifiedBy>
  <cp:revision>102</cp:revision>
  <dcterms:created xsi:type="dcterms:W3CDTF">2018-02-06T13:40:21Z</dcterms:created>
  <dcterms:modified xsi:type="dcterms:W3CDTF">2023-12-14T11:55:17Z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2557657</vt:lpwstr>
  </property>
  <property fmtid="{D5CDD505-2E9C-101B-9397-08002B2CF9AE}" pid="3" name="NXPowerLiteSettings">
    <vt:lpwstr>F7000400038000</vt:lpwstr>
  </property>
  <property fmtid="{D5CDD505-2E9C-101B-9397-08002B2CF9AE}" pid="4" name="NXPowerLiteVersion">
    <vt:lpwstr>D7.1.1</vt:lpwstr>
  </property>
</Properties>
</file>