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4"/>
  </p:sldMasterIdLst>
  <p:notesMasterIdLst>
    <p:notesMasterId r:id="rId12"/>
  </p:notesMasterIdLst>
  <p:sldIdLst>
    <p:sldId id="257" r:id="rId5"/>
    <p:sldId id="283" r:id="rId6"/>
    <p:sldId id="269" r:id="rId7"/>
    <p:sldId id="284" r:id="rId8"/>
    <p:sldId id="277" r:id="rId9"/>
    <p:sldId id="278" r:id="rId10"/>
    <p:sldId id="282" r:id="rId11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00"/>
    <a:srgbClr val="5A5A5A"/>
    <a:srgbClr val="FFF000"/>
    <a:srgbClr val="E95D0F"/>
    <a:srgbClr val="00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28" autoAdjust="0"/>
    <p:restoredTop sz="86395" autoAdjust="0"/>
  </p:normalViewPr>
  <p:slideViewPr>
    <p:cSldViewPr snapToGrid="0" snapToObjects="1">
      <p:cViewPr varScale="1">
        <p:scale>
          <a:sx n="64" d="100"/>
          <a:sy n="64" d="100"/>
        </p:scale>
        <p:origin x="980" y="40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2D08-A8F4-2745-B7F1-264B4552FCDF}" type="datetimeFigureOut">
              <a:rPr lang="en-FI" smtClean="0"/>
              <a:t>12/17/2024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2BA79-DD8F-1E42-8150-26603D60571F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86423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E2BA79-DD8F-1E42-8150-26603D60571F}" type="slidenum">
              <a:rPr lang="en-FI" smtClean="0"/>
              <a:t>1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24769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E2BA79-DD8F-1E42-8150-26603D60571F}" type="slidenum">
              <a:rPr lang="en-FI" smtClean="0"/>
              <a:t>3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73208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E2BA79-DD8F-1E42-8150-26603D60571F}" type="slidenum">
              <a:rPr lang="en-FI" smtClean="0"/>
              <a:t>5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377858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E2BA79-DD8F-1E42-8150-26603D60571F}" type="slidenum">
              <a:rPr lang="en-FI" smtClean="0"/>
              <a:t>6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34018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E2BA79-DD8F-1E42-8150-26603D60571F}" type="slidenum">
              <a:rPr lang="en-FI" smtClean="0"/>
              <a:t>7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427703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oitusdi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03459" y="3705633"/>
            <a:ext cx="11162063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4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79" y="0"/>
            <a:ext cx="12198748" cy="31650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6F02DD-7628-5BE1-23A7-CF9E546A34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354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4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88825" cy="315818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DC54BEA-AEC2-4258-823A-81299F6906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3459" y="3705633"/>
            <a:ext cx="11162063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4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0EBAAA-C289-76B8-E539-D1D6839ED1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D31DAC7-56CB-386E-27F9-FB66BEF7265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789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5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88825" cy="3163888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289A53E-B83F-4491-BF05-EB322CE2FB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3459" y="3705633"/>
            <a:ext cx="11162063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4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951B65-FD1A-EDD6-CD60-517102F873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8153B1-D14F-0C12-C96B-FD6C826F9FD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846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6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05521-40D0-DC41-BEC0-52D1E5A0C3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3643" y="1895975"/>
            <a:ext cx="5580769" cy="1301889"/>
          </a:xfrm>
        </p:spPr>
        <p:txBody>
          <a:bodyPr anchor="b"/>
          <a:lstStyle>
            <a:lvl1pPr algn="l">
              <a:spcBef>
                <a:spcPts val="960"/>
              </a:spcBef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13643" y="3153832"/>
            <a:ext cx="5582039" cy="1306408"/>
          </a:xfrm>
        </p:spPr>
        <p:txBody>
          <a:bodyPr anchor="t" anchorCtr="0">
            <a:noAutofit/>
          </a:bodyPr>
          <a:lstStyle>
            <a:lvl1pPr marL="0" indent="0">
              <a:buNone/>
              <a:defRPr sz="4000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699250" y="0"/>
            <a:ext cx="5489575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EC346B-B3B4-A3F1-7C32-92B4A5FD3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C907C3-4DCD-8A9D-EE02-DFD7A5F990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172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7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B10CC-5900-114B-9926-C4208EB94B1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3643" y="1891456"/>
            <a:ext cx="7632314" cy="1306408"/>
          </a:xfrm>
        </p:spPr>
        <p:txBody>
          <a:bodyPr anchor="b"/>
          <a:lstStyle>
            <a:lvl1pPr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513643" y="3153832"/>
            <a:ext cx="7632313" cy="1306408"/>
          </a:xfrm>
        </p:spPr>
        <p:txBody>
          <a:bodyPr anchor="t" anchorCtr="0">
            <a:noAutofit/>
          </a:bodyPr>
          <a:lstStyle>
            <a:lvl1pPr marL="0" indent="0">
              <a:buNone/>
              <a:defRPr sz="4000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0ECB47-EC65-178E-C520-CB64B46FBE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28F8AFC-FB91-657E-17FE-78780CCAF6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169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8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5420A-C332-E846-BFD6-F09430960B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51886" y="1890968"/>
            <a:ext cx="5582039" cy="1306896"/>
          </a:xfrm>
        </p:spPr>
        <p:txBody>
          <a:bodyPr anchor="b"/>
          <a:lstStyle>
            <a:lvl1pPr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051886" y="3153832"/>
            <a:ext cx="5582039" cy="1306408"/>
          </a:xfrm>
        </p:spPr>
        <p:txBody>
          <a:bodyPr anchor="t" anchorCtr="0">
            <a:noAutofit/>
          </a:bodyPr>
          <a:lstStyle>
            <a:lvl1pPr marL="0" indent="0">
              <a:buNone/>
              <a:defRPr sz="4000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489575" cy="6858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CF8A8B-4A29-907A-1A39-97C87175D8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7B903B-71E0-81E7-2151-278E3F4AA4E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793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9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493543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2AB9A08-CE91-4B85-B0E2-1E4A2D9C04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51886" y="1890968"/>
            <a:ext cx="5582039" cy="1306896"/>
          </a:xfrm>
        </p:spPr>
        <p:txBody>
          <a:bodyPr anchor="b"/>
          <a:lstStyle>
            <a:lvl1pPr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19AD3373-ECF1-4904-BA39-F94980C7E4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51886" y="3153832"/>
            <a:ext cx="5582039" cy="1306408"/>
          </a:xfrm>
        </p:spPr>
        <p:txBody>
          <a:bodyPr anchor="t" anchorCtr="0">
            <a:noAutofit/>
          </a:bodyPr>
          <a:lstStyle>
            <a:lvl1pPr marL="0" indent="0">
              <a:buNone/>
              <a:defRPr sz="4000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F8AD86-92B9-7337-D36C-2D0F877BC5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F40FBD8-6FE3-BC71-5E24-A49A1596C94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745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dia_10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B5D225F-6C42-4E4D-9002-C3D3C4C5E6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3643" y="1895975"/>
            <a:ext cx="5580769" cy="1301889"/>
          </a:xfrm>
        </p:spPr>
        <p:txBody>
          <a:bodyPr anchor="b"/>
          <a:lstStyle>
            <a:lvl1pPr algn="l">
              <a:spcBef>
                <a:spcPts val="960"/>
              </a:spcBef>
              <a:defRPr>
                <a:solidFill>
                  <a:srgbClr val="FF5000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BC649A6A-AD37-4A31-8FDE-C6D3F31891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3643" y="3153832"/>
            <a:ext cx="5582039" cy="1306408"/>
          </a:xfrm>
        </p:spPr>
        <p:txBody>
          <a:bodyPr anchor="t" anchorCtr="0">
            <a:noAutofit/>
          </a:bodyPr>
          <a:lstStyle>
            <a:lvl1pPr marL="0" indent="0">
              <a:buNone/>
              <a:defRPr sz="4000" b="1" i="0">
                <a:solidFill>
                  <a:srgbClr val="5A5A5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ALAOTSIKKO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840204-6F63-0842-8CF7-E8AE703FF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5282" y="0"/>
            <a:ext cx="5493543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498C97B-79BA-B2A4-1285-01C82E8820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9CABF2A-0AB0-6E64-5576-ACFAEBF46F6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76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ei kuvaa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5147089" cy="68580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28C57C-0FB1-6C43-845B-446C7E75B5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18839" y="2481213"/>
            <a:ext cx="5470771" cy="1391855"/>
          </a:xfrm>
        </p:spPr>
        <p:txBody>
          <a:bodyPr/>
          <a:lstStyle>
            <a:lvl1pPr>
              <a:defRPr sz="300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199F23-E2AF-1DB1-C115-EBBF5539C6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590F715-4844-235D-E76C-446485EC33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590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kuva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422F69E-C255-4730-9B47-A72D64F6C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5147089" cy="68580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750EB0-7ECD-E94A-9DB2-EA0CCFF4A4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18840" y="2481213"/>
            <a:ext cx="5470771" cy="1391855"/>
          </a:xfrm>
        </p:spPr>
        <p:txBody>
          <a:bodyPr/>
          <a:lstStyle>
            <a:lvl1pPr>
              <a:defRPr sz="3000">
                <a:solidFill>
                  <a:srgbClr val="5A5A5A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0" y="1191846"/>
            <a:ext cx="5147089" cy="56661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4A81D4-6F59-2AAE-4C12-0A0D6479C9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13F5E2D-9AE9-76AE-EFBE-7F02C38C291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090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1_teksti_kuva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E71997-FB8C-4D1A-A6BD-562DFD1DA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5147089" cy="68580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5796169" y="609602"/>
            <a:ext cx="5780741" cy="4601985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2400" baseline="0">
                <a:solidFill>
                  <a:srgbClr val="5A5A5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5147089" cy="56661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5FC455-8B81-AA1C-76C4-AA4DEA6EC5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9F11144-8D00-5528-63D8-5BE8BB1E529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72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oitusdia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316359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2B0BAB5-7938-4C84-918B-56D211D6CE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3459" y="3705633"/>
            <a:ext cx="11162063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4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A8FB7B-96A9-CE60-B55E-E37F0687122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6909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2_tyhjä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59B80E-8B80-34B9-51A0-0250D41E5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76CA6EB-D6FD-B353-88E4-E78E82977A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1700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2_ei kuvaa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41736" y="0"/>
            <a:ext cx="5147089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56402C-FC87-4D40-8CEA-ECD326D56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8349" y="2481213"/>
            <a:ext cx="5470771" cy="1391855"/>
          </a:xfrm>
        </p:spPr>
        <p:txBody>
          <a:bodyPr/>
          <a:lstStyle>
            <a:lvl1pPr>
              <a:defRPr sz="3000">
                <a:solidFill>
                  <a:srgbClr val="5A5A5A"/>
                </a:solidFill>
              </a:defRPr>
            </a:lvl1pPr>
          </a:lstStyle>
          <a:p>
            <a:r>
              <a:rPr lang="en-GB" dirty="0"/>
              <a:t>OTSIKKO</a:t>
            </a:r>
            <a:endParaRPr lang="en-FI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233871-3348-5A7E-3CD9-35A457BD89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822397-0465-C3B3-C62F-86432CF928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6962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2_kuva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41736" y="0"/>
            <a:ext cx="5147089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2B9E3A-1F8D-6040-AC78-8F13F16FF3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48349" y="2481213"/>
            <a:ext cx="5470771" cy="1391855"/>
          </a:xfrm>
        </p:spPr>
        <p:txBody>
          <a:bodyPr/>
          <a:lstStyle>
            <a:lvl1pPr>
              <a:defRPr sz="300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041736" y="1191846"/>
            <a:ext cx="5147089" cy="56661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EB5702-9AB7-E793-7048-DA49E7711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C312CE6-6EBF-DB2C-D563-626CD42B7D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5279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2_teksti_kuva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041736" y="0"/>
            <a:ext cx="5147089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650202" y="609602"/>
            <a:ext cx="5780741" cy="4601985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2400" baseline="0">
                <a:solidFill>
                  <a:srgbClr val="5A5A5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7041736" y="0"/>
            <a:ext cx="5147089" cy="566615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839AAF-1721-435B-EEBD-97BDF02857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6BDF476-39EA-ED02-B0DD-3F72DD30C2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4214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teksti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54335" y="0"/>
            <a:ext cx="1434490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650202" y="609602"/>
            <a:ext cx="9477499" cy="4601985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2400" baseline="0">
                <a:solidFill>
                  <a:srgbClr val="5A5A5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AFEB05-8148-5E0B-83CF-CABEE4ABE4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A81047B-3143-9B66-85FE-E995D4B60C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0994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yhjä_1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49008-A790-9F40-A083-446FED94E5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271" y="550744"/>
            <a:ext cx="6600441" cy="1016000"/>
          </a:xfrm>
        </p:spPr>
        <p:txBody>
          <a:bodyPr/>
          <a:lstStyle>
            <a:lvl1pPr>
              <a:defRPr sz="300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AFADD5-1D27-43C3-3340-00D45DF65F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E724269-5830-7838-DA07-AF662AC031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402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yhjä_2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7E255-173B-4F4F-996E-0AB6E9F205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7271" y="550744"/>
            <a:ext cx="6600441" cy="1016000"/>
          </a:xfrm>
        </p:spPr>
        <p:txBody>
          <a:bodyPr/>
          <a:lstStyle>
            <a:lvl1pPr>
              <a:defRPr sz="300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BF2E78-C327-4D71-15D0-8953534420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CEC08ED-A0AC-4B57-3998-9A16A486087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5547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äliotsikkodia_3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1434490" cy="68580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D6F256-C579-A346-AF42-3D9DBA48B0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90354" y="2626476"/>
            <a:ext cx="6756330" cy="1391855"/>
          </a:xfrm>
        </p:spPr>
        <p:txBody>
          <a:bodyPr/>
          <a:lstStyle>
            <a:lvl1pPr>
              <a:defRPr sz="300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4BAC9A-360A-8E2A-DAD8-68D6912238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D6F00E0-E3B6-3DAC-F7F9-DEA201F365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9698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eksti_1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54335" y="0"/>
            <a:ext cx="1434490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343C3-2969-6343-AC9B-D9FE59DCF0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2953" y="539280"/>
            <a:ext cx="5470771" cy="1391855"/>
          </a:xfrm>
        </p:spPr>
        <p:txBody>
          <a:bodyPr/>
          <a:lstStyle>
            <a:lvl1pPr>
              <a:defRPr sz="300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992953" y="2183390"/>
            <a:ext cx="9118606" cy="2939888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2400" baseline="0">
                <a:solidFill>
                  <a:srgbClr val="5A5A5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17924E-CC92-3479-7727-A7BC49D544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A7FA739-3E3A-D7CD-10E9-B075606741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1318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sältödia_otsikko_teksti_2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3C1BC-2565-5544-BB5B-DF4611A221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67653" y="539280"/>
            <a:ext cx="5470771" cy="1391855"/>
          </a:xfrm>
        </p:spPr>
        <p:txBody>
          <a:bodyPr/>
          <a:lstStyle>
            <a:lvl1pPr>
              <a:defRPr sz="300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" hasCustomPrompt="1"/>
          </p:nvPr>
        </p:nvSpPr>
        <p:spPr>
          <a:xfrm>
            <a:off x="2067653" y="2183390"/>
            <a:ext cx="9118606" cy="2939888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2400" baseline="0">
                <a:solidFill>
                  <a:srgbClr val="5A5A5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ACFF51-2D03-4B25-9914-A899DBDB5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1434490" cy="68580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904ED3-2284-B5B4-AB86-6713AFEFFF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16CD6C-9635-049A-3284-463184B6E00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726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sältödia_2_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8F91ACC-A137-01CF-4C8E-8AB1D1087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725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gan/sitaatti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64336" y="0"/>
            <a:ext cx="6824488" cy="4500134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484111" y="2243937"/>
            <a:ext cx="4456112" cy="1316038"/>
          </a:xfrm>
        </p:spPr>
        <p:txBody>
          <a:bodyPr>
            <a:normAutofit/>
          </a:bodyPr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dirty="0" err="1"/>
              <a:t>Sitaatti</a:t>
            </a:r>
            <a:r>
              <a:rPr lang="en-US" dirty="0"/>
              <a:t> tai slogan</a:t>
            </a:r>
          </a:p>
        </p:txBody>
      </p:sp>
      <p:pic>
        <p:nvPicPr>
          <p:cNvPr id="13" name="Pictur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5125" y="1390022"/>
            <a:ext cx="5473700" cy="54679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F3284C-A68E-129E-CAAE-A5C60E2B4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28C6CBA-9FF5-777F-33D6-A5771DCBEE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74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gan/sitaatti_2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64336" y="0"/>
            <a:ext cx="6824488" cy="4500134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484111" y="2243937"/>
            <a:ext cx="4456112" cy="1316038"/>
          </a:xfrm>
        </p:spPr>
        <p:txBody>
          <a:bodyPr>
            <a:noAutofit/>
          </a:bodyPr>
          <a:lstStyle>
            <a:lvl1pPr marL="0" indent="0">
              <a:buNone/>
              <a:defRPr sz="2800" baseline="0"/>
            </a:lvl1pPr>
          </a:lstStyle>
          <a:p>
            <a:pPr lvl="0"/>
            <a:r>
              <a:rPr lang="en-US" dirty="0" err="1"/>
              <a:t>Sitaatti</a:t>
            </a:r>
            <a:r>
              <a:rPr lang="en-US" dirty="0"/>
              <a:t> tai slogan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740525" y="1409700"/>
            <a:ext cx="5448300" cy="5448300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6ADF6F-00BD-0CD1-D96E-1FE3BD7737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E576AC6-5DC6-F994-7645-8470055242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057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dia Placeholder 7"/>
          <p:cNvSpPr>
            <a:spLocks noGrp="1"/>
          </p:cNvSpPr>
          <p:nvPr>
            <p:ph type="media" sz="quarter" idx="10"/>
          </p:nvPr>
        </p:nvSpPr>
        <p:spPr>
          <a:xfrm>
            <a:off x="2995399" y="1612706"/>
            <a:ext cx="6198027" cy="3182412"/>
          </a:xfrm>
        </p:spPr>
        <p:txBody>
          <a:bodyPr/>
          <a:lstStyle/>
          <a:p>
            <a:endParaRPr lang="fi-FI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951EC7-FE5E-0F44-1808-F5C990CE34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DE792EF-529E-292D-EED3-2BA3A6500B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2629779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4241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020000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D56A16-7194-0C4D-AC11-246776FE60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84681" y="2222786"/>
            <a:ext cx="2852771" cy="1699927"/>
          </a:xfrm>
        </p:spPr>
        <p:txBody>
          <a:bodyPr/>
          <a:lstStyle>
            <a:lvl1pPr algn="r">
              <a:defRPr sz="300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LOPETUS</a:t>
            </a:r>
          </a:p>
        </p:txBody>
      </p:sp>
      <p:pic>
        <p:nvPicPr>
          <p:cNvPr id="2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97732"/>
            <a:ext cx="7020000" cy="56803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86B3A5-F103-1D38-99D7-5AA4E13037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4EF118-42B9-E4D5-72A4-F2C1C84534C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327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sältödia_otsikko_teksti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754335" y="0"/>
            <a:ext cx="1434490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CF343C3-2969-6343-AC9B-D9FE59DCF0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2953" y="539280"/>
            <a:ext cx="5470771" cy="1391855"/>
          </a:xfrm>
        </p:spPr>
        <p:txBody>
          <a:bodyPr/>
          <a:lstStyle>
            <a:lvl1pPr>
              <a:defRPr sz="300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992953" y="2183390"/>
            <a:ext cx="9118606" cy="2939888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2400" baseline="0">
                <a:solidFill>
                  <a:srgbClr val="5A5A5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FB01FC-A726-E164-0A6D-3E003210FD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60731" y="6115254"/>
            <a:ext cx="1965964" cy="44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686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sältödia_otsikko_teksti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3C1BC-2565-5544-BB5B-DF4611A2213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67653" y="539280"/>
            <a:ext cx="5470771" cy="1391855"/>
          </a:xfrm>
        </p:spPr>
        <p:txBody>
          <a:bodyPr/>
          <a:lstStyle>
            <a:lvl1pPr>
              <a:defRPr sz="300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OTSIKKO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" hasCustomPrompt="1"/>
          </p:nvPr>
        </p:nvSpPr>
        <p:spPr>
          <a:xfrm>
            <a:off x="2067653" y="2183390"/>
            <a:ext cx="9118606" cy="2939888"/>
          </a:xfrm>
        </p:spPr>
        <p:txBody>
          <a:bodyPr>
            <a:noAutofit/>
          </a:bodyPr>
          <a:lstStyle>
            <a:lvl1pPr marL="0" indent="0">
              <a:buClr>
                <a:srgbClr val="5A5A5A"/>
              </a:buClr>
              <a:buFont typeface="Arial"/>
              <a:buNone/>
              <a:defRPr sz="2400" baseline="0">
                <a:solidFill>
                  <a:srgbClr val="5A5A5A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err="1"/>
              <a:t>Teksti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ACFF51-2D03-4B25-9914-A899DBDB5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1434490" cy="6858000"/>
          </a:xfrm>
          <a:prstGeom prst="rect">
            <a:avLst/>
          </a:prstGeom>
          <a:solidFill>
            <a:srgbClr val="FF5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904ED3-2284-B5B4-AB86-6713AFEFFF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442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7020000" cy="6858000"/>
          </a:xfrm>
          <a:prstGeom prst="rect">
            <a:avLst/>
          </a:prstGeom>
          <a:solidFill>
            <a:srgbClr val="FFF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60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AD56A16-7194-0C4D-AC11-246776FE60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84681" y="2222786"/>
            <a:ext cx="2852771" cy="1699927"/>
          </a:xfrm>
        </p:spPr>
        <p:txBody>
          <a:bodyPr/>
          <a:lstStyle>
            <a:lvl1pPr algn="r">
              <a:defRPr sz="3000">
                <a:solidFill>
                  <a:srgbClr val="5A5A5A"/>
                </a:solidFill>
              </a:defRPr>
            </a:lvl1pPr>
          </a:lstStyle>
          <a:p>
            <a:pPr lvl="0"/>
            <a:r>
              <a:rPr lang="en-US" dirty="0"/>
              <a:t>LOPETUS</a:t>
            </a:r>
          </a:p>
        </p:txBody>
      </p:sp>
      <p:pic>
        <p:nvPicPr>
          <p:cNvPr id="2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100" y="1177636"/>
            <a:ext cx="7023100" cy="56803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86B3A5-F103-1D38-99D7-5AA4E13037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4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03459" y="3705633"/>
            <a:ext cx="11162063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4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2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79" y="0"/>
            <a:ext cx="12198748" cy="31650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6F02DD-7628-5BE1-23A7-CF9E546A34B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26E479-FEC9-D3EE-5A1E-ACC562930FC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67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2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316359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2B0BAB5-7938-4C84-918B-56D211D6CE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3459" y="3705633"/>
            <a:ext cx="11162063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4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A8FB7B-96A9-CE60-B55E-E37F0687122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6B18756-99AB-AF5E-0B46-1EA7A0FAA68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437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oitusdia_3_U!R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88825" cy="315818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7A4DF38-884F-497E-800B-C0DCFE3527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3459" y="3705633"/>
            <a:ext cx="11162063" cy="1286529"/>
          </a:xfrm>
        </p:spPr>
        <p:txBody>
          <a:bodyPr anchor="t" anchorCtr="0">
            <a:noAutofit/>
          </a:bodyPr>
          <a:lstStyle>
            <a:lvl1pPr algn="l">
              <a:lnSpc>
                <a:spcPct val="110000"/>
              </a:lnSpc>
              <a:defRPr sz="4000" b="1">
                <a:solidFill>
                  <a:srgbClr val="FF5000"/>
                </a:solidFill>
              </a:defRPr>
            </a:lvl1pPr>
          </a:lstStyle>
          <a:p>
            <a:r>
              <a:rPr lang="fi-FI" dirty="0"/>
              <a:t>OTSIKKO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100026-C9D5-D6C8-C5A9-93CD840B213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9868906" y="6116121"/>
            <a:ext cx="1965964" cy="44605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304BB43-2B87-C01B-A9A4-942D1C5516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016777" y="5819446"/>
            <a:ext cx="1551419" cy="10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02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593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42" r:id="rId3"/>
    <p:sldLayoutId id="2147483750" r:id="rId4"/>
    <p:sldLayoutId id="2147483751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  <p:sldLayoutId id="2147483767" r:id="rId18"/>
    <p:sldLayoutId id="2147483768" r:id="rId19"/>
    <p:sldLayoutId id="2147483769" r:id="rId20"/>
    <p:sldLayoutId id="2147483770" r:id="rId21"/>
    <p:sldLayoutId id="2147483771" r:id="rId22"/>
    <p:sldLayoutId id="2147483772" r:id="rId23"/>
    <p:sldLayoutId id="2147483773" r:id="rId24"/>
    <p:sldLayoutId id="2147483774" r:id="rId25"/>
    <p:sldLayoutId id="2147483775" r:id="rId26"/>
    <p:sldLayoutId id="2147483776" r:id="rId27"/>
    <p:sldLayoutId id="2147483777" r:id="rId28"/>
    <p:sldLayoutId id="2147483778" r:id="rId29"/>
    <p:sldLayoutId id="2147483779" r:id="rId30"/>
    <p:sldLayoutId id="2147483780" r:id="rId31"/>
    <p:sldLayoutId id="2147483781" r:id="rId32"/>
    <p:sldLayoutId id="2147483782" r:id="rId33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i="0" kern="1200">
          <a:solidFill>
            <a:srgbClr val="FF5000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ln>
            <a:noFill/>
          </a:ln>
          <a:solidFill>
            <a:srgbClr val="53565A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ln>
            <a:noFill/>
          </a:ln>
          <a:solidFill>
            <a:srgbClr val="53565A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ln>
            <a:noFill/>
          </a:ln>
          <a:solidFill>
            <a:srgbClr val="53565A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ln>
            <a:noFill/>
          </a:ln>
          <a:solidFill>
            <a:srgbClr val="53565A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ln>
            <a:noFill/>
          </a:ln>
          <a:solidFill>
            <a:srgbClr val="53565A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CD8D4-B36C-C845-AF8F-0059EBCEE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Tavoitteen asettelu viimeisessä harjoittelussa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3890837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3E6D0F91-41D4-4512-9253-89CBDDC7A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653" y="304802"/>
            <a:ext cx="9118606" cy="1513112"/>
          </a:xfrm>
        </p:spPr>
        <p:txBody>
          <a:bodyPr>
            <a:normAutofit fontScale="90000"/>
          </a:bodyPr>
          <a:lstStyle/>
          <a:p>
            <a:br>
              <a:rPr lang="fi-FI" dirty="0"/>
            </a:br>
            <a:br>
              <a:rPr lang="fi-FI" dirty="0"/>
            </a:br>
            <a:r>
              <a:rPr lang="fi-FI" dirty="0"/>
              <a:t>Tarkastele tavoitettasi myös näiden kysymysten kautta</a:t>
            </a:r>
            <a:br>
              <a:rPr lang="fi-FI" dirty="0"/>
            </a:br>
            <a:r>
              <a:rPr lang="fi-FI" dirty="0">
                <a:highlight>
                  <a:srgbClr val="FFFF00"/>
                </a:highlight>
              </a:rPr>
              <a:t>mitä osaamista</a:t>
            </a:r>
            <a:br>
              <a:rPr lang="fi-FI" dirty="0">
                <a:highlight>
                  <a:srgbClr val="FFFF00"/>
                </a:highlight>
              </a:rPr>
            </a:br>
            <a:r>
              <a:rPr lang="fi-FI" dirty="0">
                <a:highlight>
                  <a:srgbClr val="FFFF00"/>
                </a:highlight>
              </a:rPr>
              <a:t>	 — millä keinoilla  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9E35F123-408F-4FEE-B168-E15C870C6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653" y="2009217"/>
            <a:ext cx="9118606" cy="4543981"/>
          </a:xfrm>
        </p:spPr>
        <p:txBody>
          <a:bodyPr/>
          <a:lstStyle/>
          <a:p>
            <a:r>
              <a:rPr lang="fi-FI" dirty="0"/>
              <a:t>Mitä osaamista haluan saavuttaa?</a:t>
            </a:r>
          </a:p>
          <a:p>
            <a:r>
              <a:rPr lang="fi-FI" dirty="0"/>
              <a:t>Kuinka tiedän, milloin osaaminen on saavutettu?</a:t>
            </a:r>
          </a:p>
          <a:p>
            <a:r>
              <a:rPr lang="fi-FI" dirty="0"/>
              <a:t>Millä keinoin voin saavuttaa tavoitteen?</a:t>
            </a:r>
          </a:p>
          <a:p>
            <a:endParaRPr lang="fi-FI" dirty="0"/>
          </a:p>
          <a:p>
            <a:r>
              <a:rPr lang="fi-FI" dirty="0"/>
              <a:t>Ottaen huomioon harjoittelupaikan mahdollisuudet ja nykyisen osaamisesi, kuinka realistinen tavoitteesi on?</a:t>
            </a:r>
          </a:p>
          <a:p>
            <a:r>
              <a:rPr lang="fi-FI" dirty="0"/>
              <a:t>Onko osaamistavoite tavoiteltavan arvoinen ja merkityksellinen sinulle? </a:t>
            </a:r>
          </a:p>
          <a:p>
            <a:r>
              <a:rPr lang="fi-FI" dirty="0"/>
              <a:t>Miten mahdollinen tavoite on saavuttaa kuuden viikon aikana? </a:t>
            </a:r>
          </a:p>
        </p:txBody>
      </p:sp>
    </p:spTree>
    <p:extLst>
      <p:ext uri="{BB962C8B-B14F-4D97-AF65-F5344CB8AC3E}">
        <p14:creationId xmlns:p14="http://schemas.microsoft.com/office/powerpoint/2010/main" val="2925738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ruutu 2">
            <a:extLst>
              <a:ext uri="{FF2B5EF4-FFF2-40B4-BE49-F238E27FC236}">
                <a16:creationId xmlns:a16="http://schemas.microsoft.com/office/drawing/2014/main" id="{9CB5B6EC-BD5F-4D98-9DAD-4C663D847270}"/>
              </a:ext>
            </a:extLst>
          </p:cNvPr>
          <p:cNvSpPr txBox="1"/>
          <p:nvPr/>
        </p:nvSpPr>
        <p:spPr>
          <a:xfrm>
            <a:off x="2884714" y="2288739"/>
            <a:ext cx="6096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sz="2800" b="1" dirty="0">
                <a:solidFill>
                  <a:schemeClr val="bg2"/>
                </a:solidFill>
              </a:rPr>
              <a:t>S: </a:t>
            </a:r>
            <a:r>
              <a:rPr lang="fi-FI" sz="2800" b="1" dirty="0" err="1">
                <a:solidFill>
                  <a:schemeClr val="bg2"/>
                </a:solidFill>
              </a:rPr>
              <a:t>specific</a:t>
            </a:r>
            <a:r>
              <a:rPr lang="fi-FI" sz="2800" b="1" dirty="0">
                <a:solidFill>
                  <a:schemeClr val="bg2"/>
                </a:solidFill>
              </a:rPr>
              <a:t> (konkreettinen)</a:t>
            </a:r>
          </a:p>
          <a:p>
            <a:endParaRPr lang="fi-FI" sz="2800" b="1" dirty="0">
              <a:solidFill>
                <a:schemeClr val="bg2"/>
              </a:solidFill>
            </a:endParaRPr>
          </a:p>
          <a:p>
            <a:r>
              <a:rPr lang="fi-FI" sz="2800" b="1" dirty="0">
                <a:solidFill>
                  <a:schemeClr val="bg2"/>
                </a:solidFill>
              </a:rPr>
              <a:t>M: </a:t>
            </a:r>
            <a:r>
              <a:rPr lang="fi-FI" sz="2800" b="1" dirty="0" err="1">
                <a:solidFill>
                  <a:schemeClr val="bg2"/>
                </a:solidFill>
              </a:rPr>
              <a:t>measurable</a:t>
            </a:r>
            <a:r>
              <a:rPr lang="fi-FI" sz="2800" b="1" dirty="0">
                <a:solidFill>
                  <a:schemeClr val="bg2"/>
                </a:solidFill>
              </a:rPr>
              <a:t> (mitattavissa oleva)</a:t>
            </a:r>
          </a:p>
          <a:p>
            <a:endParaRPr lang="fi-FI" sz="2800" b="1" dirty="0">
              <a:solidFill>
                <a:schemeClr val="bg2"/>
              </a:solidFill>
            </a:endParaRPr>
          </a:p>
          <a:p>
            <a:r>
              <a:rPr lang="fi-FI" sz="2800" b="1" dirty="0">
                <a:solidFill>
                  <a:schemeClr val="bg2"/>
                </a:solidFill>
              </a:rPr>
              <a:t>A: </a:t>
            </a:r>
            <a:r>
              <a:rPr lang="fi-FI" sz="2800" b="1" dirty="0" err="1">
                <a:solidFill>
                  <a:schemeClr val="bg2"/>
                </a:solidFill>
              </a:rPr>
              <a:t>achievable</a:t>
            </a:r>
            <a:r>
              <a:rPr lang="fi-FI" sz="2800" b="1" dirty="0">
                <a:solidFill>
                  <a:schemeClr val="bg2"/>
                </a:solidFill>
              </a:rPr>
              <a:t> (toteutettavissa)</a:t>
            </a:r>
          </a:p>
          <a:p>
            <a:endParaRPr lang="fi-FI" sz="2800" b="1" dirty="0">
              <a:solidFill>
                <a:schemeClr val="bg2"/>
              </a:solidFill>
            </a:endParaRPr>
          </a:p>
          <a:p>
            <a:r>
              <a:rPr lang="fi-FI" sz="2800" b="1" dirty="0">
                <a:solidFill>
                  <a:schemeClr val="bg2"/>
                </a:solidFill>
              </a:rPr>
              <a:t>R: </a:t>
            </a:r>
            <a:r>
              <a:rPr lang="fi-FI" sz="2800" b="1" dirty="0" err="1">
                <a:solidFill>
                  <a:schemeClr val="bg2"/>
                </a:solidFill>
              </a:rPr>
              <a:t>relevant</a:t>
            </a:r>
            <a:r>
              <a:rPr lang="fi-FI" sz="2800" b="1" dirty="0">
                <a:solidFill>
                  <a:schemeClr val="bg2"/>
                </a:solidFill>
              </a:rPr>
              <a:t> (merkityksellinen)</a:t>
            </a:r>
          </a:p>
          <a:p>
            <a:endParaRPr lang="fi-FI" sz="2800" b="1" dirty="0">
              <a:solidFill>
                <a:schemeClr val="bg2"/>
              </a:solidFill>
            </a:endParaRPr>
          </a:p>
          <a:p>
            <a:r>
              <a:rPr lang="fi-FI" sz="2800" b="1" dirty="0">
                <a:solidFill>
                  <a:schemeClr val="bg2"/>
                </a:solidFill>
              </a:rPr>
              <a:t>T: </a:t>
            </a:r>
            <a:r>
              <a:rPr lang="fi-FI" sz="2800" b="1" dirty="0" err="1">
                <a:solidFill>
                  <a:schemeClr val="bg2"/>
                </a:solidFill>
              </a:rPr>
              <a:t>time</a:t>
            </a:r>
            <a:r>
              <a:rPr lang="fi-FI" sz="2800" b="1" dirty="0">
                <a:solidFill>
                  <a:schemeClr val="bg2"/>
                </a:solidFill>
              </a:rPr>
              <a:t> </a:t>
            </a:r>
            <a:r>
              <a:rPr lang="fi-FI" sz="2800" b="1" dirty="0" err="1">
                <a:solidFill>
                  <a:schemeClr val="bg2"/>
                </a:solidFill>
              </a:rPr>
              <a:t>bound</a:t>
            </a:r>
            <a:r>
              <a:rPr lang="fi-FI" sz="2800" b="1" dirty="0">
                <a:solidFill>
                  <a:schemeClr val="bg2"/>
                </a:solidFill>
              </a:rPr>
              <a:t> (ajallinen)</a:t>
            </a:r>
          </a:p>
        </p:txBody>
      </p:sp>
      <p:sp>
        <p:nvSpPr>
          <p:cNvPr id="4" name="Otsikko 3">
            <a:extLst>
              <a:ext uri="{FF2B5EF4-FFF2-40B4-BE49-F238E27FC236}">
                <a16:creationId xmlns:a16="http://schemas.microsoft.com/office/drawing/2014/main" id="{561E7F8B-10D6-4625-AB73-369D4685F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653" y="539281"/>
            <a:ext cx="5470771" cy="843206"/>
          </a:xfrm>
        </p:spPr>
        <p:txBody>
          <a:bodyPr>
            <a:normAutofit fontScale="90000"/>
          </a:bodyPr>
          <a:lstStyle/>
          <a:p>
            <a:r>
              <a:rPr lang="fi-FI" dirty="0"/>
              <a:t>Kertaa myös SMART periaate </a:t>
            </a:r>
          </a:p>
        </p:txBody>
      </p:sp>
    </p:spTree>
    <p:extLst>
      <p:ext uri="{BB962C8B-B14F-4D97-AF65-F5344CB8AC3E}">
        <p14:creationId xmlns:p14="http://schemas.microsoft.com/office/powerpoint/2010/main" val="485245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BC3E921-DD33-46C8-9ED2-AA05817A5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653" y="1143001"/>
            <a:ext cx="9118606" cy="1317171"/>
          </a:xfrm>
        </p:spPr>
        <p:txBody>
          <a:bodyPr>
            <a:normAutofit fontScale="90000"/>
          </a:bodyPr>
          <a:lstStyle/>
          <a:p>
            <a:r>
              <a:rPr lang="fi-FI" dirty="0"/>
              <a:t>Haasta itsesi viimeisessä harjoittelussa </a:t>
            </a:r>
            <a:r>
              <a:rPr lang="fi-FI" dirty="0">
                <a:highlight>
                  <a:srgbClr val="FFFF00"/>
                </a:highlight>
              </a:rPr>
              <a:t>toimintaterapian oppimiseen ja toimintaterapian tietoperustan hyödyntämiseen käytännössä  Tutustuminen tai perehtyminen ei ole enää riittävä taso viimeisessä harjoittelussa 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1F215124-565A-41A5-A42D-893AA4191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7653" y="2855181"/>
            <a:ext cx="9118606" cy="3803753"/>
          </a:xfrm>
        </p:spPr>
        <p:txBody>
          <a:bodyPr/>
          <a:lstStyle/>
          <a:p>
            <a:r>
              <a:rPr lang="fi-FI" sz="1600" dirty="0"/>
              <a:t>Tutustun toimintaterapiaan —&gt; </a:t>
            </a:r>
            <a:r>
              <a:rPr lang="fi-FI" sz="1600" u="sng" dirty="0"/>
              <a:t>ymmärrän </a:t>
            </a:r>
            <a:r>
              <a:rPr lang="fi-FI" sz="1600" dirty="0"/>
              <a:t>toimintaterapian ..</a:t>
            </a:r>
          </a:p>
          <a:p>
            <a:endParaRPr lang="fi-FI" sz="1600" dirty="0"/>
          </a:p>
          <a:p>
            <a:r>
              <a:rPr lang="fi-FI" sz="1600" dirty="0"/>
              <a:t>Harjoittelen arviointimenetelmän käyttöä —&gt; </a:t>
            </a:r>
            <a:r>
              <a:rPr lang="fi-FI" sz="1600" u="sng" dirty="0"/>
              <a:t>osaan harkita </a:t>
            </a:r>
            <a:r>
              <a:rPr lang="fi-FI" sz="1600" dirty="0"/>
              <a:t>arviointimenetelmällä saatua tietoa …</a:t>
            </a:r>
          </a:p>
          <a:p>
            <a:endParaRPr lang="fi-FI" sz="1600" dirty="0"/>
          </a:p>
          <a:p>
            <a:r>
              <a:rPr lang="fi-FI" sz="1600" dirty="0"/>
              <a:t>Perehdyn xx asiakkaan … —&gt; </a:t>
            </a:r>
            <a:r>
              <a:rPr lang="fi-FI" sz="1600" u="sng" dirty="0"/>
              <a:t>osaan hyödyntää tarvittavaa </a:t>
            </a:r>
            <a:r>
              <a:rPr lang="fi-FI" sz="1600" dirty="0"/>
              <a:t>tietoperustaa asiakkaan toimintaterapian suunnittelussa/toteutuksessa ….</a:t>
            </a:r>
          </a:p>
        </p:txBody>
      </p:sp>
    </p:spTree>
    <p:extLst>
      <p:ext uri="{BB962C8B-B14F-4D97-AF65-F5344CB8AC3E}">
        <p14:creationId xmlns:p14="http://schemas.microsoft.com/office/powerpoint/2010/main" val="307673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D231B-09CC-B64B-B96F-9FBACBCA3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2953" y="539280"/>
            <a:ext cx="9118606" cy="1391855"/>
          </a:xfrm>
        </p:spPr>
        <p:txBody>
          <a:bodyPr/>
          <a:lstStyle/>
          <a:p>
            <a:r>
              <a:rPr lang="fi-FI" dirty="0"/>
              <a:t>Ammatillisen kasvun tavoite? </a:t>
            </a:r>
            <a:endParaRPr lang="en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BF4E6C-085A-C442-8BB0-D90E64204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Pohdi ennakkotehtäväsi tuomia ajatuksia. </a:t>
            </a:r>
          </a:p>
          <a:p>
            <a:endParaRPr lang="fi-FI" dirty="0"/>
          </a:p>
          <a:p>
            <a:r>
              <a:rPr lang="fi-FI" dirty="0"/>
              <a:t>Mitä </a:t>
            </a:r>
            <a:r>
              <a:rPr lang="fi-FI" dirty="0">
                <a:highlight>
                  <a:srgbClr val="FFFF00"/>
                </a:highlight>
              </a:rPr>
              <a:t>omasta itsestäsi tulevana toimintaterapeuttina </a:t>
            </a:r>
            <a:r>
              <a:rPr lang="fi-FI" dirty="0"/>
              <a:t>haluat tietoisesti tarkastella ja oppia viimeisessä harkassa? </a:t>
            </a:r>
          </a:p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265442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39CE6-4FA7-AD48-9EEF-E850DC2D8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Hyvä tavoite </a:t>
            </a:r>
            <a:endParaRPr lang="en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197CA-DF5D-A24F-8C3A-4581707DA0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Lyhyt</a:t>
            </a:r>
          </a:p>
          <a:p>
            <a:r>
              <a:rPr lang="fi-FI" dirty="0"/>
              <a:t>Kuvaava</a:t>
            </a:r>
          </a:p>
          <a:p>
            <a:endParaRPr lang="fi-FI" dirty="0"/>
          </a:p>
          <a:p>
            <a:endParaRPr lang="fi-FI" dirty="0"/>
          </a:p>
          <a:p>
            <a:r>
              <a:rPr lang="fi-FI" dirty="0"/>
              <a:t>3 hyvää tavoitetta riittää </a:t>
            </a:r>
          </a:p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465973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241F-504A-A348-ACC0-D32FDF650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1642898989"/>
      </p:ext>
    </p:extLst>
  </p:cSld>
  <p:clrMapOvr>
    <a:masterClrMapping/>
  </p:clrMapOvr>
</p:sld>
</file>

<file path=ppt/theme/theme1.xml><?xml version="1.0" encoding="utf-8"?>
<a:theme xmlns:a="http://schemas.openxmlformats.org/drawingml/2006/main" name="Metropolia_webmaster">
  <a:themeElements>
    <a:clrScheme name="Metropolia_Webmaster">
      <a:dk1>
        <a:srgbClr val="FFFFFF"/>
      </a:dk1>
      <a:lt1>
        <a:srgbClr val="FFFFFF"/>
      </a:lt1>
      <a:dk2>
        <a:srgbClr val="53565A"/>
      </a:dk2>
      <a:lt2>
        <a:srgbClr val="53565A"/>
      </a:lt2>
      <a:accent1>
        <a:srgbClr val="FF5000"/>
      </a:accent1>
      <a:accent2>
        <a:srgbClr val="C2D500"/>
      </a:accent2>
      <a:accent3>
        <a:srgbClr val="00A0E1"/>
      </a:accent3>
      <a:accent4>
        <a:srgbClr val="E6007D"/>
      </a:accent4>
      <a:accent5>
        <a:srgbClr val="FFF000"/>
      </a:accent5>
      <a:accent6>
        <a:srgbClr val="FFFFFF"/>
      </a:accent6>
      <a:hlink>
        <a:srgbClr val="FF5000"/>
      </a:hlink>
      <a:folHlink>
        <a:srgbClr val="BC3A00"/>
      </a:folHlink>
    </a:clrScheme>
    <a:fontScheme name="Metropolia_web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etropolia_webmaster" id="{7DFEECA5-34E7-448C-A69F-A5C7C4BC6E26}" vid="{6215BFD2-5639-4190-BB06-075BFEFC507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AC2077B7297349ABADD7260778E6FE" ma:contentTypeVersion="9" ma:contentTypeDescription="Create a new document." ma:contentTypeScope="" ma:versionID="36f614659424ef251ec52a6be0aed3ad">
  <xsd:schema xmlns:xsd="http://www.w3.org/2001/XMLSchema" xmlns:xs="http://www.w3.org/2001/XMLSchema" xmlns:p="http://schemas.microsoft.com/office/2006/metadata/properties" xmlns:ns2="4207d0fe-e1e2-4824-9da9-6d6c076e2c98" targetNamespace="http://schemas.microsoft.com/office/2006/metadata/properties" ma:root="true" ma:fieldsID="f081621242dd5ad1bd111855367b885b" ns2:_="">
    <xsd:import namespace="4207d0fe-e1e2-4824-9da9-6d6c076e2c9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07d0fe-e1e2-4824-9da9-6d6c076e2c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F4C233C-EED5-4B49-9CCB-D90B391F88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207d0fe-e1e2-4824-9da9-6d6c076e2c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E2BB8D-3ACA-40F8-B5E4-BEE8EC6511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BF90D8-574D-4CEA-BFA5-E1A07A9F1700}">
  <ds:schemaRefs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elements/1.1/"/>
    <ds:schemaRef ds:uri="4207d0fe-e1e2-4824-9da9-6d6c076e2c98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Metropolia_webmaster</Template>
  <TotalTime>48110</TotalTime>
  <Words>193</Words>
  <Application>Microsoft Office PowerPoint</Application>
  <PresentationFormat>Mukautettu</PresentationFormat>
  <Paragraphs>40</Paragraphs>
  <Slides>7</Slides>
  <Notes>5</Notes>
  <HiddenSlides>0</HiddenSlides>
  <MMClips>0</MMClips>
  <ScaleCrop>false</ScaleCrop>
  <HeadingPairs>
    <vt:vector size="6" baseType="variant">
      <vt:variant>
        <vt:lpstr>Käytetyt fontit</vt:lpstr>
      </vt:variant>
      <vt:variant>
        <vt:i4>2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7</vt:i4>
      </vt:variant>
    </vt:vector>
  </HeadingPairs>
  <TitlesOfParts>
    <vt:vector size="10" baseType="lpstr">
      <vt:lpstr>Arial</vt:lpstr>
      <vt:lpstr>Calibri</vt:lpstr>
      <vt:lpstr>Metropolia_webmaster</vt:lpstr>
      <vt:lpstr>Tavoitteen asettelu viimeisessä harjoittelussa</vt:lpstr>
      <vt:lpstr>  Tarkastele tavoitettasi myös näiden kysymysten kautta mitä osaamista   — millä keinoilla  </vt:lpstr>
      <vt:lpstr>Kertaa myös SMART periaate </vt:lpstr>
      <vt:lpstr>Haasta itsesi viimeisessä harjoittelussa toimintaterapian oppimiseen ja toimintaterapian tietoperustan hyödyntämiseen käytännössä  Tutustuminen tai perehtyminen ei ole enää riittävä taso viimeisessä harjoittelussa </vt:lpstr>
      <vt:lpstr>Ammatillisen kasvun tavoite? </vt:lpstr>
      <vt:lpstr>Hyvä tavoite </vt:lpstr>
      <vt:lpstr>PowerPoint-esitys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powerpoint-pohja</dc:title>
  <dc:subject/>
  <dc:creator>Kaija Kekäläinen</dc:creator>
  <cp:keywords/>
  <dc:description/>
  <cp:lastModifiedBy>Kaija Kekäläinen</cp:lastModifiedBy>
  <cp:revision>347</cp:revision>
  <dcterms:created xsi:type="dcterms:W3CDTF">2020-04-15T13:26:18Z</dcterms:created>
  <dcterms:modified xsi:type="dcterms:W3CDTF">2024-12-17T13:49:48Z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0x01010006AC2077B7297349ABADD7260778E6FE</vt:lpwstr>
  </property>
</Properties>
</file>