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fi-FI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FFC0E-073D-BB4B-AC27-460C5607F26F}" type="datetimeFigureOut">
              <a:rPr lang="fi-FI" smtClean="0"/>
              <a:t>14.3.18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294D2-F70B-014F-B22E-8DAC6E918BE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151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29761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7145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97362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6843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0987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9898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80579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85127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7017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498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730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2A4E8-ADD0-354B-A87E-5225A53A7184}" type="datetimeFigureOut">
              <a:rPr lang="fi-FI" smtClean="0"/>
              <a:t>14.3.18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6830F-51B9-5446-8842-9BE255A76B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19745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i 1"/>
          <p:cNvSpPr/>
          <p:nvPr/>
        </p:nvSpPr>
        <p:spPr>
          <a:xfrm>
            <a:off x="6629061" y="2151586"/>
            <a:ext cx="2199361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i-FI" sz="1600" dirty="0" smtClean="0">
                <a:solidFill>
                  <a:srgbClr val="000000"/>
                </a:solidFill>
              </a:rPr>
              <a:t>Intervention toteuttaminen</a:t>
            </a:r>
            <a:endParaRPr lang="fi-FI" sz="1600" dirty="0">
              <a:solidFill>
                <a:srgbClr val="000000"/>
              </a:solidFill>
            </a:endParaRPr>
          </a:p>
        </p:txBody>
      </p:sp>
      <p:sp>
        <p:nvSpPr>
          <p:cNvPr id="3" name="Ellipsi 2"/>
          <p:cNvSpPr/>
          <p:nvPr/>
        </p:nvSpPr>
        <p:spPr>
          <a:xfrm>
            <a:off x="6629061" y="691523"/>
            <a:ext cx="2075454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600" dirty="0" smtClean="0"/>
          </a:p>
          <a:p>
            <a:pPr algn="ctr"/>
            <a:r>
              <a:rPr lang="fi-FI" sz="1600" dirty="0" smtClean="0">
                <a:solidFill>
                  <a:schemeClr val="tx1"/>
                </a:solidFill>
              </a:rPr>
              <a:t>Terapian tulosten arviointi</a:t>
            </a:r>
          </a:p>
          <a:p>
            <a:pPr lvl="0"/>
            <a:endParaRPr lang="fi-FI" dirty="0"/>
          </a:p>
        </p:txBody>
      </p:sp>
      <p:sp>
        <p:nvSpPr>
          <p:cNvPr id="4" name="Ellipsi 3"/>
          <p:cNvSpPr/>
          <p:nvPr/>
        </p:nvSpPr>
        <p:spPr>
          <a:xfrm>
            <a:off x="6629061" y="3552616"/>
            <a:ext cx="2261315" cy="115526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i-FI" sz="1600" dirty="0" smtClean="0">
                <a:solidFill>
                  <a:srgbClr val="000000"/>
                </a:solidFill>
              </a:rPr>
              <a:t>Mitattavien tavoitteiden luominen</a:t>
            </a:r>
            <a:endParaRPr lang="fi-FI" sz="1600" dirty="0">
              <a:solidFill>
                <a:srgbClr val="000000"/>
              </a:solidFill>
            </a:endParaRPr>
          </a:p>
        </p:txBody>
      </p:sp>
      <p:sp>
        <p:nvSpPr>
          <p:cNvPr id="5" name="Ellipsi 4"/>
          <p:cNvSpPr/>
          <p:nvPr/>
        </p:nvSpPr>
        <p:spPr>
          <a:xfrm>
            <a:off x="3624300" y="4819016"/>
            <a:ext cx="2354246" cy="115298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i-FI" sz="1600" dirty="0" smtClean="0">
                <a:solidFill>
                  <a:srgbClr val="000000"/>
                </a:solidFill>
              </a:rPr>
              <a:t>Toimintaa koskevien muutosten tunnistaminen</a:t>
            </a:r>
            <a:endParaRPr lang="fi-FI" sz="1600" dirty="0">
              <a:solidFill>
                <a:srgbClr val="000000"/>
              </a:solidFill>
            </a:endParaRPr>
          </a:p>
        </p:txBody>
      </p:sp>
      <p:sp>
        <p:nvSpPr>
          <p:cNvPr id="6" name="Ellipsi 5"/>
          <p:cNvSpPr/>
          <p:nvPr/>
        </p:nvSpPr>
        <p:spPr>
          <a:xfrm>
            <a:off x="449164" y="3552615"/>
            <a:ext cx="2571085" cy="115526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solidFill>
                  <a:srgbClr val="000000"/>
                </a:solidFill>
              </a:rPr>
              <a:t>Asiakkaan toiminnallisuutta koskevan tilanteen tunnistaminen</a:t>
            </a:r>
            <a:endParaRPr lang="fi-FI" sz="1600" dirty="0">
              <a:solidFill>
                <a:srgbClr val="000000"/>
              </a:solidFill>
            </a:endParaRPr>
          </a:p>
        </p:txBody>
      </p:sp>
      <p:sp>
        <p:nvSpPr>
          <p:cNvPr id="7" name="Ellipsi 6"/>
          <p:cNvSpPr/>
          <p:nvPr/>
        </p:nvSpPr>
        <p:spPr>
          <a:xfrm>
            <a:off x="278792" y="2151586"/>
            <a:ext cx="2896342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i-FI" sz="1600" dirty="0" smtClean="0">
                <a:solidFill>
                  <a:srgbClr val="000000"/>
                </a:solidFill>
              </a:rPr>
              <a:t>Teoriaan perustuvien arviointimenetelmien käyttäminen</a:t>
            </a:r>
            <a:endParaRPr lang="fi-FI" sz="1600" dirty="0">
              <a:solidFill>
                <a:srgbClr val="000000"/>
              </a:solidFill>
            </a:endParaRPr>
          </a:p>
        </p:txBody>
      </p:sp>
      <p:sp>
        <p:nvSpPr>
          <p:cNvPr id="8" name="Ellipsi 7"/>
          <p:cNvSpPr/>
          <p:nvPr/>
        </p:nvSpPr>
        <p:spPr>
          <a:xfrm>
            <a:off x="449164" y="691523"/>
            <a:ext cx="2571085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i-FI" sz="1600" dirty="0" smtClean="0">
                <a:solidFill>
                  <a:srgbClr val="000000"/>
                </a:solidFill>
              </a:rPr>
              <a:t>Teorian ohjaamien kysymysten tuottaminen</a:t>
            </a:r>
            <a:endParaRPr lang="fi-FI" sz="1600" dirty="0">
              <a:solidFill>
                <a:srgbClr val="000000"/>
              </a:solidFill>
            </a:endParaRPr>
          </a:p>
        </p:txBody>
      </p:sp>
      <p:cxnSp>
        <p:nvCxnSpPr>
          <p:cNvPr id="10" name="Suora nuoliyhdysviiva 9"/>
          <p:cNvCxnSpPr/>
          <p:nvPr/>
        </p:nvCxnSpPr>
        <p:spPr>
          <a:xfrm>
            <a:off x="7682857" y="1674422"/>
            <a:ext cx="0" cy="4771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uora nuoliyhdysviiva 13"/>
          <p:cNvCxnSpPr/>
          <p:nvPr/>
        </p:nvCxnSpPr>
        <p:spPr>
          <a:xfrm>
            <a:off x="7682857" y="3075452"/>
            <a:ext cx="0" cy="4771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uora nuoliyhdysviiva 14"/>
          <p:cNvCxnSpPr/>
          <p:nvPr/>
        </p:nvCxnSpPr>
        <p:spPr>
          <a:xfrm>
            <a:off x="1794757" y="1674422"/>
            <a:ext cx="0" cy="4771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uora nuoliyhdysviiva 15"/>
          <p:cNvCxnSpPr/>
          <p:nvPr/>
        </p:nvCxnSpPr>
        <p:spPr>
          <a:xfrm>
            <a:off x="1794757" y="3075452"/>
            <a:ext cx="0" cy="4771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uora nuoliyhdysviiva 16"/>
          <p:cNvCxnSpPr/>
          <p:nvPr/>
        </p:nvCxnSpPr>
        <p:spPr>
          <a:xfrm flipH="1">
            <a:off x="6412223" y="4819016"/>
            <a:ext cx="712469" cy="4771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uora nuoliyhdysviiva 19"/>
          <p:cNvCxnSpPr/>
          <p:nvPr/>
        </p:nvCxnSpPr>
        <p:spPr>
          <a:xfrm flipH="1" flipV="1">
            <a:off x="2400713" y="4707879"/>
            <a:ext cx="882842" cy="5883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kstiruutu 22"/>
          <p:cNvSpPr txBox="1"/>
          <p:nvPr/>
        </p:nvSpPr>
        <p:spPr>
          <a:xfrm>
            <a:off x="2400713" y="6161015"/>
            <a:ext cx="56512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TERAPEUTTINEN HARKINTAPROSESSI</a:t>
            </a:r>
          </a:p>
          <a:p>
            <a:r>
              <a:rPr lang="fi-FI" sz="1400" dirty="0" smtClean="0"/>
              <a:t>(</a:t>
            </a:r>
            <a:r>
              <a:rPr lang="fi-FI" sz="1400" smtClean="0"/>
              <a:t>Mukaillen Taylor&amp; </a:t>
            </a:r>
            <a:r>
              <a:rPr lang="fi-FI" sz="1400" dirty="0" err="1" smtClean="0"/>
              <a:t>Forsyth</a:t>
            </a:r>
            <a:r>
              <a:rPr lang="fi-FI" sz="1400" dirty="0" smtClean="0"/>
              <a:t> 2017. s. 160 kuvio 11-1, suomennos </a:t>
            </a:r>
            <a:r>
              <a:rPr lang="fi-FI" sz="1400" dirty="0" err="1" smtClean="0"/>
              <a:t>R.Keponen</a:t>
            </a:r>
            <a:r>
              <a:rPr lang="fi-FI" sz="1400" dirty="0" smtClean="0"/>
              <a:t>)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656281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2602</TotalTime>
  <Words>45</Words>
  <Application>Microsoft Macintosh PowerPoint</Application>
  <PresentationFormat>Näytössä katseltava diaesitys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Office-teema</vt:lpstr>
      <vt:lpstr>PowerPoint-esitys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Olli Halonen</dc:creator>
  <cp:lastModifiedBy>Olli Halonen</cp:lastModifiedBy>
  <cp:revision>10</cp:revision>
  <dcterms:created xsi:type="dcterms:W3CDTF">2018-03-14T15:12:13Z</dcterms:created>
  <dcterms:modified xsi:type="dcterms:W3CDTF">2018-03-16T10:34:54Z</dcterms:modified>
</cp:coreProperties>
</file>