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1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27.9.2013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4000" dirty="0" smtClean="0">
                <a:latin typeface="SWRomns" panose="00000400000000000000" pitchFamily="2" charset="0"/>
              </a:rPr>
              <a:t>School </a:t>
            </a:r>
            <a:r>
              <a:rPr lang="fi-FI" sz="4000" dirty="0" err="1" smtClean="0">
                <a:latin typeface="SWRomns" panose="00000400000000000000" pitchFamily="2" charset="0"/>
              </a:rPr>
              <a:t>path</a:t>
            </a:r>
            <a:r>
              <a:rPr lang="fi-FI" sz="4000" dirty="0" smtClean="0">
                <a:latin typeface="SWRomns" panose="00000400000000000000" pitchFamily="2" charset="0"/>
              </a:rPr>
              <a:t>:</a:t>
            </a:r>
            <a:br>
              <a:rPr lang="fi-FI" sz="4000" dirty="0" smtClean="0">
                <a:latin typeface="SWRomns" panose="00000400000000000000" pitchFamily="2" charset="0"/>
              </a:rPr>
            </a:br>
            <a:r>
              <a:rPr lang="fi-FI" sz="4000" dirty="0" err="1" smtClean="0">
                <a:latin typeface="SWRomns" panose="00000400000000000000" pitchFamily="2" charset="0"/>
              </a:rPr>
              <a:t>Specific</a:t>
            </a:r>
            <a:r>
              <a:rPr lang="fi-FI" sz="4000" dirty="0" smtClean="0">
                <a:latin typeface="SWRomns" panose="00000400000000000000" pitchFamily="2" charset="0"/>
              </a:rPr>
              <a:t> </a:t>
            </a:r>
            <a:r>
              <a:rPr lang="fi-FI" sz="4000" dirty="0" err="1" smtClean="0">
                <a:latin typeface="SWRomns" panose="00000400000000000000" pitchFamily="2" charset="0"/>
              </a:rPr>
              <a:t>Details</a:t>
            </a:r>
            <a:endParaRPr lang="fi-FI" sz="4000" dirty="0">
              <a:latin typeface="SWRomns" panose="00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sz="2000" dirty="0" smtClean="0">
                <a:latin typeface="SWRomns" panose="00000400000000000000" pitchFamily="2" charset="0"/>
              </a:rPr>
              <a:t>Jenny Haapasaari</a:t>
            </a:r>
          </a:p>
          <a:p>
            <a:r>
              <a:rPr lang="fi-FI" sz="2000" dirty="0" smtClean="0">
                <a:latin typeface="SWRomns" panose="00000400000000000000" pitchFamily="2" charset="0"/>
              </a:rPr>
              <a:t>Peppi Hiidenkari</a:t>
            </a:r>
          </a:p>
          <a:p>
            <a:r>
              <a:rPr lang="fi-FI" sz="2000" dirty="0" smtClean="0">
                <a:latin typeface="SWRomns" panose="00000400000000000000" pitchFamily="2" charset="0"/>
              </a:rPr>
              <a:t>Sonja Lepistö</a:t>
            </a:r>
            <a:endParaRPr lang="fi-FI" sz="2000" dirty="0">
              <a:latin typeface="SWRomns" panose="00000400000000000000" pitchFamily="2" charset="0"/>
            </a:endParaRPr>
          </a:p>
        </p:txBody>
      </p:sp>
      <p:sp>
        <p:nvSpPr>
          <p:cNvPr id="4" name="Suorakulmio 3"/>
          <p:cNvSpPr/>
          <p:nvPr/>
        </p:nvSpPr>
        <p:spPr>
          <a:xfrm rot="16200000">
            <a:off x="4390330" y="211610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49752" y="668810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4906888" cy="515493"/>
          </a:xfrm>
        </p:spPr>
        <p:txBody>
          <a:bodyPr>
            <a:normAutofit fontScale="90000"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Simplified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map</a:t>
            </a:r>
            <a:endParaRPr lang="fi-FI" dirty="0">
              <a:latin typeface="SWRomns" panose="00000400000000000000" pitchFamily="2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908720"/>
            <a:ext cx="3969260" cy="5505480"/>
          </a:xfrm>
        </p:spPr>
      </p:pic>
      <p:sp>
        <p:nvSpPr>
          <p:cNvPr id="4" name="Suorakulmio 3"/>
          <p:cNvSpPr/>
          <p:nvPr/>
        </p:nvSpPr>
        <p:spPr>
          <a:xfrm rot="16200000">
            <a:off x="4390330" y="2144338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49752" y="6716338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1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latin typeface="SWRomns" panose="00000400000000000000" pitchFamily="2" charset="0"/>
              </a:rPr>
              <a:t>Lightening</a:t>
            </a:r>
            <a:r>
              <a:rPr lang="fi-FI" dirty="0" smtClean="0">
                <a:latin typeface="SWRomns" panose="00000400000000000000" pitchFamily="2" charset="0"/>
              </a:rPr>
              <a:t> &amp; </a:t>
            </a:r>
            <a:r>
              <a:rPr lang="fi-FI" dirty="0" err="1" smtClean="0">
                <a:latin typeface="SWRomns" panose="00000400000000000000" pitchFamily="2" charset="0"/>
              </a:rPr>
              <a:t>Illustrations</a:t>
            </a:r>
            <a:endParaRPr lang="fi-FI" dirty="0"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 </a:t>
            </a:r>
            <a:endParaRPr lang="fi-FI" dirty="0"/>
          </a:p>
        </p:txBody>
      </p:sp>
      <p:sp>
        <p:nvSpPr>
          <p:cNvPr id="4" name="Suorakulmio 3"/>
          <p:cNvSpPr/>
          <p:nvPr/>
        </p:nvSpPr>
        <p:spPr>
          <a:xfrm rot="16200000">
            <a:off x="4391739" y="209464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51161" y="666664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44972" y="5517232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600" dirty="0" err="1">
                <a:solidFill>
                  <a:prstClr val="black"/>
                </a:solidFill>
                <a:latin typeface="SWRomns" panose="00000400000000000000" pitchFamily="2" charset="0"/>
              </a:rPr>
              <a:t>Integrated</a:t>
            </a:r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 led </a:t>
            </a:r>
            <a:r>
              <a:rPr lang="fi-FI" sz="1600" dirty="0" err="1">
                <a:solidFill>
                  <a:prstClr val="black"/>
                </a:solidFill>
                <a:latin typeface="SWRomns" panose="00000400000000000000" pitchFamily="2" charset="0"/>
              </a:rPr>
              <a:t>lights</a:t>
            </a:r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, </a:t>
            </a:r>
            <a:r>
              <a:rPr lang="fi-FI" sz="1600" dirty="0" err="1">
                <a:solidFill>
                  <a:prstClr val="black"/>
                </a:solidFill>
                <a:latin typeface="SWRomns" panose="00000400000000000000" pitchFamily="2" charset="0"/>
              </a:rPr>
              <a:t>which</a:t>
            </a:r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600" dirty="0" err="1">
                <a:solidFill>
                  <a:prstClr val="black"/>
                </a:solidFill>
                <a:latin typeface="SWRomns" panose="00000400000000000000" pitchFamily="2" charset="0"/>
              </a:rPr>
              <a:t>goes</a:t>
            </a:r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600" dirty="0" err="1">
                <a:solidFill>
                  <a:prstClr val="black"/>
                </a:solidFill>
                <a:latin typeface="SWRomns" panose="00000400000000000000" pitchFamily="2" charset="0"/>
              </a:rPr>
              <a:t>same</a:t>
            </a:r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direction</a:t>
            </a:r>
            <a:r>
              <a:rPr lang="fi-FI" sz="16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600" dirty="0">
                <a:solidFill>
                  <a:prstClr val="black"/>
                </a:solidFill>
                <a:latin typeface="SWRomns" panose="00000400000000000000" pitchFamily="2" charset="0"/>
              </a:rPr>
              <a:t>as </a:t>
            </a:r>
            <a:r>
              <a:rPr lang="fi-FI" sz="16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route</a:t>
            </a:r>
            <a:r>
              <a:rPr lang="fi-FI" sz="1600" dirty="0" smtClean="0">
                <a:solidFill>
                  <a:prstClr val="black"/>
                </a:solidFill>
                <a:latin typeface="SWRomns" panose="00000400000000000000" pitchFamily="2" charset="0"/>
              </a:rPr>
              <a:t>.</a:t>
            </a:r>
            <a:endParaRPr lang="fi-FI" sz="1600" dirty="0">
              <a:solidFill>
                <a:prstClr val="black"/>
              </a:solidFill>
              <a:latin typeface="SWRomns" panose="00000400000000000000" pitchFamily="2" charset="0"/>
            </a:endParaRPr>
          </a:p>
          <a:p>
            <a:r>
              <a:rPr lang="fi-FI" sz="1600" dirty="0" err="1">
                <a:latin typeface="SWRomns" panose="00000400000000000000" pitchFamily="2" charset="0"/>
              </a:rPr>
              <a:t>Street</a:t>
            </a:r>
            <a:r>
              <a:rPr lang="fi-FI" sz="1600" dirty="0">
                <a:latin typeface="SWRomns" panose="00000400000000000000" pitchFamily="2" charset="0"/>
              </a:rPr>
              <a:t> </a:t>
            </a:r>
            <a:r>
              <a:rPr lang="fi-FI" sz="1600" dirty="0" err="1">
                <a:latin typeface="SWRomns" panose="00000400000000000000" pitchFamily="2" charset="0"/>
              </a:rPr>
              <a:t>lights</a:t>
            </a:r>
            <a:r>
              <a:rPr lang="fi-FI" sz="1600" dirty="0">
                <a:latin typeface="SWRomns" panose="00000400000000000000" pitchFamily="2" charset="0"/>
              </a:rPr>
              <a:t> with </a:t>
            </a:r>
            <a:r>
              <a:rPr lang="fi-FI" sz="1600" dirty="0" err="1" smtClean="0">
                <a:latin typeface="SWRomns" panose="00000400000000000000" pitchFamily="2" charset="0"/>
              </a:rPr>
              <a:t>turquoise</a:t>
            </a:r>
            <a:r>
              <a:rPr lang="fi-FI" sz="1600" dirty="0" smtClean="0">
                <a:latin typeface="SWRomns" panose="00000400000000000000" pitchFamily="2" charset="0"/>
              </a:rPr>
              <a:t> </a:t>
            </a:r>
            <a:r>
              <a:rPr lang="fi-FI" sz="1600" dirty="0" err="1">
                <a:latin typeface="SWRomns" panose="00000400000000000000" pitchFamily="2" charset="0"/>
              </a:rPr>
              <a:t>paint</a:t>
            </a:r>
            <a:r>
              <a:rPr lang="fi-FI" sz="1600" dirty="0">
                <a:latin typeface="SWRomns" panose="00000400000000000000" pitchFamily="2" charset="0"/>
              </a:rPr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2" t="10913" r="10492"/>
          <a:stretch/>
        </p:blipFill>
        <p:spPr>
          <a:xfrm>
            <a:off x="467544" y="1556792"/>
            <a:ext cx="4036504" cy="30645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8" t="11037" r="8485"/>
          <a:stretch/>
        </p:blipFill>
        <p:spPr>
          <a:xfrm flipH="1">
            <a:off x="4504048" y="1556792"/>
            <a:ext cx="4187089" cy="306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>
                <a:latin typeface="SWRomns" panose="00000400000000000000" pitchFamily="2" charset="0"/>
              </a:rPr>
              <a:t>Housing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fair</a:t>
            </a:r>
            <a:r>
              <a:rPr lang="fi-FI" dirty="0" smtClean="0">
                <a:latin typeface="SWRomns" panose="00000400000000000000" pitchFamily="2" charset="0"/>
              </a:rPr>
              <a:t> </a:t>
            </a:r>
            <a:r>
              <a:rPr lang="fi-FI" dirty="0" err="1" smtClean="0">
                <a:latin typeface="SWRomns" panose="00000400000000000000" pitchFamily="2" charset="0"/>
              </a:rPr>
              <a:t>area</a:t>
            </a:r>
            <a:r>
              <a:rPr lang="fi-FI" dirty="0" smtClean="0">
                <a:latin typeface="SWRomns" panose="00000400000000000000" pitchFamily="2" charset="0"/>
              </a:rPr>
              <a:t>: </a:t>
            </a:r>
            <a:r>
              <a:rPr lang="fi-FI" dirty="0" err="1" smtClean="0">
                <a:latin typeface="SWRomns" panose="00000400000000000000" pitchFamily="2" charset="0"/>
              </a:rPr>
              <a:t>Details</a:t>
            </a:r>
            <a:endParaRPr lang="fi-FI" dirty="0"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err="1" smtClean="0">
                <a:latin typeface="SWRomns" panose="00000400000000000000" pitchFamily="2" charset="0"/>
              </a:rPr>
              <a:t>Tunnels</a:t>
            </a:r>
            <a:r>
              <a:rPr lang="fi-FI" sz="2400" dirty="0" smtClean="0">
                <a:latin typeface="SWRomns" panose="00000400000000000000" pitchFamily="2" charset="0"/>
              </a:rPr>
              <a:t>, </a:t>
            </a:r>
            <a:r>
              <a:rPr lang="fi-FI" sz="2400" dirty="0" err="1" smtClean="0">
                <a:latin typeface="SWRomns" panose="00000400000000000000" pitchFamily="2" charset="0"/>
              </a:rPr>
              <a:t>pinwheel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tiling</a:t>
            </a:r>
            <a:r>
              <a:rPr lang="fi-FI" sz="2400" dirty="0" smtClean="0">
                <a:latin typeface="SWRomns" panose="00000400000000000000" pitchFamily="2" charset="0"/>
              </a:rPr>
              <a:t> for </a:t>
            </a:r>
            <a:r>
              <a:rPr lang="fi-FI" sz="2400" dirty="0" err="1" smtClean="0">
                <a:latin typeface="SWRomns" panose="00000400000000000000" pitchFamily="2" charset="0"/>
              </a:rPr>
              <a:t>pedestrian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areas</a:t>
            </a:r>
            <a:r>
              <a:rPr lang="fi-FI" sz="2400" dirty="0" smtClean="0">
                <a:latin typeface="SWRomns" panose="00000400000000000000" pitchFamily="2" charset="0"/>
              </a:rPr>
              <a:t>, </a:t>
            </a:r>
            <a:r>
              <a:rPr lang="fi-FI" sz="2400" dirty="0" err="1" smtClean="0">
                <a:latin typeface="SWRomns" panose="00000400000000000000" pitchFamily="2" charset="0"/>
              </a:rPr>
              <a:t>corten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steel</a:t>
            </a:r>
            <a:r>
              <a:rPr lang="fi-FI" sz="2400" dirty="0" smtClean="0">
                <a:latin typeface="SWRomns" panose="00000400000000000000" pitchFamily="2" charset="0"/>
              </a:rPr>
              <a:t>.</a:t>
            </a:r>
            <a:endParaRPr lang="fi-FI" sz="2400" dirty="0">
              <a:latin typeface="SWRomns" panose="00000400000000000000" pitchFamily="2" charset="0"/>
            </a:endParaRPr>
          </a:p>
        </p:txBody>
      </p:sp>
      <p:sp>
        <p:nvSpPr>
          <p:cNvPr id="4" name="Suorakulmio 3"/>
          <p:cNvSpPr/>
          <p:nvPr/>
        </p:nvSpPr>
        <p:spPr>
          <a:xfrm rot="16200000">
            <a:off x="4390330" y="211610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49752" y="668810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3" t="502" r="15133" b="-703"/>
          <a:stretch/>
        </p:blipFill>
        <p:spPr>
          <a:xfrm>
            <a:off x="467544" y="3281888"/>
            <a:ext cx="2625969" cy="28432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2437" r="6255"/>
          <a:stretch/>
        </p:blipFill>
        <p:spPr>
          <a:xfrm>
            <a:off x="6300192" y="3320955"/>
            <a:ext cx="2262768" cy="28110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86" y="3261113"/>
            <a:ext cx="2148001" cy="286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99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err="1" smtClean="0">
                <a:latin typeface="SWRomns" panose="00000400000000000000" pitchFamily="2" charset="0"/>
              </a:rPr>
              <a:t>What</a:t>
            </a:r>
            <a:r>
              <a:rPr lang="fi-FI" sz="3200" dirty="0" smtClean="0">
                <a:latin typeface="SWRomns" panose="00000400000000000000" pitchFamily="2" charset="0"/>
              </a:rPr>
              <a:t> </a:t>
            </a:r>
            <a:r>
              <a:rPr lang="fi-FI" sz="3200" dirty="0" err="1" smtClean="0">
                <a:latin typeface="SWRomns" panose="00000400000000000000" pitchFamily="2" charset="0"/>
              </a:rPr>
              <a:t>we</a:t>
            </a:r>
            <a:r>
              <a:rPr lang="fi-FI" sz="3200" dirty="0" smtClean="0">
                <a:latin typeface="SWRomns" panose="00000400000000000000" pitchFamily="2" charset="0"/>
              </a:rPr>
              <a:t> </a:t>
            </a:r>
            <a:r>
              <a:rPr lang="fi-FI" sz="3200" dirty="0" err="1" smtClean="0">
                <a:latin typeface="SWRomns" panose="00000400000000000000" pitchFamily="2" charset="0"/>
              </a:rPr>
              <a:t>are</a:t>
            </a:r>
            <a:r>
              <a:rPr lang="fi-FI" sz="3200" dirty="0" smtClean="0">
                <a:latin typeface="SWRomns" panose="00000400000000000000" pitchFamily="2" charset="0"/>
              </a:rPr>
              <a:t> </a:t>
            </a:r>
            <a:r>
              <a:rPr lang="fi-FI" sz="3200" dirty="0" err="1" smtClean="0">
                <a:latin typeface="SWRomns" panose="00000400000000000000" pitchFamily="2" charset="0"/>
              </a:rPr>
              <a:t>going</a:t>
            </a:r>
            <a:r>
              <a:rPr lang="fi-FI" sz="3200" dirty="0" smtClean="0">
                <a:latin typeface="SWRomns" panose="00000400000000000000" pitchFamily="2" charset="0"/>
              </a:rPr>
              <a:t> to </a:t>
            </a:r>
            <a:r>
              <a:rPr lang="fi-FI" sz="3200" dirty="0" err="1" smtClean="0">
                <a:latin typeface="SWRomns" panose="00000400000000000000" pitchFamily="2" charset="0"/>
              </a:rPr>
              <a:t>do</a:t>
            </a:r>
            <a:r>
              <a:rPr lang="fi-FI" sz="3200" dirty="0" smtClean="0">
                <a:latin typeface="SWRomns" panose="00000400000000000000" pitchFamily="2" charset="0"/>
              </a:rPr>
              <a:t> </a:t>
            </a:r>
            <a:r>
              <a:rPr lang="fi-FI" sz="3200" dirty="0" err="1" smtClean="0">
                <a:latin typeface="SWRomns" panose="00000400000000000000" pitchFamily="2" charset="0"/>
              </a:rPr>
              <a:t>next</a:t>
            </a:r>
            <a:r>
              <a:rPr lang="fi-FI" sz="3200" dirty="0" smtClean="0">
                <a:latin typeface="SWRomns" panose="00000400000000000000" pitchFamily="2" charset="0"/>
              </a:rPr>
              <a:t>?</a:t>
            </a:r>
            <a:endParaRPr lang="fi-FI" sz="3200" dirty="0"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400" dirty="0" err="1" smtClean="0">
                <a:latin typeface="SWRomns" panose="00000400000000000000" pitchFamily="2" charset="0"/>
              </a:rPr>
              <a:t>Signage</a:t>
            </a:r>
            <a:r>
              <a:rPr lang="fi-FI" sz="2400" dirty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f.ex</a:t>
            </a:r>
            <a:r>
              <a:rPr lang="fi-FI" sz="2400" dirty="0" smtClean="0">
                <a:latin typeface="SWRomns" panose="00000400000000000000" pitchFamily="2" charset="0"/>
              </a:rPr>
              <a:t>. </a:t>
            </a:r>
            <a:r>
              <a:rPr lang="fi-FI" sz="2400" dirty="0" err="1" smtClean="0">
                <a:latin typeface="SWRomns" panose="00000400000000000000" pitchFamily="2" charset="0"/>
              </a:rPr>
              <a:t>Information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board</a:t>
            </a:r>
            <a:endParaRPr lang="fi-FI" sz="2400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2400" dirty="0" err="1" smtClean="0">
                <a:latin typeface="SWRomns" panose="00000400000000000000" pitchFamily="2" charset="0"/>
              </a:rPr>
              <a:t>Illustrations</a:t>
            </a:r>
            <a:endParaRPr lang="fi-FI" sz="2400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2400" dirty="0" err="1" smtClean="0">
                <a:latin typeface="SWRomns" panose="00000400000000000000" pitchFamily="2" charset="0"/>
              </a:rPr>
              <a:t>Printed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material</a:t>
            </a:r>
            <a:endParaRPr lang="fi-FI" sz="24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2400" dirty="0" err="1" smtClean="0">
                <a:latin typeface="SWRomns" panose="00000400000000000000" pitchFamily="2" charset="0"/>
              </a:rPr>
              <a:t>Final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touch</a:t>
            </a:r>
            <a:endParaRPr lang="fi-FI" sz="2400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dirty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dirty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</p:txBody>
      </p:sp>
      <p:sp>
        <p:nvSpPr>
          <p:cNvPr id="4" name="Suorakulmio 3"/>
          <p:cNvSpPr/>
          <p:nvPr/>
        </p:nvSpPr>
        <p:spPr>
          <a:xfrm rot="16200000">
            <a:off x="4390330" y="211610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49752" y="668810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0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 err="1" smtClean="0">
                <a:latin typeface="SWRomns" panose="00000400000000000000" pitchFamily="2" charset="0"/>
              </a:rPr>
              <a:t>Meeting</a:t>
            </a:r>
            <a:r>
              <a:rPr lang="fi-FI" sz="2800" dirty="0" smtClean="0">
                <a:latin typeface="SWRomns" panose="00000400000000000000" pitchFamily="2" charset="0"/>
              </a:rPr>
              <a:t> with </a:t>
            </a:r>
            <a:r>
              <a:rPr lang="fi-FI" sz="2800" dirty="0" err="1" smtClean="0">
                <a:latin typeface="SWRomns" panose="00000400000000000000" pitchFamily="2" charset="0"/>
              </a:rPr>
              <a:t>director</a:t>
            </a:r>
            <a:r>
              <a:rPr lang="fi-FI" sz="2800" dirty="0" smtClean="0">
                <a:latin typeface="SWRomns" panose="00000400000000000000" pitchFamily="2" charset="0"/>
              </a:rPr>
              <a:t> of </a:t>
            </a:r>
            <a:r>
              <a:rPr lang="fi-FI" sz="2800" dirty="0" err="1" smtClean="0">
                <a:latin typeface="SWRomns" panose="00000400000000000000" pitchFamily="2" charset="0"/>
              </a:rPr>
              <a:t>planning</a:t>
            </a:r>
            <a:endParaRPr lang="fi-FI" sz="2800" dirty="0"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dirty="0" err="1" smtClean="0">
                <a:latin typeface="SWRomns" panose="00000400000000000000" pitchFamily="2" charset="0"/>
              </a:rPr>
              <a:t>We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are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going</a:t>
            </a:r>
            <a:r>
              <a:rPr lang="fi-FI" sz="2400" dirty="0" smtClean="0">
                <a:latin typeface="SWRomns" panose="00000400000000000000" pitchFamily="2" charset="0"/>
              </a:rPr>
              <a:t> to </a:t>
            </a:r>
            <a:r>
              <a:rPr lang="fi-FI" sz="2400" dirty="0" err="1" smtClean="0">
                <a:latin typeface="SWRomns" panose="00000400000000000000" pitchFamily="2" charset="0"/>
              </a:rPr>
              <a:t>present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our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project</a:t>
            </a:r>
            <a:r>
              <a:rPr lang="fi-FI" sz="2400" dirty="0" smtClean="0">
                <a:latin typeface="SWRomns" panose="00000400000000000000" pitchFamily="2" charset="0"/>
              </a:rPr>
              <a:t> to </a:t>
            </a:r>
            <a:r>
              <a:rPr lang="fi-FI" sz="2400" dirty="0" err="1" smtClean="0">
                <a:latin typeface="SWRomns" panose="00000400000000000000" pitchFamily="2" charset="0"/>
              </a:rPr>
              <a:t>different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specialists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working</a:t>
            </a:r>
            <a:r>
              <a:rPr lang="fi-FI" sz="2400" dirty="0" smtClean="0">
                <a:latin typeface="SWRomns" panose="00000400000000000000" pitchFamily="2" charset="0"/>
              </a:rPr>
              <a:t> on </a:t>
            </a:r>
            <a:r>
              <a:rPr lang="fi-FI" sz="2400" dirty="0" err="1" smtClean="0">
                <a:latin typeface="SWRomns" panose="00000400000000000000" pitchFamily="2" charset="0"/>
              </a:rPr>
              <a:t>kivistö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area</a:t>
            </a:r>
            <a:r>
              <a:rPr lang="fi-FI" sz="2400" dirty="0" smtClean="0">
                <a:latin typeface="SWRomns" panose="00000400000000000000" pitchFamily="2" charset="0"/>
              </a:rPr>
              <a:t>.</a:t>
            </a:r>
          </a:p>
          <a:p>
            <a:endParaRPr lang="fi-FI" sz="2400" dirty="0" smtClean="0">
              <a:latin typeface="SWRomns" panose="00000400000000000000" pitchFamily="2" charset="0"/>
            </a:endParaRPr>
          </a:p>
          <a:p>
            <a:r>
              <a:rPr lang="fi-FI" sz="2400" dirty="0" smtClean="0">
                <a:latin typeface="SWRomns" panose="00000400000000000000" pitchFamily="2" charset="0"/>
              </a:rPr>
              <a:t>New </a:t>
            </a:r>
            <a:r>
              <a:rPr lang="fi-FI" sz="2400" dirty="0" err="1" smtClean="0">
                <a:latin typeface="SWRomns" panose="00000400000000000000" pitchFamily="2" charset="0"/>
              </a:rPr>
              <a:t>information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from</a:t>
            </a:r>
            <a:r>
              <a:rPr lang="fi-FI" sz="2400" dirty="0" smtClean="0">
                <a:latin typeface="SWRomns" panose="00000400000000000000" pitchFamily="2" charset="0"/>
              </a:rPr>
              <a:t> the </a:t>
            </a:r>
            <a:r>
              <a:rPr lang="fi-FI" sz="2400" dirty="0" err="1" smtClean="0">
                <a:latin typeface="SWRomns" panose="00000400000000000000" pitchFamily="2" charset="0"/>
              </a:rPr>
              <a:t>current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situation</a:t>
            </a:r>
            <a:r>
              <a:rPr lang="fi-FI" sz="2400" dirty="0" smtClean="0">
                <a:latin typeface="SWRomns" panose="00000400000000000000" pitchFamily="2" charset="0"/>
              </a:rPr>
              <a:t> in </a:t>
            </a:r>
            <a:r>
              <a:rPr lang="fi-FI" sz="2400" dirty="0" err="1" smtClean="0">
                <a:latin typeface="SWRomns" panose="00000400000000000000" pitchFamily="2" charset="0"/>
              </a:rPr>
              <a:t>kivistö</a:t>
            </a:r>
            <a:r>
              <a:rPr lang="fi-FI" sz="2400" dirty="0" smtClean="0">
                <a:latin typeface="SWRomns" panose="00000400000000000000" pitchFamily="2" charset="0"/>
              </a:rPr>
              <a:t>: </a:t>
            </a:r>
            <a:r>
              <a:rPr lang="fi-FI" sz="2400" dirty="0" err="1" smtClean="0">
                <a:latin typeface="SWRomns" panose="00000400000000000000" pitchFamily="2" charset="0"/>
              </a:rPr>
              <a:t>cycle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highway</a:t>
            </a:r>
            <a:r>
              <a:rPr lang="fi-FI" sz="2400" dirty="0" smtClean="0">
                <a:latin typeface="SWRomns" panose="00000400000000000000" pitchFamily="2" charset="0"/>
              </a:rPr>
              <a:t>, </a:t>
            </a:r>
            <a:r>
              <a:rPr lang="fi-FI" sz="2400" dirty="0" err="1" smtClean="0">
                <a:latin typeface="SWRomns" panose="00000400000000000000" pitchFamily="2" charset="0"/>
              </a:rPr>
              <a:t>plans</a:t>
            </a:r>
            <a:r>
              <a:rPr lang="fi-FI" sz="2400" dirty="0" smtClean="0">
                <a:latin typeface="SWRomns" panose="00000400000000000000" pitchFamily="2" charset="0"/>
              </a:rPr>
              <a:t> for </a:t>
            </a:r>
            <a:r>
              <a:rPr lang="fi-FI" sz="2400" dirty="0" err="1" smtClean="0">
                <a:latin typeface="SWRomns" panose="00000400000000000000" pitchFamily="2" charset="0"/>
              </a:rPr>
              <a:t>parks</a:t>
            </a:r>
            <a:r>
              <a:rPr lang="fi-FI" sz="2400" dirty="0" smtClean="0">
                <a:latin typeface="SWRomns" panose="00000400000000000000" pitchFamily="2" charset="0"/>
              </a:rPr>
              <a:t>, </a:t>
            </a:r>
            <a:r>
              <a:rPr lang="fi-FI" sz="2400" dirty="0" err="1" smtClean="0">
                <a:latin typeface="SWRomns" panose="00000400000000000000" pitchFamily="2" charset="0"/>
              </a:rPr>
              <a:t>art</a:t>
            </a:r>
            <a:r>
              <a:rPr lang="fi-FI" sz="2400" dirty="0" smtClean="0">
                <a:latin typeface="SWRomns" panose="00000400000000000000" pitchFamily="2" charset="0"/>
              </a:rPr>
              <a:t> </a:t>
            </a:r>
            <a:r>
              <a:rPr lang="fi-FI" sz="2400" dirty="0" err="1" smtClean="0">
                <a:latin typeface="SWRomns" panose="00000400000000000000" pitchFamily="2" charset="0"/>
              </a:rPr>
              <a:t>elements</a:t>
            </a:r>
            <a:r>
              <a:rPr lang="fi-FI" sz="2400" dirty="0">
                <a:latin typeface="SWRomns" panose="00000400000000000000" pitchFamily="2" charset="0"/>
              </a:rPr>
              <a:t>.</a:t>
            </a:r>
            <a:endParaRPr lang="fi-FI" sz="2400" dirty="0" smtClean="0">
              <a:latin typeface="SWRomns" panose="00000400000000000000" pitchFamily="2" charset="0"/>
            </a:endParaRPr>
          </a:p>
          <a:p>
            <a:endParaRPr lang="fi-FI" sz="24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2400" dirty="0" smtClean="0">
                <a:latin typeface="SWRomns" panose="00000400000000000000" pitchFamily="2" charset="0"/>
              </a:rPr>
              <a:t> </a:t>
            </a:r>
            <a:endParaRPr lang="fi-FI" sz="2400" dirty="0">
              <a:latin typeface="SWRomns" panose="00000400000000000000" pitchFamily="2" charset="0"/>
            </a:endParaRPr>
          </a:p>
          <a:p>
            <a:endParaRPr lang="fi-FI" dirty="0">
              <a:latin typeface="SWRomns" panose="00000400000000000000" pitchFamily="2" charset="0"/>
            </a:endParaRPr>
          </a:p>
        </p:txBody>
      </p:sp>
      <p:sp>
        <p:nvSpPr>
          <p:cNvPr id="4" name="Suorakulmio 3"/>
          <p:cNvSpPr/>
          <p:nvPr/>
        </p:nvSpPr>
        <p:spPr>
          <a:xfrm rot="16200000">
            <a:off x="4390330" y="211610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49752" y="668810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7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marL="0" indent="0">
              <a:buNone/>
            </a:pPr>
            <a:r>
              <a:rPr lang="fi-FI" sz="3600" dirty="0"/>
              <a:t> </a:t>
            </a:r>
            <a:r>
              <a:rPr lang="fi-FI" sz="3600" dirty="0" smtClean="0"/>
              <a:t>                   </a:t>
            </a:r>
            <a:r>
              <a:rPr lang="fi-FI" sz="3600" dirty="0" err="1" smtClean="0">
                <a:latin typeface="SWRomns" panose="00000400000000000000" pitchFamily="2" charset="0"/>
              </a:rPr>
              <a:t>Thank</a:t>
            </a:r>
            <a:r>
              <a:rPr lang="fi-FI" sz="3600" dirty="0" smtClean="0">
                <a:latin typeface="SWRomns" panose="00000400000000000000" pitchFamily="2" charset="0"/>
              </a:rPr>
              <a:t> </a:t>
            </a:r>
            <a:r>
              <a:rPr lang="fi-FI" sz="3600" dirty="0" err="1" smtClean="0">
                <a:latin typeface="SWRomns" panose="00000400000000000000" pitchFamily="2" charset="0"/>
              </a:rPr>
              <a:t>you</a:t>
            </a:r>
            <a:r>
              <a:rPr lang="fi-FI" sz="3600" dirty="0" smtClean="0">
                <a:latin typeface="SWRomns" panose="00000400000000000000" pitchFamily="2" charset="0"/>
              </a:rPr>
              <a:t>!</a:t>
            </a:r>
            <a:endParaRPr lang="fi-FI" sz="3600" dirty="0">
              <a:latin typeface="SWRomns" panose="00000400000000000000" pitchFamily="2" charset="0"/>
            </a:endParaRPr>
          </a:p>
        </p:txBody>
      </p:sp>
      <p:sp>
        <p:nvSpPr>
          <p:cNvPr id="4" name="Suorakulmio 3"/>
          <p:cNvSpPr/>
          <p:nvPr/>
        </p:nvSpPr>
        <p:spPr>
          <a:xfrm rot="16200000">
            <a:off x="4390330" y="211610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249752" y="668810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52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131</TotalTime>
  <Words>111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</vt:lpstr>
      <vt:lpstr>School path: Specific Details</vt:lpstr>
      <vt:lpstr>Simplified map</vt:lpstr>
      <vt:lpstr>Lightening &amp; Illustrations</vt:lpstr>
      <vt:lpstr>Housing fair area: Details</vt:lpstr>
      <vt:lpstr>What we are going to do next?</vt:lpstr>
      <vt:lpstr>Meeting with director of planning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path: Situation</dc:title>
  <dc:creator>Administrator</dc:creator>
  <cp:lastModifiedBy>Administrator</cp:lastModifiedBy>
  <cp:revision>11</cp:revision>
  <dcterms:created xsi:type="dcterms:W3CDTF">2013-09-26T08:16:52Z</dcterms:created>
  <dcterms:modified xsi:type="dcterms:W3CDTF">2013-09-27T11:49:59Z</dcterms:modified>
</cp:coreProperties>
</file>