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59" r:id="rId5"/>
    <p:sldId id="261" r:id="rId6"/>
    <p:sldId id="264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fi-F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osoitt.</a:t>
            </a:r>
            <a:endParaRPr lang="fi-FI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ykse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Päiväykse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ykse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041EF-FA1A-6C42-BBC7-9DBB7058079A}" type="datetimeFigureOut">
              <a:rPr lang="fi-FI" smtClean="0"/>
              <a:pPr/>
              <a:t>11/22/13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CC03C-AD2C-5943-81FA-7E24F97EB695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Ryhmitä 14"/>
          <p:cNvGrpSpPr/>
          <p:nvPr/>
        </p:nvGrpSpPr>
        <p:grpSpPr>
          <a:xfrm>
            <a:off x="5000490" y="1066800"/>
            <a:ext cx="3762510" cy="4712732"/>
            <a:chOff x="5000490" y="1066800"/>
            <a:chExt cx="3762510" cy="4712732"/>
          </a:xfrm>
        </p:grpSpPr>
        <p:pic>
          <p:nvPicPr>
            <p:cNvPr id="5" name="Kuva 4" descr="Kuvankaappaus 2013-10-21 kello 15.10.3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490" y="1066800"/>
              <a:ext cx="3708722" cy="3899894"/>
            </a:xfrm>
            <a:prstGeom prst="rect">
              <a:avLst/>
            </a:prstGeom>
          </p:spPr>
        </p:pic>
        <p:sp>
          <p:nvSpPr>
            <p:cNvPr id="12" name="Tekstiruutu 11"/>
            <p:cNvSpPr txBox="1"/>
            <p:nvPr/>
          </p:nvSpPr>
          <p:spPr>
            <a:xfrm>
              <a:off x="7239000" y="54102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>
                  <a:solidFill>
                    <a:schemeClr val="accent6">
                      <a:lumMod val="75000"/>
                    </a:schemeClr>
                  </a:solidFill>
                  <a:latin typeface="Alfa Slab One"/>
                  <a:cs typeface="Alfa Slab One"/>
                </a:rPr>
                <a:t>22.8.2012</a:t>
              </a:r>
              <a:endParaRPr lang="fi-FI" dirty="0">
                <a:solidFill>
                  <a:schemeClr val="accent6">
                    <a:lumMod val="75000"/>
                  </a:schemeClr>
                </a:solidFill>
                <a:latin typeface="Alfa Slab One"/>
                <a:cs typeface="Alfa Slab One"/>
              </a:endParaRPr>
            </a:p>
          </p:txBody>
        </p:sp>
        <p:pic>
          <p:nvPicPr>
            <p:cNvPr id="13" name="Kuva 12" descr="Unknown.jpe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9200" y="5448919"/>
              <a:ext cx="2073358" cy="266081"/>
            </a:xfrm>
            <a:prstGeom prst="rect">
              <a:avLst/>
            </a:prstGeom>
          </p:spPr>
        </p:pic>
      </p:grpSp>
      <p:pic>
        <p:nvPicPr>
          <p:cNvPr id="4" name="Sisällön paikkamerkki 3" descr="Kuvankaappaus 2013-10-21 kello 15.02.43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0175" y="1066800"/>
            <a:ext cx="3677752" cy="3810000"/>
          </a:xfrm>
        </p:spPr>
      </p:pic>
      <p:pic>
        <p:nvPicPr>
          <p:cNvPr id="9" name="Kuva 8" descr="HelsinginSanomat_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5453348"/>
            <a:ext cx="2819400" cy="266081"/>
          </a:xfrm>
          <a:prstGeom prst="rect">
            <a:avLst/>
          </a:prstGeom>
        </p:spPr>
      </p:pic>
      <p:sp>
        <p:nvSpPr>
          <p:cNvPr id="10" name="Tekstiruutu 9"/>
          <p:cNvSpPr txBox="1"/>
          <p:nvPr/>
        </p:nvSpPr>
        <p:spPr>
          <a:xfrm>
            <a:off x="3200400" y="5410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  <a:latin typeface="Alfa Slab One"/>
                <a:cs typeface="Alfa Slab One"/>
              </a:rPr>
              <a:t>2.7.2012</a:t>
            </a:r>
            <a:endParaRPr lang="fi-FI" dirty="0">
              <a:solidFill>
                <a:schemeClr val="accent6">
                  <a:lumMod val="75000"/>
                </a:schemeClr>
              </a:solidFill>
              <a:latin typeface="Alfa Slab One"/>
              <a:cs typeface="Alfa Slab One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 l="7625" r="7986"/>
          <a:stretch>
            <a:fillRect/>
          </a:stretch>
        </p:blipFill>
        <p:spPr bwMode="auto">
          <a:xfrm>
            <a:off x="1409700" y="1981200"/>
            <a:ext cx="6324600" cy="65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Ryhmitä 18"/>
          <p:cNvGrpSpPr/>
          <p:nvPr/>
        </p:nvGrpSpPr>
        <p:grpSpPr>
          <a:xfrm>
            <a:off x="1295400" y="1115943"/>
            <a:ext cx="6934200" cy="1569279"/>
            <a:chOff x="1295400" y="1115943"/>
            <a:chExt cx="6934200" cy="1569279"/>
          </a:xfrm>
        </p:grpSpPr>
        <p:sp>
          <p:nvSpPr>
            <p:cNvPr id="8" name="Suorakulmio 7"/>
            <p:cNvSpPr/>
            <p:nvPr/>
          </p:nvSpPr>
          <p:spPr>
            <a:xfrm>
              <a:off x="1295400" y="1115943"/>
              <a:ext cx="69342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”</a:t>
              </a:r>
              <a:r>
                <a:rPr lang="fi-FI" sz="2400" dirty="0" err="1" smtClean="0">
                  <a:solidFill>
                    <a:srgbClr val="E46C0A"/>
                  </a:solidFill>
                  <a:latin typeface="Alfa Slab One"/>
                  <a:cs typeface="Alfa Slab One"/>
                </a:rPr>
                <a:t>Arhinmäen</a:t>
              </a:r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 toiminta on saanut tuohtuneet kansalaiset aktivoitumaan”</a:t>
              </a:r>
              <a:r>
                <a:rPr lang="fi-FI" sz="2400" dirty="0" smtClean="0">
                  <a:latin typeface="Alfa Slab One"/>
                  <a:cs typeface="Alfa Slab One"/>
                </a:rPr>
                <a:t>	</a:t>
              </a:r>
              <a:endParaRPr lang="fi-FI" sz="2400" dirty="0">
                <a:latin typeface="Alfa Slab One"/>
                <a:cs typeface="Alfa Slab One"/>
              </a:endParaRPr>
            </a:p>
          </p:txBody>
        </p:sp>
        <p:pic>
          <p:nvPicPr>
            <p:cNvPr id="12" name="Kuva 11" descr="Unknown-1.jpe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5600" y="2209800"/>
              <a:ext cx="1422400" cy="475422"/>
            </a:xfrm>
            <a:prstGeom prst="rect">
              <a:avLst/>
            </a:prstGeom>
          </p:spPr>
        </p:pic>
        <p:sp>
          <p:nvSpPr>
            <p:cNvPr id="9" name="Tekstiruutu 8"/>
            <p:cNvSpPr txBox="1"/>
            <p:nvPr/>
          </p:nvSpPr>
          <p:spPr>
            <a:xfrm>
              <a:off x="2743200" y="2286000"/>
              <a:ext cx="5029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i-FI" sz="1400" dirty="0" smtClean="0">
                  <a:solidFill>
                    <a:schemeClr val="accent6">
                      <a:lumMod val="75000"/>
                    </a:schemeClr>
                  </a:solidFill>
                  <a:latin typeface="Alfa Slab One"/>
                  <a:cs typeface="Alfa Slab One"/>
                </a:rPr>
                <a:t>2.9.2012</a:t>
              </a:r>
              <a:endParaRPr lang="fi-FI" sz="1400" dirty="0">
                <a:solidFill>
                  <a:schemeClr val="accent6">
                    <a:lumMod val="75000"/>
                  </a:schemeClr>
                </a:solidFill>
                <a:latin typeface="Alfa Slab One"/>
                <a:cs typeface="Alfa Slab One"/>
              </a:endParaRPr>
            </a:p>
          </p:txBody>
        </p:sp>
      </p:grpSp>
      <p:grpSp>
        <p:nvGrpSpPr>
          <p:cNvPr id="18" name="Ryhmitä 17"/>
          <p:cNvGrpSpPr/>
          <p:nvPr/>
        </p:nvGrpSpPr>
        <p:grpSpPr>
          <a:xfrm>
            <a:off x="1295400" y="3890664"/>
            <a:ext cx="6934200" cy="2308324"/>
            <a:chOff x="1295400" y="3890664"/>
            <a:chExt cx="6934200" cy="2308324"/>
          </a:xfrm>
        </p:grpSpPr>
        <p:sp>
          <p:nvSpPr>
            <p:cNvPr id="6" name="Suorakulmio 5"/>
            <p:cNvSpPr/>
            <p:nvPr/>
          </p:nvSpPr>
          <p:spPr>
            <a:xfrm>
              <a:off x="1295400" y="3890664"/>
              <a:ext cx="693420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“</a:t>
              </a:r>
              <a:r>
                <a:rPr lang="fi-FI" sz="2400" dirty="0" err="1" smtClean="0">
                  <a:solidFill>
                    <a:srgbClr val="E46C0A"/>
                  </a:solidFill>
                  <a:latin typeface="Alfa Slab One"/>
                  <a:cs typeface="Alfa Slab One"/>
                </a:rPr>
                <a:t>Facebookryhmä</a:t>
              </a:r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 vinoilee </a:t>
              </a:r>
              <a:r>
                <a:rPr lang="fi-FI" sz="2400" dirty="0">
                  <a:solidFill>
                    <a:srgbClr val="E46C0A"/>
                  </a:solidFill>
                  <a:latin typeface="Alfa Slab One"/>
                  <a:cs typeface="Alfa Slab One"/>
                </a:rPr>
                <a:t>medialukutaidottomalle</a:t>
              </a:r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 </a:t>
              </a:r>
              <a:r>
                <a:rPr lang="fi-FI" sz="2400" dirty="0">
                  <a:solidFill>
                    <a:srgbClr val="E46C0A"/>
                  </a:solidFill>
                  <a:latin typeface="Alfa Slab One"/>
                  <a:cs typeface="Alfa Slab One"/>
                </a:rPr>
                <a:t>medialle</a:t>
              </a:r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, </a:t>
              </a:r>
            </a:p>
            <a:p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ei ministerille.” </a:t>
              </a:r>
            </a:p>
            <a:p>
              <a:pPr algn="r"/>
              <a:r>
                <a:rPr lang="fi-FI" sz="2400" dirty="0" smtClean="0">
                  <a:latin typeface="Alfa Slab One"/>
                  <a:cs typeface="Alfa Slab One"/>
                </a:rPr>
                <a:t>							</a:t>
              </a:r>
              <a:endParaRPr lang="fi-FI" sz="2400" dirty="0">
                <a:latin typeface="Alfa Slab One"/>
                <a:cs typeface="Alfa Slab One"/>
              </a:endParaRPr>
            </a:p>
          </p:txBody>
        </p:sp>
        <p:sp>
          <p:nvSpPr>
            <p:cNvPr id="7" name="Tekstiruutu 6"/>
            <p:cNvSpPr txBox="1"/>
            <p:nvPr/>
          </p:nvSpPr>
          <p:spPr>
            <a:xfrm>
              <a:off x="2705100" y="5460324"/>
              <a:ext cx="50292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i-FI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lfa Slab One"/>
                  <a:cs typeface="Alfa Slab One"/>
                </a:rPr>
                <a:t> –nimim. Haloo?</a:t>
              </a:r>
            </a:p>
            <a:p>
              <a:pPr algn="r"/>
              <a:r>
                <a:rPr lang="fi-FI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lfa Slab One"/>
                  <a:cs typeface="Alfa Slab One"/>
                </a:rPr>
                <a:t>IS verkkouutisen </a:t>
              </a:r>
            </a:p>
            <a:p>
              <a:pPr algn="r"/>
              <a:r>
                <a:rPr lang="fi-FI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lfa Slab One"/>
                  <a:cs typeface="Alfa Slab One"/>
                </a:rPr>
                <a:t>kommentti </a:t>
              </a:r>
              <a:r>
                <a:rPr lang="fi-FI" sz="1400" dirty="0" smtClean="0">
                  <a:solidFill>
                    <a:schemeClr val="accent6">
                      <a:lumMod val="75000"/>
                    </a:schemeClr>
                  </a:solidFill>
                  <a:latin typeface="Alfa Slab One"/>
                  <a:cs typeface="Alfa Slab One"/>
                </a:rPr>
                <a:t>3.9.2012</a:t>
              </a:r>
              <a:endParaRPr lang="fi-FI" sz="1400" dirty="0">
                <a:solidFill>
                  <a:schemeClr val="accent6">
                    <a:lumMod val="75000"/>
                  </a:schemeClr>
                </a:solidFill>
                <a:latin typeface="Alfa Slab One"/>
                <a:cs typeface="Alfa Slab One"/>
              </a:endParaRPr>
            </a:p>
          </p:txBody>
        </p:sp>
      </p:grp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/>
          <a:srcRect l="7625" r="7986"/>
          <a:stretch>
            <a:fillRect/>
          </a:stretch>
        </p:blipFill>
        <p:spPr bwMode="auto">
          <a:xfrm>
            <a:off x="1409700" y="5131138"/>
            <a:ext cx="6324600" cy="65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Kuva 3" descr="9e6cd01b4941dc80e9ad616b626108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6000"/>
            <a:ext cx="9144000" cy="4826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isällön paikkamerkki 3" descr="Kuvankaappaus 2013-10-21 kello 15.43.36.png"/>
          <p:cNvPicPr>
            <a:picLocks noGrp="1" noChangeAspect="1"/>
          </p:cNvPicPr>
          <p:nvPr>
            <p:ph idx="1"/>
          </p:nvPr>
        </p:nvPicPr>
        <p:blipFill>
          <a:blip r:embed="rId2"/>
          <a:srcRect t="5357" b="27679"/>
          <a:stretch>
            <a:fillRect/>
          </a:stretch>
        </p:blipFill>
        <p:spPr>
          <a:xfrm>
            <a:off x="0" y="1676400"/>
            <a:ext cx="9143998" cy="3810000"/>
          </a:xfr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GGHMkvl_kooste_tilastoista.jpg"/>
          <p:cNvPicPr>
            <a:picLocks noChangeAspect="1"/>
          </p:cNvPicPr>
          <p:nvPr/>
        </p:nvPicPr>
        <p:blipFill>
          <a:blip r:embed="rId2"/>
          <a:srcRect l="32607" t="90444" r="34324" b="4778"/>
          <a:stretch>
            <a:fillRect/>
          </a:stretch>
        </p:blipFill>
        <p:spPr>
          <a:xfrm>
            <a:off x="2743200" y="3581400"/>
            <a:ext cx="3168502" cy="2552700"/>
          </a:xfrm>
          <a:prstGeom prst="rect">
            <a:avLst/>
          </a:prstGeom>
        </p:spPr>
      </p:pic>
      <p:pic>
        <p:nvPicPr>
          <p:cNvPr id="7" name="Kuva 6" descr="Kuvankaappaus 2013-10-21 kello 15.54.42.png"/>
          <p:cNvPicPr>
            <a:picLocks noChangeAspect="1"/>
          </p:cNvPicPr>
          <p:nvPr/>
        </p:nvPicPr>
        <p:blipFill>
          <a:blip r:embed="rId3"/>
          <a:srcRect t="36709"/>
          <a:stretch>
            <a:fillRect/>
          </a:stretch>
        </p:blipFill>
        <p:spPr>
          <a:xfrm>
            <a:off x="0" y="609600"/>
            <a:ext cx="9144000" cy="262758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/>
          <p:cNvSpPr/>
          <p:nvPr/>
        </p:nvSpPr>
        <p:spPr>
          <a:xfrm>
            <a:off x="1295400" y="5334000"/>
            <a:ext cx="69342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>
                <a:solidFill>
                  <a:srgbClr val="E46C0A"/>
                </a:solidFill>
                <a:latin typeface="Alfa Slab One"/>
                <a:cs typeface="Alfa Slab One"/>
              </a:rPr>
              <a:t>“Kouvolan Sanomat oli </a:t>
            </a:r>
            <a:r>
              <a:rPr lang="fi-FI" dirty="0" err="1" smtClean="0">
                <a:solidFill>
                  <a:srgbClr val="E46C0A"/>
                </a:solidFill>
                <a:latin typeface="Alfa Slab One"/>
                <a:cs typeface="Alfa Slab One"/>
              </a:rPr>
              <a:t>itseasiassa</a:t>
            </a:r>
            <a:r>
              <a:rPr lang="fi-FI" dirty="0" smtClean="0">
                <a:solidFill>
                  <a:srgbClr val="E46C0A"/>
                </a:solidFill>
                <a:latin typeface="Alfa Slab One"/>
                <a:cs typeface="Alfa Slab One"/>
              </a:rPr>
              <a:t> aika oikeassa siitä meidän toteutustavasta verratessaan toimintaa känniääliöiden spontaaniuteen.” </a:t>
            </a:r>
          </a:p>
          <a:p>
            <a:pPr algn="r"/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lfa Slab One"/>
                <a:cs typeface="Alfa Slab One"/>
              </a:rPr>
              <a:t>									–Markus Janhunen</a:t>
            </a:r>
            <a:endParaRPr lang="fi-FI" sz="1400" dirty="0">
              <a:solidFill>
                <a:schemeClr val="tx1">
                  <a:lumMod val="75000"/>
                  <a:lumOff val="25000"/>
                </a:schemeClr>
              </a:solidFill>
              <a:latin typeface="Alfa Slab One"/>
              <a:cs typeface="Alfa Slab One"/>
            </a:endParaRPr>
          </a:p>
        </p:txBody>
      </p:sp>
      <p:pic>
        <p:nvPicPr>
          <p:cNvPr id="6" name="Kuva 5" descr="Kuvankaappaus 2013-10-21 kello 16.19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62129"/>
            <a:ext cx="6553200" cy="455222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kaikki_ei_taju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030" y="2362200"/>
            <a:ext cx="5613940" cy="2133600"/>
          </a:xfrm>
          <a:prstGeom prst="rect">
            <a:avLst/>
          </a:prstGeom>
        </p:spPr>
      </p:pic>
      <p:sp>
        <p:nvSpPr>
          <p:cNvPr id="5" name="Tekstiruutu 4"/>
          <p:cNvSpPr txBox="1"/>
          <p:nvPr/>
        </p:nvSpPr>
        <p:spPr>
          <a:xfrm>
            <a:off x="2349770" y="4724400"/>
            <a:ext cx="5029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700" dirty="0" smtClean="0">
                <a:solidFill>
                  <a:schemeClr val="accent6">
                    <a:lumMod val="75000"/>
                  </a:schemeClr>
                </a:solidFill>
                <a:latin typeface="Alfa Slab One"/>
                <a:cs typeface="Alfa Slab One"/>
              </a:rPr>
              <a:t> </a:t>
            </a:r>
            <a:r>
              <a:rPr lang="fi-FI" sz="1700" dirty="0" smtClean="0">
                <a:solidFill>
                  <a:srgbClr val="000000"/>
                </a:solidFill>
                <a:latin typeface="Alfa Slab One"/>
                <a:cs typeface="Alfa Slab One"/>
              </a:rPr>
              <a:t>Kouvolan Sanomien ”Napakat” </a:t>
            </a:r>
          </a:p>
          <a:p>
            <a:pPr algn="r"/>
            <a:r>
              <a:rPr lang="fi-FI" sz="1700" dirty="0" smtClean="0">
                <a:solidFill>
                  <a:srgbClr val="000000"/>
                </a:solidFill>
                <a:latin typeface="Alfa Slab One"/>
                <a:cs typeface="Alfa Slab One"/>
              </a:rPr>
              <a:t>–yleisönosastokirjoitus</a:t>
            </a:r>
            <a:endParaRPr lang="fi-FI" sz="1700" dirty="0">
              <a:solidFill>
                <a:schemeClr val="accent6">
                  <a:lumMod val="75000"/>
                </a:schemeClr>
              </a:solidFill>
              <a:latin typeface="Alfa Slab One"/>
              <a:cs typeface="Alfa Slab One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819" y="1408906"/>
            <a:ext cx="8234363" cy="404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505200"/>
            <a:ext cx="3236913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0269" y="1674812"/>
            <a:ext cx="7808913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Ryhmitä 10"/>
          <p:cNvGrpSpPr/>
          <p:nvPr/>
        </p:nvGrpSpPr>
        <p:grpSpPr>
          <a:xfrm>
            <a:off x="1295400" y="956608"/>
            <a:ext cx="7848600" cy="1560969"/>
            <a:chOff x="1295400" y="956608"/>
            <a:chExt cx="7848600" cy="1560969"/>
          </a:xfrm>
        </p:grpSpPr>
        <p:sp>
          <p:nvSpPr>
            <p:cNvPr id="5" name="Suorakulmio 4"/>
            <p:cNvSpPr/>
            <p:nvPr/>
          </p:nvSpPr>
          <p:spPr>
            <a:xfrm>
              <a:off x="1295400" y="956608"/>
              <a:ext cx="69342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”Hänen ansiostaan Suomessa puhutaan arktisen alueen öljynporauksesta.”</a:t>
              </a:r>
              <a:endParaRPr lang="fi-FI" sz="2400" dirty="0" smtClean="0">
                <a:latin typeface="Alfa Slab One"/>
                <a:cs typeface="Alfa Slab One"/>
              </a:endParaRPr>
            </a:p>
          </p:txBody>
        </p:sp>
        <p:pic>
          <p:nvPicPr>
            <p:cNvPr id="6" name="Kuva 5" descr="HelsinginSanomat_logo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9200" y="2248519"/>
              <a:ext cx="2819400" cy="266081"/>
            </a:xfrm>
            <a:prstGeom prst="rect">
              <a:avLst/>
            </a:prstGeom>
          </p:spPr>
        </p:pic>
        <p:sp>
          <p:nvSpPr>
            <p:cNvPr id="7" name="Tekstiruutu 6"/>
            <p:cNvSpPr txBox="1"/>
            <p:nvPr/>
          </p:nvSpPr>
          <p:spPr>
            <a:xfrm>
              <a:off x="7924800" y="2209800"/>
              <a:ext cx="1219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400" dirty="0" smtClean="0">
                  <a:solidFill>
                    <a:schemeClr val="accent6">
                      <a:lumMod val="75000"/>
                    </a:schemeClr>
                  </a:solidFill>
                  <a:latin typeface="Alfa Slab One"/>
                  <a:cs typeface="Alfa Slab One"/>
                </a:rPr>
                <a:t>4.10.2012</a:t>
              </a:r>
              <a:endParaRPr lang="fi-FI" sz="1400" dirty="0">
                <a:solidFill>
                  <a:schemeClr val="accent6">
                    <a:lumMod val="75000"/>
                  </a:schemeClr>
                </a:solidFill>
                <a:latin typeface="Alfa Slab One"/>
                <a:cs typeface="Alfa Slab One"/>
              </a:endParaRPr>
            </a:p>
          </p:txBody>
        </p:sp>
      </p:grp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 l="14234" r="-3198"/>
          <a:stretch>
            <a:fillRect/>
          </a:stretch>
        </p:blipFill>
        <p:spPr bwMode="auto">
          <a:xfrm>
            <a:off x="1409700" y="1932428"/>
            <a:ext cx="6667500" cy="65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 l="7625" r="3411"/>
          <a:stretch>
            <a:fillRect/>
          </a:stretch>
        </p:blipFill>
        <p:spPr bwMode="auto">
          <a:xfrm>
            <a:off x="1409700" y="5471620"/>
            <a:ext cx="6667500" cy="65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Ryhmitä 11"/>
          <p:cNvGrpSpPr/>
          <p:nvPr/>
        </p:nvGrpSpPr>
        <p:grpSpPr>
          <a:xfrm>
            <a:off x="1295400" y="4191000"/>
            <a:ext cx="6934200" cy="1938992"/>
            <a:chOff x="1295400" y="4191000"/>
            <a:chExt cx="6934200" cy="1938992"/>
          </a:xfrm>
        </p:grpSpPr>
        <p:sp>
          <p:nvSpPr>
            <p:cNvPr id="4" name="Suorakulmio 3"/>
            <p:cNvSpPr/>
            <p:nvPr/>
          </p:nvSpPr>
          <p:spPr>
            <a:xfrm>
              <a:off x="1295400" y="4191000"/>
              <a:ext cx="6934200" cy="1200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”Ei muuten puhuta, vaan ainoastaan Sini Saarelasta ja GP:n käyttämistä keinoista. Ei nyt mennyt ihan kuin </a:t>
              </a:r>
              <a:r>
                <a:rPr lang="fi-FI" sz="2400" dirty="0" err="1" smtClean="0">
                  <a:solidFill>
                    <a:srgbClr val="E46C0A"/>
                  </a:solidFill>
                  <a:latin typeface="Alfa Slab One"/>
                  <a:cs typeface="Alfa Slab One"/>
                </a:rPr>
                <a:t>Strömsössä</a:t>
              </a:r>
              <a:r>
                <a:rPr lang="fi-FI" sz="2400" dirty="0" smtClean="0">
                  <a:solidFill>
                    <a:srgbClr val="E46C0A"/>
                  </a:solidFill>
                  <a:latin typeface="Alfa Slab One"/>
                  <a:cs typeface="Alfa Slab One"/>
                </a:rPr>
                <a:t>.”</a:t>
              </a:r>
              <a:r>
                <a:rPr lang="fi-FI" sz="2400" dirty="0" smtClean="0">
                  <a:latin typeface="Alfa Slab One"/>
                  <a:cs typeface="Alfa Slab One"/>
                </a:rPr>
                <a:t>									</a:t>
              </a:r>
            </a:p>
            <a:p>
              <a:pPr algn="r"/>
              <a:endParaRPr lang="fi-FI" sz="2400" dirty="0" smtClean="0">
                <a:latin typeface="Alfa Slab One"/>
                <a:cs typeface="Alfa Slab One"/>
              </a:endParaRPr>
            </a:p>
          </p:txBody>
        </p:sp>
        <p:sp>
          <p:nvSpPr>
            <p:cNvPr id="10" name="Suorakulmio 9"/>
            <p:cNvSpPr/>
            <p:nvPr/>
          </p:nvSpPr>
          <p:spPr>
            <a:xfrm>
              <a:off x="6570916" y="5760660"/>
              <a:ext cx="15824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fi-FI" dirty="0" smtClean="0">
                  <a:latin typeface="Alfa Slab One"/>
                  <a:cs typeface="Alfa Slab One"/>
                </a:rPr>
                <a:t>Kommentti</a:t>
              </a:r>
              <a:endParaRPr lang="fi-FI" dirty="0">
                <a:latin typeface="Alfa Slab One"/>
                <a:cs typeface="Alfa Slab One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90</Words>
  <Application>Microsoft Macintosh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Office-teema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Juuso Salakka</dc:creator>
  <cp:lastModifiedBy>Education</cp:lastModifiedBy>
  <cp:revision>36</cp:revision>
  <dcterms:created xsi:type="dcterms:W3CDTF">2013-10-22T19:32:41Z</dcterms:created>
  <dcterms:modified xsi:type="dcterms:W3CDTF">2013-11-22T08:55:36Z</dcterms:modified>
</cp:coreProperties>
</file>