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28.11.2013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28.11.2013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fi-FI" b="1" dirty="0" smtClean="0"/>
              <a:t>Anonymiteetti verkossa</a:t>
            </a:r>
            <a:endParaRPr lang="fi-FI" b="1" dirty="0"/>
          </a:p>
        </p:txBody>
      </p:sp>
      <p:pic>
        <p:nvPicPr>
          <p:cNvPr id="1026" name="Picture 2" descr="http://afrozahmad.com/wp-content/uploads/2013/01/Anonymo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92895"/>
            <a:ext cx="3995936" cy="355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dirty="0" smtClean="0"/>
              <a:t>Anonymiteetti terminä</a:t>
            </a:r>
          </a:p>
          <a:p>
            <a:r>
              <a:rPr lang="fi-FI" dirty="0" smtClean="0"/>
              <a:t>Mitä ihmiset tekevät anonymiteetin suojissa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99819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Mihin anonymiteettiä käytetään?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Moraalisesti oikein?</a:t>
            </a:r>
          </a:p>
          <a:p>
            <a:r>
              <a:rPr lang="fi-FI" dirty="0" smtClean="0"/>
              <a:t>Moraalisesti väärin?</a:t>
            </a:r>
            <a:endParaRPr lang="fi-FI" dirty="0"/>
          </a:p>
        </p:txBody>
      </p:sp>
      <p:pic>
        <p:nvPicPr>
          <p:cNvPr id="4" name="Picture 2" descr="http://www.reactionface.info/sites/default/files/images/128766682622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316" y="2924944"/>
            <a:ext cx="4055225" cy="370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563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Yhteenveto</a:t>
            </a:r>
            <a:endParaRPr lang="fi-FI" dirty="0"/>
          </a:p>
        </p:txBody>
      </p:sp>
      <p:pic>
        <p:nvPicPr>
          <p:cNvPr id="3074" name="Picture 2" descr="http://facepalm.naurunappula.com/org/c1/e2/c1e2481bfb5e9f15/0/8178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6720747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31509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36</TotalTime>
  <Words>20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</vt:lpstr>
      <vt:lpstr>Anonymiteetti verkossa</vt:lpstr>
      <vt:lpstr>PowerPoint Presentation</vt:lpstr>
      <vt:lpstr>Mihin anonymiteettiä käytetään?</vt:lpstr>
      <vt:lpstr>Yhteenveto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Anonymiteetti verkossa</dc:title>
  <dc:creator>Administrator</dc:creator>
  <cp:lastModifiedBy>Administrator</cp:lastModifiedBy>
  <cp:revision>4</cp:revision>
  <dcterms:created xsi:type="dcterms:W3CDTF">2013-11-28T12:27:37Z</dcterms:created>
  <dcterms:modified xsi:type="dcterms:W3CDTF">2013-11-28T13:03:38Z</dcterms:modified>
</cp:coreProperties>
</file>