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0" r:id="rId4"/>
    <p:sldId id="261" r:id="rId5"/>
    <p:sldId id="264" r:id="rId6"/>
    <p:sldId id="262" r:id="rId7"/>
    <p:sldId id="266" r:id="rId8"/>
    <p:sldId id="263" r:id="rId9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89" d="100"/>
          <a:sy n="89" d="100"/>
        </p:scale>
        <p:origin x="-966" y="-102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Laura-maija.hero@metropolia.f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laura-maija.hero@metropolia.fi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MINNO® </a:t>
            </a:r>
            <a:r>
              <a:rPr lang="fi-FI" b="1" dirty="0" err="1" smtClean="0"/>
              <a:t>Innovation</a:t>
            </a:r>
            <a:r>
              <a:rPr lang="fi-FI" b="1" dirty="0" smtClean="0"/>
              <a:t> Project</a:t>
            </a:r>
            <a:br>
              <a:rPr lang="fi-FI" b="1" dirty="0" smtClean="0"/>
            </a:br>
            <a:r>
              <a:rPr lang="fi-FI" b="1" dirty="0" smtClean="0"/>
              <a:t>24.1.2014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i="1" dirty="0" smtClean="0"/>
              <a:t>Agenda (</a:t>
            </a:r>
            <a:r>
              <a:rPr lang="fi-FI" i="1" dirty="0" err="1" smtClean="0"/>
              <a:t>Finnish</a:t>
            </a:r>
            <a:r>
              <a:rPr lang="fi-FI" i="1" dirty="0" smtClean="0"/>
              <a:t>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/>
              <a:t>9.15-9.30 Tyttöjen </a:t>
            </a:r>
            <a:r>
              <a:rPr lang="fi-FI" sz="2000" dirty="0" err="1"/>
              <a:t>Nicehearts</a:t>
            </a:r>
            <a:r>
              <a:rPr lang="fi-FI" sz="2000" dirty="0"/>
              <a:t> -toiminta, ohjaavat opettajat Tiina </a:t>
            </a:r>
            <a:r>
              <a:rPr lang="fi-FI" sz="2000" dirty="0" err="1"/>
              <a:t>Karihtala</a:t>
            </a:r>
            <a:r>
              <a:rPr lang="fi-FI" sz="2000" dirty="0"/>
              <a:t> ja Tuija Ruismäki</a:t>
            </a:r>
          </a:p>
          <a:p>
            <a:r>
              <a:rPr lang="fi-FI" sz="2000" dirty="0"/>
              <a:t>9.30 - 9.45 Reittejä hyvinvointialan yrittäjyyteen, Hyrrät -hanke, ohjaava opettaja Eero Kokko </a:t>
            </a:r>
          </a:p>
          <a:p>
            <a:r>
              <a:rPr lang="fi-FI" sz="2000" dirty="0"/>
              <a:t>9.45 - 10.00 Myllypuron hybridikampus, Metropolian Kampus-tiimi, ohjaavat opettajat </a:t>
            </a:r>
            <a:r>
              <a:rPr lang="fi-FI" sz="2000" dirty="0" err="1"/>
              <a:t>Kajsa</a:t>
            </a:r>
            <a:r>
              <a:rPr lang="fi-FI" sz="2000" dirty="0"/>
              <a:t> Sten ja Kaarina Pirilä</a:t>
            </a:r>
          </a:p>
          <a:p>
            <a:r>
              <a:rPr lang="fi-FI" sz="2000" dirty="0"/>
              <a:t>10.00 - 10.15 Hyvinvoinnin haasteet tänä päivänä, ohjaavat opettajat Ulla Saukkonen ja Soile Bergström</a:t>
            </a:r>
          </a:p>
          <a:p>
            <a:r>
              <a:rPr lang="fi-FI" sz="2000" dirty="0"/>
              <a:t>10.15 - 10.30 Kouluikäisten Tule Terveys tapahtuma, Suomen Tule ry (Johanna Kujala), ohjaava opettaja Mirka </a:t>
            </a:r>
            <a:r>
              <a:rPr lang="fi-FI" sz="2000" dirty="0" err="1"/>
              <a:t>Peththahandi</a:t>
            </a:r>
            <a:endParaRPr lang="fi-FI" sz="2000" dirty="0"/>
          </a:p>
          <a:p>
            <a:r>
              <a:rPr lang="fi-FI" sz="2000" dirty="0"/>
              <a:t>Tauko 10.30 - </a:t>
            </a:r>
            <a:r>
              <a:rPr lang="fi-FI" sz="2000" dirty="0" smtClean="0"/>
              <a:t>10.45</a:t>
            </a:r>
            <a:endParaRPr lang="fi-FI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Agenda (</a:t>
            </a:r>
            <a:r>
              <a:rPr lang="fi-FI" dirty="0" err="1" smtClean="0"/>
              <a:t>English</a:t>
            </a:r>
            <a:r>
              <a:rPr lang="fi-FI" dirty="0"/>
              <a:t> </a:t>
            </a:r>
            <a:r>
              <a:rPr lang="fi-FI" dirty="0" err="1" smtClean="0"/>
              <a:t>briefs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10.45 </a:t>
            </a:r>
            <a:r>
              <a:rPr lang="fi-FI" sz="2000" dirty="0"/>
              <a:t>- 11.00 </a:t>
            </a:r>
            <a:r>
              <a:rPr lang="fi-FI" sz="2000" dirty="0" err="1"/>
              <a:t>Mental</a:t>
            </a:r>
            <a:r>
              <a:rPr lang="fi-FI" sz="2000" dirty="0"/>
              <a:t> </a:t>
            </a:r>
            <a:r>
              <a:rPr lang="fi-FI" sz="2000" dirty="0" err="1"/>
              <a:t>health</a:t>
            </a:r>
            <a:r>
              <a:rPr lang="fi-FI" sz="2000" dirty="0"/>
              <a:t> </a:t>
            </a:r>
            <a:r>
              <a:rPr lang="fi-FI" sz="2000" dirty="0" err="1"/>
              <a:t>art</a:t>
            </a:r>
            <a:r>
              <a:rPr lang="fi-FI" sz="2000" dirty="0"/>
              <a:t> </a:t>
            </a:r>
            <a:r>
              <a:rPr lang="fi-FI" sz="2000" dirty="0" err="1"/>
              <a:t>week</a:t>
            </a:r>
            <a:r>
              <a:rPr lang="fi-FI" sz="2000" dirty="0"/>
              <a:t>, Mielenterveysseura, ohjaavat opettajat Päivi Eskelinen-Roos ja Katriina Rantala-Nenonen</a:t>
            </a:r>
          </a:p>
          <a:p>
            <a:r>
              <a:rPr lang="en-US" sz="2000" dirty="0"/>
              <a:t>11.00 - 11.15 School project, </a:t>
            </a:r>
            <a:r>
              <a:rPr lang="en-US" sz="2000" dirty="0" err="1"/>
              <a:t>Viherkallion</a:t>
            </a:r>
            <a:r>
              <a:rPr lang="en-US" sz="2000" dirty="0"/>
              <a:t> </a:t>
            </a:r>
            <a:r>
              <a:rPr lang="en-US" sz="2000" dirty="0" err="1"/>
              <a:t>koulu</a:t>
            </a:r>
            <a:r>
              <a:rPr lang="en-US" sz="2000" dirty="0"/>
              <a:t>, (</a:t>
            </a:r>
            <a:r>
              <a:rPr lang="en-US" sz="2000" dirty="0" err="1"/>
              <a:t>English&amp;Finnish</a:t>
            </a:r>
            <a:r>
              <a:rPr lang="en-US" sz="2000" dirty="0"/>
              <a:t>) </a:t>
            </a:r>
            <a:r>
              <a:rPr lang="en-US" sz="2000" dirty="0" err="1"/>
              <a:t>menthor</a:t>
            </a:r>
            <a:r>
              <a:rPr lang="en-US" sz="2000" dirty="0"/>
              <a:t> Beth </a:t>
            </a:r>
            <a:r>
              <a:rPr lang="en-US" sz="2000" dirty="0" err="1"/>
              <a:t>Torcivia</a:t>
            </a:r>
            <a:endParaRPr lang="fi-FI" sz="2000" dirty="0"/>
          </a:p>
          <a:p>
            <a:r>
              <a:rPr lang="fi-FI" sz="2000" dirty="0"/>
              <a:t>11.15 - 11.30 Musiikkiteatteri Kapsäkki: Summer </a:t>
            </a:r>
            <a:r>
              <a:rPr lang="fi-FI" sz="2000" dirty="0" err="1"/>
              <a:t>use</a:t>
            </a:r>
            <a:r>
              <a:rPr lang="fi-FI" sz="2000" dirty="0"/>
              <a:t>? (</a:t>
            </a:r>
            <a:r>
              <a:rPr lang="fi-FI" sz="2000" dirty="0" err="1"/>
              <a:t>English&amp;Finnish</a:t>
            </a:r>
            <a:r>
              <a:rPr lang="fi-FI" sz="2000" dirty="0"/>
              <a:t>), Marko Puro</a:t>
            </a:r>
          </a:p>
          <a:p>
            <a:r>
              <a:rPr lang="fi-FI" sz="2000" dirty="0"/>
              <a:t>11.30 - 12.00 Helsingin yrittäjät (</a:t>
            </a:r>
            <a:r>
              <a:rPr lang="fi-FI" sz="2000" dirty="0" err="1"/>
              <a:t>English&amp;Finnish</a:t>
            </a:r>
            <a:r>
              <a:rPr lang="fi-FI" sz="2000" dirty="0"/>
              <a:t>), Sami Huohvanainen &amp; Teija Voudinmäki </a:t>
            </a:r>
          </a:p>
          <a:p>
            <a:r>
              <a:rPr lang="en-US" sz="2000" dirty="0"/>
              <a:t>Two briefs, "Pop in a </a:t>
            </a:r>
            <a:r>
              <a:rPr lang="en-US" sz="2000" dirty="0" err="1"/>
              <a:t>Boutigue</a:t>
            </a:r>
            <a:r>
              <a:rPr lang="en-US" sz="2000" dirty="0"/>
              <a:t>" &amp; "Entrepreneurship to Helsinki" (English)</a:t>
            </a:r>
            <a:endParaRPr lang="fi-FI" sz="2000" dirty="0"/>
          </a:p>
          <a:p>
            <a:r>
              <a:rPr lang="fi-FI" sz="2000" dirty="0"/>
              <a:t>12.00 - 12.15 Myrskyvaroitus ry. projekti ilmastomuutos-tietoisuuden lisäämiseksi, </a:t>
            </a:r>
            <a:r>
              <a:rPr lang="fi-FI" sz="2000" dirty="0" err="1"/>
              <a:t>English&amp;Finnish</a:t>
            </a:r>
            <a:r>
              <a:rPr lang="fi-FI" sz="2000" dirty="0"/>
              <a:t>, Sami Huohvanainen </a:t>
            </a:r>
            <a:endParaRPr lang="fi-FI" sz="20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2261388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/>
              <a:t>World Café – </a:t>
            </a:r>
            <a:r>
              <a:rPr lang="fi-FI" b="1" dirty="0" err="1"/>
              <a:t>Goal</a:t>
            </a:r>
            <a:r>
              <a:rPr lang="fi-FI" b="1" dirty="0"/>
              <a:t>: 1000 </a:t>
            </a:r>
            <a:r>
              <a:rPr lang="fi-FI" b="1" dirty="0" err="1"/>
              <a:t>ideas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4985626"/>
          </a:xfrm>
        </p:spPr>
        <p:txBody>
          <a:bodyPr/>
          <a:lstStyle/>
          <a:p>
            <a:r>
              <a:rPr lang="fi-FI" dirty="0" err="1" smtClean="0"/>
              <a:t>Choose</a:t>
            </a:r>
            <a:r>
              <a:rPr lang="fi-FI" dirty="0" smtClean="0"/>
              <a:t> a </a:t>
            </a:r>
            <a:r>
              <a:rPr lang="fi-FI" dirty="0" err="1" smtClean="0"/>
              <a:t>table</a:t>
            </a:r>
            <a:endParaRPr lang="fi-FI" dirty="0" smtClean="0"/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stay</a:t>
            </a:r>
            <a:r>
              <a:rPr lang="fi-FI" dirty="0" smtClean="0"/>
              <a:t> 4 </a:t>
            </a:r>
            <a:r>
              <a:rPr lang="fi-FI" dirty="0" err="1" smtClean="0"/>
              <a:t>minutes</a:t>
            </a:r>
            <a:r>
              <a:rPr lang="fi-FI" dirty="0" smtClean="0"/>
              <a:t> in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table</a:t>
            </a:r>
            <a:r>
              <a:rPr lang="fi-FI" dirty="0" smtClean="0"/>
              <a:t> &gt; </a:t>
            </a:r>
            <a:r>
              <a:rPr lang="fi-FI" dirty="0" err="1" smtClean="0"/>
              <a:t>go</a:t>
            </a:r>
            <a:r>
              <a:rPr lang="fi-FI" dirty="0" smtClean="0"/>
              <a:t> to 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table</a:t>
            </a:r>
            <a:r>
              <a:rPr lang="fi-FI" dirty="0" smtClean="0"/>
              <a:t> </a:t>
            </a:r>
            <a:r>
              <a:rPr lang="fi-FI" dirty="0" err="1" smtClean="0"/>
              <a:t>when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hear</a:t>
            </a:r>
            <a:r>
              <a:rPr lang="fi-FI" dirty="0" smtClean="0"/>
              <a:t> ”</a:t>
            </a:r>
            <a:r>
              <a:rPr lang="fi-FI" dirty="0" err="1" smtClean="0"/>
              <a:t>time</a:t>
            </a:r>
            <a:r>
              <a:rPr lang="fi-FI" dirty="0" smtClean="0"/>
              <a:t>!”</a:t>
            </a:r>
          </a:p>
          <a:p>
            <a:r>
              <a:rPr lang="fi-FI" dirty="0" err="1" smtClean="0"/>
              <a:t>Brainstorm</a:t>
            </a:r>
            <a:r>
              <a:rPr lang="fi-FI" dirty="0"/>
              <a:t> </a:t>
            </a:r>
            <a:r>
              <a:rPr lang="fi-FI" dirty="0" err="1" smtClean="0"/>
              <a:t>lots</a:t>
            </a:r>
            <a:r>
              <a:rPr lang="fi-FI" dirty="0" smtClean="0"/>
              <a:t> of </a:t>
            </a:r>
            <a:r>
              <a:rPr lang="fi-FI" dirty="0" err="1" smtClean="0"/>
              <a:t>ideas</a:t>
            </a:r>
            <a:r>
              <a:rPr lang="fi-FI" dirty="0" smtClean="0"/>
              <a:t> </a:t>
            </a:r>
          </a:p>
          <a:p>
            <a:r>
              <a:rPr lang="fi-FI" dirty="0"/>
              <a:t>No </a:t>
            </a:r>
            <a:r>
              <a:rPr lang="fi-FI" dirty="0" err="1"/>
              <a:t>critique</a:t>
            </a:r>
            <a:r>
              <a:rPr lang="fi-FI" dirty="0"/>
              <a:t>!</a:t>
            </a:r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a </a:t>
            </a:r>
            <a:r>
              <a:rPr lang="fi-FI" dirty="0" err="1" smtClean="0"/>
              <a:t>mentor</a:t>
            </a:r>
            <a:r>
              <a:rPr lang="fi-FI" dirty="0" smtClean="0"/>
              <a:t> </a:t>
            </a:r>
            <a:r>
              <a:rPr lang="fi-FI" dirty="0" err="1" smtClean="0"/>
              <a:t>who</a:t>
            </a:r>
            <a:r>
              <a:rPr lang="fi-FI" dirty="0" smtClean="0"/>
              <a:t> </a:t>
            </a:r>
            <a:r>
              <a:rPr lang="fi-FI" dirty="0" err="1" smtClean="0"/>
              <a:t>writes</a:t>
            </a:r>
            <a:r>
              <a:rPr lang="fi-FI" dirty="0" smtClean="0"/>
              <a:t> </a:t>
            </a:r>
            <a:r>
              <a:rPr lang="fi-FI" dirty="0" err="1" smtClean="0"/>
              <a:t>down</a:t>
            </a:r>
            <a:r>
              <a:rPr lang="fi-FI" dirty="0" smtClean="0"/>
              <a:t> </a:t>
            </a:r>
            <a:r>
              <a:rPr lang="fi-FI" dirty="0" err="1" smtClean="0"/>
              <a:t>ideas</a:t>
            </a:r>
            <a:endParaRPr lang="fi-FI" dirty="0" smtClean="0"/>
          </a:p>
          <a:p>
            <a:r>
              <a:rPr lang="fi-FI" dirty="0" err="1" smtClean="0"/>
              <a:t>Build</a:t>
            </a:r>
            <a:r>
              <a:rPr lang="fi-FI" dirty="0" smtClean="0"/>
              <a:t> on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people’s</a:t>
            </a:r>
            <a:r>
              <a:rPr lang="fi-FI" dirty="0" smtClean="0"/>
              <a:t> </a:t>
            </a:r>
            <a:r>
              <a:rPr lang="fi-FI" dirty="0" err="1" smtClean="0"/>
              <a:t>ideas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Note</a:t>
            </a:r>
            <a:r>
              <a:rPr lang="fi-FI" dirty="0" smtClean="0"/>
              <a:t>: </a:t>
            </a:r>
            <a:r>
              <a:rPr lang="fi-FI" dirty="0" err="1" smtClean="0"/>
              <a:t>English</a:t>
            </a:r>
            <a:r>
              <a:rPr lang="fi-FI" dirty="0" smtClean="0"/>
              <a:t> </a:t>
            </a:r>
            <a:r>
              <a:rPr lang="fi-FI" dirty="0" err="1" smtClean="0"/>
              <a:t>tables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marked</a:t>
            </a:r>
            <a:r>
              <a:rPr lang="fi-FI" dirty="0" smtClean="0"/>
              <a:t> !</a:t>
            </a:r>
          </a:p>
          <a:p>
            <a:r>
              <a:rPr lang="fi-FI" dirty="0" smtClean="0"/>
              <a:t>Suomenkieliset voivat valita englanniksi tehtävän projektin! Kompensoidaan työtunneissa !</a:t>
            </a:r>
          </a:p>
          <a:p>
            <a:endParaRPr lang="fi-FI" dirty="0"/>
          </a:p>
          <a:p>
            <a:pPr lvl="4"/>
            <a:r>
              <a:rPr lang="fi-FI" sz="1400" dirty="0" err="1" smtClean="0"/>
              <a:t>Mentor</a:t>
            </a:r>
            <a:r>
              <a:rPr lang="fi-FI" sz="1400" dirty="0" smtClean="0"/>
              <a:t>! </a:t>
            </a:r>
            <a:r>
              <a:rPr lang="fi-FI" sz="1400" dirty="0" err="1" smtClean="0"/>
              <a:t>Please</a:t>
            </a:r>
            <a:r>
              <a:rPr lang="fi-FI" sz="1400" dirty="0" smtClean="0"/>
              <a:t>, </a:t>
            </a:r>
            <a:r>
              <a:rPr lang="fi-FI" sz="1400" dirty="0" err="1" smtClean="0"/>
              <a:t>send</a:t>
            </a:r>
            <a:r>
              <a:rPr lang="fi-FI" sz="1400" dirty="0" smtClean="0"/>
              <a:t> the </a:t>
            </a:r>
            <a:r>
              <a:rPr lang="fi-FI" sz="1400" dirty="0" err="1" smtClean="0"/>
              <a:t>list</a:t>
            </a:r>
            <a:r>
              <a:rPr lang="fi-FI" sz="1400" dirty="0" smtClean="0"/>
              <a:t> of </a:t>
            </a:r>
            <a:r>
              <a:rPr lang="fi-FI" sz="1400" dirty="0" err="1" smtClean="0"/>
              <a:t>ideas</a:t>
            </a:r>
            <a:r>
              <a:rPr lang="fi-FI" sz="1400" dirty="0" smtClean="0"/>
              <a:t>: </a:t>
            </a:r>
            <a:r>
              <a:rPr lang="fi-FI" sz="1400" dirty="0" err="1" smtClean="0">
                <a:hlinkClick r:id="rId2"/>
              </a:rPr>
              <a:t>Laura-maija.hero@metropolia.fi</a:t>
            </a:r>
            <a:endParaRPr lang="fi-FI" sz="1400" dirty="0" smtClean="0"/>
          </a:p>
          <a:p>
            <a:pPr marL="863600" lvl="4" indent="0"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2772644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Find</a:t>
            </a:r>
            <a:r>
              <a:rPr lang="fi-FI" dirty="0" smtClean="0"/>
              <a:t> a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table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2366681"/>
            <a:ext cx="7772400" cy="3018119"/>
          </a:xfrm>
        </p:spPr>
        <p:txBody>
          <a:bodyPr/>
          <a:lstStyle/>
          <a:p>
            <a:pPr marL="0" indent="0" algn="ctr">
              <a:buNone/>
            </a:pPr>
            <a:r>
              <a:rPr lang="fi-FI" dirty="0" err="1" smtClean="0">
                <a:solidFill>
                  <a:srgbClr val="FF0000"/>
                </a:solidFill>
              </a:rPr>
              <a:t>Go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near</a:t>
            </a:r>
            <a:r>
              <a:rPr lang="fi-FI" dirty="0" smtClean="0">
                <a:solidFill>
                  <a:srgbClr val="FF0000"/>
                </a:solidFill>
              </a:rPr>
              <a:t> a </a:t>
            </a:r>
            <a:r>
              <a:rPr lang="fi-FI" dirty="0" err="1" smtClean="0">
                <a:solidFill>
                  <a:srgbClr val="FF0000"/>
                </a:solidFill>
              </a:rPr>
              <a:t>table</a:t>
            </a:r>
            <a:r>
              <a:rPr lang="fi-FI" dirty="0" smtClean="0">
                <a:solidFill>
                  <a:srgbClr val="FF0000"/>
                </a:solidFill>
              </a:rPr>
              <a:t> = </a:t>
            </a:r>
            <a:r>
              <a:rPr lang="fi-FI" dirty="0" err="1" smtClean="0">
                <a:solidFill>
                  <a:srgbClr val="FF0000"/>
                </a:solidFill>
              </a:rPr>
              <a:t>choose</a:t>
            </a:r>
            <a:r>
              <a:rPr lang="fi-FI" dirty="0" smtClean="0">
                <a:solidFill>
                  <a:srgbClr val="FF0000"/>
                </a:solidFill>
              </a:rPr>
              <a:t> the </a:t>
            </a:r>
            <a:r>
              <a:rPr lang="fi-FI" dirty="0" err="1" smtClean="0">
                <a:solidFill>
                  <a:srgbClr val="FF0000"/>
                </a:solidFill>
              </a:rPr>
              <a:t>most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interesting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project</a:t>
            </a:r>
            <a:r>
              <a:rPr lang="fi-FI" dirty="0" smtClean="0">
                <a:solidFill>
                  <a:srgbClr val="FF0000"/>
                </a:solidFill>
              </a:rPr>
              <a:t> </a:t>
            </a:r>
            <a:r>
              <a:rPr lang="fi-FI" dirty="0" err="1" smtClean="0">
                <a:solidFill>
                  <a:srgbClr val="FF0000"/>
                </a:solidFill>
              </a:rPr>
              <a:t>challenge</a:t>
            </a:r>
            <a:r>
              <a:rPr lang="fi-FI" dirty="0" smtClean="0">
                <a:solidFill>
                  <a:srgbClr val="FF0000"/>
                </a:solidFill>
              </a:rPr>
              <a:t>!</a:t>
            </a:r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21386904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uramh\AppData\Local\Microsoft\Windows\Temporary Internet Files\Content.IE5\DQ79J0JO\MC90044131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5051"/>
            <a:ext cx="5301343" cy="530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Write 2 </a:t>
            </a:r>
            <a:r>
              <a:rPr lang="fi-FI" dirty="0" err="1" smtClean="0"/>
              <a:t>papers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009375" y="2940186"/>
            <a:ext cx="3769453" cy="2210025"/>
          </a:xfrm>
        </p:spPr>
        <p:txBody>
          <a:bodyPr/>
          <a:lstStyle/>
          <a:p>
            <a:pPr marL="0" indent="0">
              <a:buNone/>
            </a:pPr>
            <a:r>
              <a:rPr lang="fi-FI" sz="2000" dirty="0" smtClean="0"/>
              <a:t>ME!</a:t>
            </a:r>
          </a:p>
          <a:p>
            <a:r>
              <a:rPr lang="fi-FI" sz="2000" dirty="0" smtClean="0"/>
              <a:t>My </a:t>
            </a:r>
            <a:r>
              <a:rPr lang="fi-FI" sz="2000" dirty="0" err="1" smtClean="0"/>
              <a:t>name</a:t>
            </a:r>
            <a:r>
              <a:rPr lang="fi-FI" sz="2000" dirty="0" smtClean="0"/>
              <a:t>, </a:t>
            </a:r>
            <a:r>
              <a:rPr lang="fi-FI" sz="2000" dirty="0" err="1" smtClean="0"/>
              <a:t>email</a:t>
            </a:r>
            <a:r>
              <a:rPr lang="fi-FI" sz="2000" dirty="0" smtClean="0"/>
              <a:t>, </a:t>
            </a:r>
            <a:r>
              <a:rPr lang="fi-FI" sz="2000" dirty="0" err="1" smtClean="0"/>
              <a:t>field</a:t>
            </a:r>
            <a:r>
              <a:rPr lang="fi-FI" sz="2000" dirty="0" smtClean="0"/>
              <a:t> of </a:t>
            </a:r>
            <a:r>
              <a:rPr lang="fi-FI" sz="2000" dirty="0" err="1" smtClean="0"/>
              <a:t>study</a:t>
            </a:r>
            <a:r>
              <a:rPr lang="fi-FI" sz="2000" dirty="0" smtClean="0"/>
              <a:t> </a:t>
            </a:r>
          </a:p>
          <a:p>
            <a:r>
              <a:rPr lang="fi-FI" sz="2000" dirty="0" err="1" smtClean="0"/>
              <a:t>What</a:t>
            </a:r>
            <a:r>
              <a:rPr lang="fi-FI" sz="2000" dirty="0" smtClean="0"/>
              <a:t> </a:t>
            </a:r>
            <a:r>
              <a:rPr lang="fi-FI" sz="2000" dirty="0" err="1" smtClean="0"/>
              <a:t>kind</a:t>
            </a:r>
            <a:r>
              <a:rPr lang="fi-FI" sz="2000" dirty="0" smtClean="0"/>
              <a:t> of a </a:t>
            </a:r>
            <a:r>
              <a:rPr lang="fi-FI" sz="2000" dirty="0" err="1" smtClean="0"/>
              <a:t>project</a:t>
            </a:r>
            <a:r>
              <a:rPr lang="fi-FI" sz="2000" dirty="0" smtClean="0"/>
              <a:t> </a:t>
            </a:r>
            <a:r>
              <a:rPr lang="fi-FI" sz="2000" dirty="0" err="1" smtClean="0"/>
              <a:t>team</a:t>
            </a:r>
            <a:r>
              <a:rPr lang="fi-FI" sz="2000" dirty="0" smtClean="0"/>
              <a:t> </a:t>
            </a:r>
            <a:r>
              <a:rPr lang="fi-FI" sz="2000" dirty="0" err="1" smtClean="0"/>
              <a:t>member</a:t>
            </a:r>
            <a:r>
              <a:rPr lang="fi-FI" sz="2000" dirty="0" smtClean="0"/>
              <a:t> I am? </a:t>
            </a:r>
          </a:p>
          <a:p>
            <a:r>
              <a:rPr lang="fi-FI" sz="2000" dirty="0" err="1" smtClean="0"/>
              <a:t>What</a:t>
            </a:r>
            <a:r>
              <a:rPr lang="fi-FI" sz="2000" dirty="0" smtClean="0"/>
              <a:t> I </a:t>
            </a:r>
            <a:r>
              <a:rPr lang="fi-FI" sz="2000" dirty="0" err="1" smtClean="0"/>
              <a:t>know</a:t>
            </a:r>
            <a:r>
              <a:rPr lang="fi-FI" sz="2000" dirty="0" smtClean="0"/>
              <a:t>, </a:t>
            </a:r>
            <a:r>
              <a:rPr lang="fi-FI" sz="2000" dirty="0" err="1" smtClean="0"/>
              <a:t>what</a:t>
            </a:r>
            <a:r>
              <a:rPr lang="fi-FI" sz="2000" dirty="0" smtClean="0"/>
              <a:t> I </a:t>
            </a:r>
            <a:r>
              <a:rPr lang="fi-FI" sz="2000" dirty="0" err="1" smtClean="0"/>
              <a:t>can</a:t>
            </a:r>
            <a:r>
              <a:rPr lang="fi-FI" sz="2000" dirty="0" smtClean="0"/>
              <a:t> </a:t>
            </a:r>
            <a:r>
              <a:rPr lang="fi-FI" sz="2000" dirty="0" err="1" smtClean="0"/>
              <a:t>do</a:t>
            </a:r>
            <a:r>
              <a:rPr lang="fi-FI" sz="2000" dirty="0" smtClean="0"/>
              <a:t>?</a:t>
            </a:r>
          </a:p>
          <a:p>
            <a:endParaRPr lang="fi-FI" sz="2000" dirty="0" smtClean="0"/>
          </a:p>
          <a:p>
            <a:endParaRPr lang="fi-FI" sz="2000" dirty="0" smtClean="0"/>
          </a:p>
          <a:p>
            <a:pPr marL="0" indent="0">
              <a:buNone/>
            </a:pPr>
            <a:endParaRPr lang="fi-FI" sz="2000" dirty="0" smtClean="0"/>
          </a:p>
          <a:p>
            <a:endParaRPr lang="fi-FI" sz="2000" dirty="0" smtClean="0"/>
          </a:p>
          <a:p>
            <a:endParaRPr lang="fi-FI" sz="20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pic>
        <p:nvPicPr>
          <p:cNvPr id="13" name="Picture 2" descr="C:\Users\lauramh\AppData\Local\Microsoft\Windows\Temporary Internet Files\Content.IE5\DQ79J0JO\MC90044131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180" y="1025048"/>
            <a:ext cx="5301343" cy="530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isällön paikkamerkki 2"/>
          <p:cNvSpPr txBox="1">
            <a:spLocks/>
          </p:cNvSpPr>
          <p:nvPr/>
        </p:nvSpPr>
        <p:spPr bwMode="auto">
          <a:xfrm>
            <a:off x="5290534" y="3000370"/>
            <a:ext cx="3769453" cy="22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  <a:cs typeface="ＭＳ Ｐゴシック" pitchFamily="-110" charset="-128"/>
              </a:defRPr>
            </a:lvl1pPr>
            <a:lvl2pPr marL="53975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</a:defRPr>
            </a:lvl2pPr>
            <a:lvl3pPr marL="719138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000" spc="100">
                <a:solidFill>
                  <a:srgbClr val="323232"/>
                </a:solidFill>
                <a:latin typeface="+mn-lt"/>
                <a:ea typeface="+mn-ea"/>
              </a:defRPr>
            </a:lvl3pPr>
            <a:lvl4pPr marL="898525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pc="100">
                <a:solidFill>
                  <a:srgbClr val="323232"/>
                </a:solidFill>
                <a:latin typeface="+mn-lt"/>
                <a:ea typeface="+mn-ea"/>
              </a:defRPr>
            </a:lvl4pPr>
            <a:lvl5pPr marL="107950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1600" spc="100">
                <a:solidFill>
                  <a:srgbClr val="32323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i-FI" sz="2000" kern="0" dirty="0" smtClean="0"/>
              <a:t>WANTED!</a:t>
            </a:r>
          </a:p>
          <a:p>
            <a:r>
              <a:rPr lang="fi-FI" sz="2000" kern="0" dirty="0" smtClean="0"/>
              <a:t>I </a:t>
            </a:r>
            <a:r>
              <a:rPr lang="fi-FI" sz="2000" kern="0" dirty="0" err="1" smtClean="0"/>
              <a:t>need</a:t>
            </a:r>
            <a:r>
              <a:rPr lang="fi-FI" sz="2000" kern="0" dirty="0" smtClean="0"/>
              <a:t> in my </a:t>
            </a:r>
            <a:r>
              <a:rPr lang="fi-FI" sz="2000" kern="0" dirty="0" err="1" smtClean="0"/>
              <a:t>team</a:t>
            </a:r>
            <a:r>
              <a:rPr lang="fi-FI" sz="2000" kern="0" dirty="0" smtClean="0"/>
              <a:t>:</a:t>
            </a:r>
          </a:p>
          <a:p>
            <a:r>
              <a:rPr lang="fi-FI" sz="2000" kern="0" dirty="0" err="1" smtClean="0"/>
              <a:t>Skills</a:t>
            </a:r>
            <a:r>
              <a:rPr lang="fi-FI" sz="2000" kern="0" dirty="0" smtClean="0"/>
              <a:t>, </a:t>
            </a:r>
            <a:r>
              <a:rPr lang="fi-FI" sz="2000" kern="0" dirty="0" err="1" smtClean="0"/>
              <a:t>attitude</a:t>
            </a:r>
            <a:r>
              <a:rPr lang="fi-FI" sz="2000" kern="0" dirty="0" smtClean="0"/>
              <a:t>, </a:t>
            </a:r>
            <a:r>
              <a:rPr lang="fi-FI" sz="2000" kern="0" dirty="0" err="1" smtClean="0"/>
              <a:t>knowledge</a:t>
            </a:r>
            <a:endParaRPr lang="fi-FI" sz="2000" kern="0" dirty="0" smtClean="0"/>
          </a:p>
          <a:p>
            <a:endParaRPr lang="fi-FI" sz="2000" kern="0" dirty="0" smtClean="0"/>
          </a:p>
          <a:p>
            <a:endParaRPr lang="fi-FI" sz="2000" kern="0" dirty="0" smtClean="0"/>
          </a:p>
          <a:p>
            <a:pPr marL="0" indent="0">
              <a:buFont typeface="Wingdings" pitchFamily="2" charset="2"/>
              <a:buNone/>
            </a:pPr>
            <a:endParaRPr lang="fi-FI" sz="2000" kern="0" dirty="0" smtClean="0"/>
          </a:p>
          <a:p>
            <a:endParaRPr lang="fi-FI" sz="2000" kern="0" dirty="0" smtClean="0"/>
          </a:p>
          <a:p>
            <a:endParaRPr lang="fi-FI" sz="2000" kern="0" dirty="0"/>
          </a:p>
        </p:txBody>
      </p:sp>
      <p:sp>
        <p:nvSpPr>
          <p:cNvPr id="12" name="Tekstiruutu 11"/>
          <p:cNvSpPr txBox="1"/>
          <p:nvPr/>
        </p:nvSpPr>
        <p:spPr>
          <a:xfrm>
            <a:off x="2101105" y="5819391"/>
            <a:ext cx="197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 smtClean="0">
                <a:solidFill>
                  <a:srgbClr val="FF0000"/>
                </a:solidFill>
              </a:rPr>
              <a:t>Put</a:t>
            </a:r>
            <a:r>
              <a:rPr lang="fi-FI" sz="1800" dirty="0" smtClean="0">
                <a:solidFill>
                  <a:srgbClr val="FF0000"/>
                </a:solidFill>
              </a:rPr>
              <a:t> on </a:t>
            </a:r>
            <a:r>
              <a:rPr lang="fi-FI" sz="1800" dirty="0" err="1" smtClean="0">
                <a:solidFill>
                  <a:srgbClr val="FF0000"/>
                </a:solidFill>
              </a:rPr>
              <a:t>your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chest</a:t>
            </a:r>
            <a:endParaRPr lang="fi-FI" sz="1800" dirty="0">
              <a:solidFill>
                <a:srgbClr val="FF0000"/>
              </a:solidFill>
            </a:endParaRPr>
          </a:p>
        </p:txBody>
      </p:sp>
      <p:sp>
        <p:nvSpPr>
          <p:cNvPr id="16" name="Tekstiruutu 15"/>
          <p:cNvSpPr txBox="1"/>
          <p:nvPr/>
        </p:nvSpPr>
        <p:spPr>
          <a:xfrm>
            <a:off x="6749305" y="5649778"/>
            <a:ext cx="190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err="1" smtClean="0">
                <a:solidFill>
                  <a:srgbClr val="FF0000"/>
                </a:solidFill>
              </a:rPr>
              <a:t>Put</a:t>
            </a:r>
            <a:r>
              <a:rPr lang="fi-FI" sz="1800" dirty="0" smtClean="0">
                <a:solidFill>
                  <a:srgbClr val="FF0000"/>
                </a:solidFill>
              </a:rPr>
              <a:t> on </a:t>
            </a:r>
            <a:r>
              <a:rPr lang="fi-FI" sz="1800" dirty="0" err="1" smtClean="0">
                <a:solidFill>
                  <a:srgbClr val="FF0000"/>
                </a:solidFill>
              </a:rPr>
              <a:t>your</a:t>
            </a:r>
            <a:r>
              <a:rPr lang="fi-FI" sz="1800" dirty="0" smtClean="0">
                <a:solidFill>
                  <a:srgbClr val="FF0000"/>
                </a:solidFill>
              </a:rPr>
              <a:t> </a:t>
            </a:r>
            <a:r>
              <a:rPr lang="fi-FI" sz="1800" dirty="0" err="1" smtClean="0">
                <a:solidFill>
                  <a:srgbClr val="FF0000"/>
                </a:solidFill>
              </a:rPr>
              <a:t>back</a:t>
            </a:r>
            <a:endParaRPr lang="fi-FI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31126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uramh\AppData\Local\Microsoft\Windows\Temporary Internet Files\Content.IE5\DQ79J0JO\MC90044131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5051"/>
            <a:ext cx="5301343" cy="530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Example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009375" y="2940186"/>
            <a:ext cx="3769453" cy="2210025"/>
          </a:xfrm>
        </p:spPr>
        <p:txBody>
          <a:bodyPr/>
          <a:lstStyle/>
          <a:p>
            <a:pPr marL="0" indent="0">
              <a:buNone/>
            </a:pPr>
            <a:r>
              <a:rPr lang="fi-FI" sz="2000" dirty="0" smtClean="0"/>
              <a:t>ME!</a:t>
            </a:r>
          </a:p>
          <a:p>
            <a:r>
              <a:rPr lang="fi-FI" sz="2000" dirty="0" smtClean="0"/>
              <a:t>Maija Hero, </a:t>
            </a:r>
            <a:r>
              <a:rPr lang="fi-FI" sz="2000" dirty="0" err="1" smtClean="0">
                <a:hlinkClick r:id="rId3"/>
              </a:rPr>
              <a:t>laura-maija.hero@metropolia.fi</a:t>
            </a:r>
            <a:r>
              <a:rPr lang="fi-FI" sz="2000" dirty="0" smtClean="0"/>
              <a:t>, </a:t>
            </a:r>
            <a:r>
              <a:rPr lang="fi-FI" sz="2000" dirty="0" err="1" smtClean="0"/>
              <a:t>cultural</a:t>
            </a:r>
            <a:r>
              <a:rPr lang="fi-FI" sz="2000" dirty="0" smtClean="0"/>
              <a:t> management</a:t>
            </a:r>
          </a:p>
          <a:p>
            <a:r>
              <a:rPr lang="fi-FI" sz="2000" dirty="0" smtClean="0"/>
              <a:t>Project </a:t>
            </a:r>
            <a:r>
              <a:rPr lang="fi-FI" sz="2000" dirty="0" err="1" smtClean="0"/>
              <a:t>manager</a:t>
            </a:r>
            <a:r>
              <a:rPr lang="fi-FI" sz="2000" dirty="0" smtClean="0"/>
              <a:t> </a:t>
            </a:r>
            <a:r>
              <a:rPr lang="fi-FI" sz="2000" dirty="0" err="1" smtClean="0"/>
              <a:t>type</a:t>
            </a:r>
            <a:r>
              <a:rPr lang="fi-FI" sz="2000" dirty="0" smtClean="0"/>
              <a:t>, </a:t>
            </a:r>
            <a:r>
              <a:rPr lang="fi-FI" sz="2000" dirty="0" err="1" smtClean="0"/>
              <a:t>organizer</a:t>
            </a:r>
            <a:r>
              <a:rPr lang="fi-FI" sz="2000" dirty="0" smtClean="0"/>
              <a:t>, </a:t>
            </a:r>
            <a:r>
              <a:rPr lang="fi-FI" sz="2000" dirty="0" err="1" smtClean="0"/>
              <a:t>creative</a:t>
            </a:r>
            <a:r>
              <a:rPr lang="fi-FI" sz="2000" dirty="0" smtClean="0"/>
              <a:t> </a:t>
            </a:r>
            <a:r>
              <a:rPr lang="fi-FI" sz="2000" dirty="0" err="1" smtClean="0"/>
              <a:t>comms</a:t>
            </a:r>
            <a:r>
              <a:rPr lang="fi-FI" sz="2000" dirty="0" smtClean="0"/>
              <a:t> person</a:t>
            </a:r>
          </a:p>
          <a:p>
            <a:r>
              <a:rPr lang="fi-FI" sz="2000" dirty="0" smtClean="0"/>
              <a:t>I </a:t>
            </a:r>
            <a:r>
              <a:rPr lang="fi-FI" sz="2000" dirty="0" err="1" smtClean="0"/>
              <a:t>know</a:t>
            </a:r>
            <a:r>
              <a:rPr lang="fi-FI" sz="2000" dirty="0" smtClean="0"/>
              <a:t> </a:t>
            </a:r>
            <a:r>
              <a:rPr lang="fi-FI" sz="2000" dirty="0" err="1" smtClean="0"/>
              <a:t>how</a:t>
            </a:r>
            <a:r>
              <a:rPr lang="fi-FI" sz="2000" dirty="0" smtClean="0"/>
              <a:t> to </a:t>
            </a:r>
            <a:r>
              <a:rPr lang="fi-FI" sz="2000" dirty="0" err="1" smtClean="0"/>
              <a:t>produce</a:t>
            </a:r>
            <a:r>
              <a:rPr lang="fi-FI" sz="2000" dirty="0" smtClean="0"/>
              <a:t> </a:t>
            </a:r>
            <a:r>
              <a:rPr lang="fi-FI" sz="2000" dirty="0" err="1" smtClean="0"/>
              <a:t>events</a:t>
            </a:r>
            <a:r>
              <a:rPr lang="fi-FI" sz="2000" dirty="0" smtClean="0"/>
              <a:t>, </a:t>
            </a:r>
            <a:r>
              <a:rPr lang="fi-FI" sz="2000" dirty="0" err="1" smtClean="0"/>
              <a:t>graphic</a:t>
            </a:r>
            <a:r>
              <a:rPr lang="fi-FI" sz="2000" dirty="0" smtClean="0"/>
              <a:t> design, management</a:t>
            </a:r>
          </a:p>
          <a:p>
            <a:endParaRPr lang="fi-FI" sz="2000" dirty="0" smtClean="0"/>
          </a:p>
          <a:p>
            <a:endParaRPr lang="fi-FI" sz="2000" dirty="0" smtClean="0"/>
          </a:p>
          <a:p>
            <a:pPr marL="0" indent="0">
              <a:buNone/>
            </a:pPr>
            <a:endParaRPr lang="fi-FI" sz="2000" dirty="0" smtClean="0"/>
          </a:p>
          <a:p>
            <a:endParaRPr lang="fi-FI" sz="2000" dirty="0" smtClean="0"/>
          </a:p>
          <a:p>
            <a:endParaRPr lang="fi-FI" sz="20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pic>
        <p:nvPicPr>
          <p:cNvPr id="13" name="Picture 2" descr="C:\Users\lauramh\AppData\Local\Microsoft\Windows\Temporary Internet Files\Content.IE5\DQ79J0JO\MC90044131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180" y="1025048"/>
            <a:ext cx="5301343" cy="530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isällön paikkamerkki 2"/>
          <p:cNvSpPr txBox="1">
            <a:spLocks/>
          </p:cNvSpPr>
          <p:nvPr/>
        </p:nvSpPr>
        <p:spPr bwMode="auto">
          <a:xfrm>
            <a:off x="5290533" y="2817490"/>
            <a:ext cx="3769453" cy="22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  <a:cs typeface="ＭＳ Ｐゴシック" pitchFamily="-110" charset="-128"/>
              </a:defRPr>
            </a:lvl1pPr>
            <a:lvl2pPr marL="53975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400" spc="100">
                <a:solidFill>
                  <a:srgbClr val="323232"/>
                </a:solidFill>
                <a:latin typeface="+mn-lt"/>
                <a:ea typeface="+mn-ea"/>
              </a:defRPr>
            </a:lvl2pPr>
            <a:lvl3pPr marL="719138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2000" spc="100">
                <a:solidFill>
                  <a:srgbClr val="323232"/>
                </a:solidFill>
                <a:latin typeface="+mn-lt"/>
                <a:ea typeface="+mn-ea"/>
              </a:defRPr>
            </a:lvl3pPr>
            <a:lvl4pPr marL="898525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pc="100">
                <a:solidFill>
                  <a:srgbClr val="323232"/>
                </a:solidFill>
                <a:latin typeface="+mn-lt"/>
                <a:ea typeface="+mn-ea"/>
              </a:defRPr>
            </a:lvl4pPr>
            <a:lvl5pPr marL="1079500" indent="-215900" algn="l" rtl="0" eaLnBrk="1" fontAlgn="base" hangingPunct="1">
              <a:spcBef>
                <a:spcPts val="200"/>
              </a:spcBef>
              <a:spcAft>
                <a:spcPct val="0"/>
              </a:spcAft>
              <a:buClr>
                <a:srgbClr val="323232"/>
              </a:buClr>
              <a:buFont typeface="Wingdings" pitchFamily="2" charset="2"/>
              <a:buChar char="§"/>
              <a:defRPr sz="1600" spc="100">
                <a:solidFill>
                  <a:srgbClr val="323232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Times" pitchFamily="18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i-FI" sz="2000" kern="0" dirty="0" smtClean="0"/>
              <a:t>WANTED!</a:t>
            </a:r>
          </a:p>
          <a:p>
            <a:r>
              <a:rPr lang="fi-FI" sz="2000" kern="0" dirty="0" smtClean="0"/>
              <a:t>I </a:t>
            </a:r>
            <a:r>
              <a:rPr lang="fi-FI" sz="2000" kern="0" dirty="0" err="1" smtClean="0"/>
              <a:t>need</a:t>
            </a:r>
            <a:r>
              <a:rPr lang="fi-FI" sz="2000" kern="0" dirty="0" smtClean="0"/>
              <a:t> in my </a:t>
            </a:r>
            <a:r>
              <a:rPr lang="fi-FI" sz="2000" kern="0" dirty="0" err="1" smtClean="0"/>
              <a:t>team</a:t>
            </a:r>
            <a:r>
              <a:rPr lang="fi-FI" sz="2000" kern="0" dirty="0" smtClean="0"/>
              <a:t>:</a:t>
            </a:r>
          </a:p>
          <a:p>
            <a:r>
              <a:rPr lang="fi-FI" sz="2000" kern="0" dirty="0" err="1" smtClean="0"/>
              <a:t>Secretary</a:t>
            </a:r>
            <a:r>
              <a:rPr lang="fi-FI" sz="2000" kern="0" dirty="0" smtClean="0"/>
              <a:t>, </a:t>
            </a:r>
            <a:r>
              <a:rPr lang="fi-FI" sz="2000" kern="0" dirty="0" err="1" smtClean="0"/>
              <a:t>reseacher</a:t>
            </a:r>
            <a:r>
              <a:rPr lang="fi-FI" sz="2000" kern="0" dirty="0" smtClean="0"/>
              <a:t>, </a:t>
            </a:r>
            <a:r>
              <a:rPr lang="fi-FI" sz="2000" kern="0" dirty="0" err="1" smtClean="0"/>
              <a:t>designers</a:t>
            </a:r>
            <a:r>
              <a:rPr lang="fi-FI" sz="2000" kern="0" dirty="0" smtClean="0"/>
              <a:t> &amp; </a:t>
            </a:r>
            <a:r>
              <a:rPr lang="fi-FI" sz="2000" kern="0" dirty="0" err="1" smtClean="0"/>
              <a:t>artists</a:t>
            </a:r>
            <a:r>
              <a:rPr lang="fi-FI" sz="2000" kern="0" dirty="0" smtClean="0"/>
              <a:t>, </a:t>
            </a:r>
            <a:r>
              <a:rPr lang="fi-FI" sz="2000" kern="0" dirty="0" err="1" smtClean="0"/>
              <a:t>health</a:t>
            </a:r>
            <a:r>
              <a:rPr lang="fi-FI" sz="2000" kern="0" dirty="0" smtClean="0"/>
              <a:t> </a:t>
            </a:r>
            <a:r>
              <a:rPr lang="fi-FI" sz="2000" kern="0" dirty="0" err="1" smtClean="0"/>
              <a:t>people</a:t>
            </a:r>
            <a:endParaRPr lang="fi-FI" sz="2000" kern="0" dirty="0" smtClean="0"/>
          </a:p>
          <a:p>
            <a:r>
              <a:rPr lang="fi-FI" sz="2000" kern="0" dirty="0" err="1" smtClean="0"/>
              <a:t>Can</a:t>
            </a:r>
            <a:r>
              <a:rPr lang="fi-FI" sz="2000" kern="0" dirty="0" smtClean="0"/>
              <a:t> </a:t>
            </a:r>
            <a:r>
              <a:rPr lang="fi-FI" sz="2000" kern="0" dirty="0" err="1" smtClean="0"/>
              <a:t>do</a:t>
            </a:r>
            <a:r>
              <a:rPr lang="fi-FI" sz="2000" kern="0" dirty="0" smtClean="0"/>
              <a:t> –</a:t>
            </a:r>
            <a:r>
              <a:rPr lang="fi-FI" sz="2000" kern="0" dirty="0" err="1" smtClean="0"/>
              <a:t>attitude</a:t>
            </a:r>
            <a:r>
              <a:rPr lang="fi-FI" sz="2000" kern="0" dirty="0" smtClean="0"/>
              <a:t> &amp; </a:t>
            </a:r>
            <a:r>
              <a:rPr lang="fi-FI" sz="2000" kern="0" dirty="0" err="1" smtClean="0"/>
              <a:t>efficient</a:t>
            </a:r>
            <a:r>
              <a:rPr lang="fi-FI" sz="2000" kern="0" dirty="0" smtClean="0"/>
              <a:t>, </a:t>
            </a:r>
            <a:r>
              <a:rPr lang="fi-FI" sz="2000" kern="0" dirty="0" err="1" smtClean="0"/>
              <a:t>result</a:t>
            </a:r>
            <a:r>
              <a:rPr lang="fi-FI" sz="2000" kern="0" dirty="0" smtClean="0"/>
              <a:t> </a:t>
            </a:r>
            <a:r>
              <a:rPr lang="fi-FI" sz="2000" kern="0" dirty="0" err="1" smtClean="0"/>
              <a:t>oriented</a:t>
            </a:r>
            <a:r>
              <a:rPr lang="fi-FI" sz="2000" kern="0" dirty="0" smtClean="0"/>
              <a:t>  </a:t>
            </a:r>
            <a:r>
              <a:rPr lang="fi-FI" sz="2000" kern="0" dirty="0" err="1" smtClean="0"/>
              <a:t>people</a:t>
            </a:r>
            <a:endParaRPr lang="fi-FI" sz="2000" kern="0" dirty="0" smtClean="0"/>
          </a:p>
          <a:p>
            <a:r>
              <a:rPr lang="fi-FI" sz="2000" kern="0" dirty="0" err="1" smtClean="0"/>
              <a:t>parties</a:t>
            </a:r>
            <a:r>
              <a:rPr lang="fi-FI" sz="2000" kern="0" dirty="0" smtClean="0"/>
              <a:t> </a:t>
            </a:r>
          </a:p>
          <a:p>
            <a:r>
              <a:rPr lang="fi-FI" sz="2000" kern="0" dirty="0" err="1" smtClean="0"/>
              <a:t>Someone</a:t>
            </a:r>
            <a:r>
              <a:rPr lang="fi-FI" sz="2000" kern="0" dirty="0" smtClean="0"/>
              <a:t> </a:t>
            </a:r>
            <a:r>
              <a:rPr lang="fi-FI" sz="2000" kern="0" dirty="0" err="1" smtClean="0"/>
              <a:t>who</a:t>
            </a:r>
            <a:r>
              <a:rPr lang="fi-FI" sz="2000" kern="0" dirty="0" smtClean="0"/>
              <a:t> </a:t>
            </a:r>
            <a:r>
              <a:rPr lang="fi-FI" sz="2000" kern="0" dirty="0" err="1" smtClean="0"/>
              <a:t>has</a:t>
            </a:r>
            <a:r>
              <a:rPr lang="fi-FI" sz="2000" kern="0" dirty="0" smtClean="0"/>
              <a:t> a </a:t>
            </a:r>
            <a:r>
              <a:rPr lang="fi-FI" sz="2000" kern="0" dirty="0" err="1" smtClean="0"/>
              <a:t>car</a:t>
            </a:r>
            <a:r>
              <a:rPr lang="fi-FI" sz="2000" kern="0" dirty="0" smtClean="0"/>
              <a:t> &amp; </a:t>
            </a:r>
            <a:r>
              <a:rPr lang="fi-FI" sz="2000" kern="0" dirty="0" err="1" smtClean="0"/>
              <a:t>cottage</a:t>
            </a:r>
            <a:endParaRPr lang="fi-FI" sz="2000" kern="0" dirty="0" smtClean="0"/>
          </a:p>
          <a:p>
            <a:endParaRPr lang="fi-FI" sz="2000" kern="0" dirty="0" smtClean="0"/>
          </a:p>
          <a:p>
            <a:endParaRPr lang="fi-FI" sz="2000" kern="0" dirty="0" smtClean="0"/>
          </a:p>
          <a:p>
            <a:pPr marL="0" indent="0">
              <a:buFont typeface="Wingdings" pitchFamily="2" charset="2"/>
              <a:buNone/>
            </a:pPr>
            <a:endParaRPr lang="fi-FI" sz="2000" kern="0" dirty="0" smtClean="0"/>
          </a:p>
          <a:p>
            <a:endParaRPr lang="fi-FI" sz="2000" kern="0" dirty="0" smtClean="0"/>
          </a:p>
          <a:p>
            <a:endParaRPr lang="fi-FI" sz="2000" kern="0" dirty="0"/>
          </a:p>
        </p:txBody>
      </p:sp>
    </p:spTree>
    <p:extLst>
      <p:ext uri="{BB962C8B-B14F-4D97-AF65-F5344CB8AC3E}">
        <p14:creationId xmlns:p14="http://schemas.microsoft.com/office/powerpoint/2010/main" val="2872922484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FORM MULTIDICIPLINARY TEAMS!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Read Me! &amp; </a:t>
            </a:r>
            <a:r>
              <a:rPr lang="fi-FI" dirty="0" err="1" smtClean="0"/>
              <a:t>Wanted</a:t>
            </a:r>
            <a:r>
              <a:rPr lang="fi-FI" dirty="0" smtClean="0"/>
              <a:t>! </a:t>
            </a:r>
            <a:r>
              <a:rPr lang="fi-FI" dirty="0" err="1" smtClean="0"/>
              <a:t>Papers</a:t>
            </a:r>
            <a:r>
              <a:rPr lang="fi-FI" dirty="0" smtClean="0"/>
              <a:t>: </a:t>
            </a:r>
            <a:r>
              <a:rPr lang="fi-FI" dirty="0" err="1" smtClean="0"/>
              <a:t>find</a:t>
            </a:r>
            <a:r>
              <a:rPr lang="fi-FI" dirty="0" smtClean="0"/>
              <a:t> </a:t>
            </a:r>
            <a:r>
              <a:rPr lang="fi-FI" dirty="0" err="1" smtClean="0"/>
              <a:t>competencies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would</a:t>
            </a:r>
            <a:r>
              <a:rPr lang="fi-FI" dirty="0" smtClean="0"/>
              <a:t> </a:t>
            </a:r>
            <a:r>
              <a:rPr lang="fi-FI" dirty="0" err="1" smtClean="0"/>
              <a:t>need</a:t>
            </a:r>
            <a:r>
              <a:rPr lang="fi-FI" dirty="0" smtClean="0"/>
              <a:t> in a </a:t>
            </a:r>
            <a:r>
              <a:rPr lang="fi-FI" dirty="0" err="1" smtClean="0"/>
              <a:t>dream</a:t>
            </a:r>
            <a:r>
              <a:rPr lang="fi-FI" dirty="0" smtClean="0"/>
              <a:t> </a:t>
            </a:r>
            <a:r>
              <a:rPr lang="fi-FI" dirty="0" err="1" smtClean="0"/>
              <a:t>team</a:t>
            </a:r>
            <a:endParaRPr lang="fi-FI" dirty="0"/>
          </a:p>
          <a:p>
            <a:r>
              <a:rPr lang="fi-FI" dirty="0" smtClean="0"/>
              <a:t>5 </a:t>
            </a:r>
            <a:r>
              <a:rPr lang="fi-FI" dirty="0" err="1" smtClean="0"/>
              <a:t>persons</a:t>
            </a:r>
            <a:r>
              <a:rPr lang="fi-FI" dirty="0" smtClean="0"/>
              <a:t> in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team</a:t>
            </a:r>
            <a:endParaRPr lang="fi-FI" dirty="0" smtClean="0"/>
          </a:p>
          <a:p>
            <a:r>
              <a:rPr lang="fi-FI" dirty="0" err="1" smtClean="0"/>
              <a:t>Multidiciplinary</a:t>
            </a:r>
            <a:r>
              <a:rPr lang="fi-FI" dirty="0" smtClean="0"/>
              <a:t>!! </a:t>
            </a:r>
          </a:p>
          <a:p>
            <a:r>
              <a:rPr lang="fi-FI" dirty="0" err="1" smtClean="0"/>
              <a:t>Collect</a:t>
            </a:r>
            <a:r>
              <a:rPr lang="fi-FI" dirty="0" smtClean="0"/>
              <a:t> the ME! </a:t>
            </a:r>
            <a:r>
              <a:rPr lang="fi-FI" dirty="0" err="1" smtClean="0"/>
              <a:t>Papers</a:t>
            </a:r>
            <a:r>
              <a:rPr lang="fi-FI" dirty="0" smtClean="0"/>
              <a:t> of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dream</a:t>
            </a:r>
            <a:r>
              <a:rPr lang="fi-FI" dirty="0" smtClean="0"/>
              <a:t> </a:t>
            </a:r>
            <a:r>
              <a:rPr lang="fi-FI" dirty="0" err="1" smtClean="0"/>
              <a:t>team</a:t>
            </a:r>
            <a:r>
              <a:rPr lang="fi-FI" dirty="0" smtClean="0"/>
              <a:t> &gt; </a:t>
            </a:r>
            <a:r>
              <a:rPr lang="fi-FI" dirty="0" err="1" smtClean="0"/>
              <a:t>give</a:t>
            </a:r>
            <a:r>
              <a:rPr lang="fi-FI" dirty="0" smtClean="0"/>
              <a:t> to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mentor</a:t>
            </a:r>
            <a:endParaRPr lang="fi-FI" dirty="0" smtClean="0"/>
          </a:p>
          <a:p>
            <a:r>
              <a:rPr lang="fi-FI" dirty="0" err="1" smtClean="0"/>
              <a:t>Agree</a:t>
            </a:r>
            <a:r>
              <a:rPr lang="fi-FI" dirty="0" smtClean="0"/>
              <a:t> a </a:t>
            </a:r>
            <a:r>
              <a:rPr lang="fi-FI" dirty="0" err="1" smtClean="0"/>
              <a:t>way</a:t>
            </a:r>
            <a:r>
              <a:rPr lang="fi-FI" dirty="0" smtClean="0"/>
              <a:t> to </a:t>
            </a:r>
            <a:r>
              <a:rPr lang="fi-FI" dirty="0" err="1" smtClean="0"/>
              <a:t>communicate</a:t>
            </a:r>
            <a:r>
              <a:rPr lang="fi-FI" dirty="0" smtClean="0"/>
              <a:t> &amp; </a:t>
            </a:r>
            <a:r>
              <a:rPr lang="fi-FI" dirty="0" err="1" smtClean="0"/>
              <a:t>manage</a:t>
            </a:r>
            <a:r>
              <a:rPr lang="fi-FI" dirty="0" smtClean="0"/>
              <a:t> the </a:t>
            </a:r>
            <a:r>
              <a:rPr lang="fi-FI" dirty="0" err="1" smtClean="0"/>
              <a:t>team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Ask</a:t>
            </a:r>
            <a:r>
              <a:rPr lang="fi-FI" dirty="0" smtClean="0"/>
              <a:t>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mentor</a:t>
            </a:r>
            <a:r>
              <a:rPr lang="fi-FI" dirty="0" smtClean="0"/>
              <a:t>:</a:t>
            </a:r>
          </a:p>
          <a:p>
            <a:pPr lvl="1"/>
            <a:r>
              <a:rPr lang="fi-FI" dirty="0"/>
              <a:t> </a:t>
            </a:r>
            <a:r>
              <a:rPr lang="fi-FI" dirty="0" err="1" smtClean="0"/>
              <a:t>When</a:t>
            </a:r>
            <a:r>
              <a:rPr lang="fi-FI" dirty="0" smtClean="0"/>
              <a:t> &amp; </a:t>
            </a:r>
            <a:r>
              <a:rPr lang="fi-FI" dirty="0" err="1" smtClean="0"/>
              <a:t>where</a:t>
            </a:r>
            <a:r>
              <a:rPr lang="fi-FI" dirty="0" smtClean="0"/>
              <a:t> the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starts</a:t>
            </a:r>
            <a:r>
              <a:rPr lang="fi-FI" dirty="0" smtClean="0"/>
              <a:t> 7.2?</a:t>
            </a:r>
          </a:p>
          <a:p>
            <a:pPr lvl="1"/>
            <a:endParaRPr lang="fi-FI" dirty="0" smtClean="0"/>
          </a:p>
          <a:p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27192688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Kalvosarja_pohja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3418</TotalTime>
  <Words>493</Words>
  <Application>Microsoft Office PowerPoint</Application>
  <PresentationFormat>Näytössä katseltava diaesitys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  <vt:variant>
        <vt:lpstr>Mukautetut diaesitykset</vt:lpstr>
      </vt:variant>
      <vt:variant>
        <vt:i4>18</vt:i4>
      </vt:variant>
    </vt:vector>
  </HeadingPairs>
  <TitlesOfParts>
    <vt:vector size="27" baseType="lpstr">
      <vt:lpstr>Kalvosarja_pohja_suo</vt:lpstr>
      <vt:lpstr>MINNO® Innovation Project 24.1.2014 </vt:lpstr>
      <vt:lpstr>Agenda (Finnish)</vt:lpstr>
      <vt:lpstr>Agenda (English briefs)</vt:lpstr>
      <vt:lpstr>World Café – Goal: 1000 ideas  </vt:lpstr>
      <vt:lpstr>Find a project table </vt:lpstr>
      <vt:lpstr>Write 2 papers</vt:lpstr>
      <vt:lpstr>Example</vt:lpstr>
      <vt:lpstr>FORM MULTIDICIPLINARY TEAMS!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Projektihallinnan tietotekniset työkalut 3 op KU00AA19-3001</dc:title>
  <dc:creator>Administrator</dc:creator>
  <cp:lastModifiedBy>Administrator</cp:lastModifiedBy>
  <cp:revision>7</cp:revision>
  <dcterms:created xsi:type="dcterms:W3CDTF">2014-01-09T13:27:10Z</dcterms:created>
  <dcterms:modified xsi:type="dcterms:W3CDTF">2014-01-23T20:46:40Z</dcterms:modified>
</cp:coreProperties>
</file>