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99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5143500" type="screen16x9"/>
  <p:notesSz cx="6797675" cy="9982200"/>
  <p:defaultTextStyle>
    <a:defPPr>
      <a:defRPr lang="fi-FI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6C67"/>
    <a:srgbClr val="A29791"/>
    <a:srgbClr val="EA780B"/>
    <a:srgbClr val="FFE114"/>
    <a:srgbClr val="E6E6E6"/>
    <a:srgbClr val="14A019"/>
    <a:srgbClr val="382F2D"/>
    <a:srgbClr val="FDC82F"/>
    <a:srgbClr val="FFA100"/>
    <a:srgbClr val="EBE6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eematyyli 1 - Korostu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Vaalea tyyli 2 - Korostus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Normaali tyyli 1 - Korostu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Normaali tyyli 3 - Korostu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43" autoAdjust="0"/>
  </p:normalViewPr>
  <p:slideViewPr>
    <p:cSldViewPr snapToObjects="1">
      <p:cViewPr>
        <p:scale>
          <a:sx n="86" d="100"/>
          <a:sy n="86" d="100"/>
        </p:scale>
        <p:origin x="-715" y="-365"/>
      </p:cViewPr>
      <p:guideLst>
        <p:guide orient="horz" pos="3111"/>
        <p:guide orient="horz" pos="2867"/>
        <p:guide orient="horz" pos="599"/>
        <p:guide orient="horz" pos="509"/>
        <p:guide orient="horz" pos="3239"/>
        <p:guide orient="horz" pos="100"/>
        <p:guide orient="horz" pos="758"/>
        <p:guide orient="horz" pos="1257"/>
        <p:guide orient="horz" pos="2028"/>
        <p:guide pos="5465"/>
        <p:guide pos="295"/>
        <p:guide pos="3447"/>
        <p:guide pos="36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-2196" y="-96"/>
      </p:cViewPr>
      <p:guideLst>
        <p:guide orient="horz" pos="3144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2928875" y="378958"/>
            <a:ext cx="3398837" cy="235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r"/>
            <a:endParaRPr lang="fi-FI" sz="900" dirty="0">
              <a:solidFill>
                <a:srgbClr val="A29791"/>
              </a:solidFill>
              <a:latin typeface="Verdana"/>
              <a:cs typeface="Verdana"/>
            </a:endParaRPr>
          </a:p>
        </p:txBody>
      </p:sp>
      <p:sp>
        <p:nvSpPr>
          <p:cNvPr id="3" name="Päiväyksen paikkamerkki 2"/>
          <p:cNvSpPr>
            <a:spLocks noGrp="1"/>
          </p:cNvSpPr>
          <p:nvPr>
            <p:ph type="dt" sz="quarter" idx="1"/>
          </p:nvPr>
        </p:nvSpPr>
        <p:spPr>
          <a:xfrm>
            <a:off x="2920483" y="628510"/>
            <a:ext cx="3405656" cy="235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F3627-FDD5-476B-BE64-D32C9D060F7C}" type="datetime1">
              <a:rPr lang="fi-FI" sz="900" smtClean="0">
                <a:solidFill>
                  <a:srgbClr val="A29791"/>
                </a:solidFill>
                <a:latin typeface="Verdana"/>
                <a:cs typeface="Verdana"/>
              </a:rPr>
              <a:t>5.12.2013</a:t>
            </a:fld>
            <a:endParaRPr lang="fi-FI" sz="900" dirty="0">
              <a:solidFill>
                <a:srgbClr val="A29791"/>
              </a:solidFill>
              <a:latin typeface="Verdana"/>
              <a:cs typeface="Verdana"/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524720" y="9409147"/>
            <a:ext cx="2818983" cy="235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ECF5-FFF5-954D-857E-73DEFF8B3729}" type="slidenum">
              <a:rPr sz="900">
                <a:solidFill>
                  <a:srgbClr val="A29791"/>
                </a:solidFill>
                <a:latin typeface="Verdana"/>
                <a:cs typeface="Verdana"/>
              </a:rPr>
              <a:pPr/>
              <a:t>‹#›</a:t>
            </a:fld>
            <a:endParaRPr lang="fi-FI" sz="900" dirty="0">
              <a:solidFill>
                <a:srgbClr val="A29791"/>
              </a:solidFill>
              <a:latin typeface="Verdana"/>
              <a:cs typeface="Verdan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460800" y="9410400"/>
            <a:ext cx="2793600" cy="2376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endParaRPr lang="en-US" sz="900">
              <a:solidFill>
                <a:srgbClr val="A2979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73779340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3458310" y="300774"/>
            <a:ext cx="2961717" cy="235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00" b="0" i="0">
                <a:solidFill>
                  <a:srgbClr val="A29791"/>
                </a:solidFill>
                <a:latin typeface="Verdana"/>
                <a:cs typeface="Verdana"/>
              </a:defRPr>
            </a:lvl1pPr>
          </a:lstStyle>
          <a:p>
            <a:endParaRPr lang="fi-FI" dirty="0"/>
          </a:p>
        </p:txBody>
      </p:sp>
      <p:sp>
        <p:nvSpPr>
          <p:cNvPr id="3" name="Päiväyksen paikkamerkki 2"/>
          <p:cNvSpPr>
            <a:spLocks noGrp="1"/>
          </p:cNvSpPr>
          <p:nvPr>
            <p:ph type="dt" idx="1"/>
          </p:nvPr>
        </p:nvSpPr>
        <p:spPr>
          <a:xfrm>
            <a:off x="3458310" y="547238"/>
            <a:ext cx="2961717" cy="235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00" b="0" i="0">
                <a:solidFill>
                  <a:srgbClr val="A29791"/>
                </a:solidFill>
                <a:latin typeface="Verdana"/>
                <a:cs typeface="Verdana"/>
              </a:defRPr>
            </a:lvl1pPr>
          </a:lstStyle>
          <a:p>
            <a:fld id="{133F1CB8-5427-4919-8646-33A0D7D52900}" type="datetime1">
              <a:rPr lang="fi-FI" smtClean="0"/>
              <a:t>5.12.2013</a:t>
            </a:fld>
            <a:endParaRPr lang="fi-FI" dirty="0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71438" y="998538"/>
            <a:ext cx="66548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 dirty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377649" y="5076419"/>
            <a:ext cx="6042378" cy="3945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osoittamalla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458310" y="9410400"/>
            <a:ext cx="2961717" cy="235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bg2"/>
                </a:solidFill>
              </a:defRPr>
            </a:lvl1pPr>
          </a:lstStyle>
          <a:p>
            <a:fld id="{CADD9A0B-47F8-224F-B6EA-0951C917CE4A}" type="slidenum">
              <a:rPr lang="fi-FI"/>
              <a:pPr/>
              <a:t>‹#›</a:t>
            </a:fld>
            <a:endParaRPr lang="fi-F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"/>
          </p:nvPr>
        </p:nvSpPr>
        <p:spPr>
          <a:xfrm>
            <a:off x="460800" y="9410400"/>
            <a:ext cx="2793600" cy="237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US" sz="900">
                <a:solidFill>
                  <a:schemeClr val="bg2"/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392671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lnSpc>
        <a:spcPts val="1600"/>
      </a:lnSpc>
      <a:defRPr sz="1000" kern="1200">
        <a:solidFill>
          <a:srgbClr val="7B6C67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lnSpc>
        <a:spcPts val="1600"/>
      </a:lnSpc>
      <a:defRPr sz="1000" kern="1200">
        <a:solidFill>
          <a:srgbClr val="7B6C67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lnSpc>
        <a:spcPts val="1600"/>
      </a:lnSpc>
      <a:defRPr sz="1000" kern="1200">
        <a:solidFill>
          <a:srgbClr val="7B6C67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lnSpc>
        <a:spcPts val="1600"/>
      </a:lnSpc>
      <a:defRPr sz="1000" kern="1200">
        <a:solidFill>
          <a:srgbClr val="7B6C67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lnSpc>
        <a:spcPts val="1600"/>
      </a:lnSpc>
      <a:defRPr sz="1000" kern="1200">
        <a:solidFill>
          <a:srgbClr val="7B6C67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33F1CB8-5427-4919-8646-33A0D7D52900}" type="datetime1">
              <a:rPr lang="fi-FI" smtClean="0"/>
              <a:t>5.12.2013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DD9A0B-47F8-224F-B6EA-0951C917CE4A}" type="slidenum">
              <a:rPr lang="fi-FI" smtClean="0"/>
              <a:pPr/>
              <a:t>1</a:t>
            </a:fld>
            <a:endParaRPr lang="fi-F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89027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riola Title 1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/>
          <p:cNvSpPr>
            <a:spLocks noGrp="1"/>
          </p:cNvSpPr>
          <p:nvPr>
            <p:ph type="ctrTitle"/>
          </p:nvPr>
        </p:nvSpPr>
        <p:spPr>
          <a:xfrm>
            <a:off x="467999" y="1203598"/>
            <a:ext cx="5292000" cy="756000"/>
          </a:xfrm>
          <a:prstGeom prst="rect">
            <a:avLst/>
          </a:prstGeom>
        </p:spPr>
        <p:txBody>
          <a:bodyPr lIns="90000" rIns="90000" anchor="ctr">
            <a:normAutofit/>
          </a:bodyPr>
          <a:lstStyle>
            <a:lvl1pPr algn="l">
              <a:defRPr sz="2000" b="1" i="0">
                <a:solidFill>
                  <a:srgbClr val="FFA100"/>
                </a:solidFill>
                <a:latin typeface="Verdana"/>
                <a:cs typeface="Verdana"/>
              </a:defRPr>
            </a:lvl1pPr>
          </a:lstStyle>
          <a:p>
            <a:r>
              <a:rPr lang="fi-FI" noProof="0" smtClean="0"/>
              <a:t>Muokkaa perustyyl. napsautt.</a:t>
            </a:r>
            <a:endParaRPr lang="en-GB" noProof="0"/>
          </a:p>
        </p:txBody>
      </p:sp>
      <p:sp>
        <p:nvSpPr>
          <p:cNvPr id="8" name="Alaotsikko 2"/>
          <p:cNvSpPr>
            <a:spLocks noGrp="1"/>
          </p:cNvSpPr>
          <p:nvPr>
            <p:ph type="subTitle" idx="1"/>
          </p:nvPr>
        </p:nvSpPr>
        <p:spPr>
          <a:xfrm>
            <a:off x="468000" y="1993890"/>
            <a:ext cx="5004000" cy="1224000"/>
          </a:xfrm>
          <a:prstGeom prst="rect">
            <a:avLst/>
          </a:prstGeom>
        </p:spPr>
        <p:txBody>
          <a:bodyPr lIns="90000" rIns="90000">
            <a:normAutofit/>
          </a:bodyPr>
          <a:lstStyle>
            <a:lvl1pPr marL="0" indent="0" algn="l">
              <a:buNone/>
              <a:defRPr sz="1600" b="0" i="0">
                <a:solidFill>
                  <a:srgbClr val="7B6C67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noProof="0" smtClean="0"/>
              <a:t>Muokkaa alaotsikon perustyyliä napsautt.</a:t>
            </a:r>
            <a:endParaRPr lang="en-GB" noProof="0" dirty="0"/>
          </a:p>
        </p:txBody>
      </p:sp>
      <p:sp>
        <p:nvSpPr>
          <p:cNvPr id="15" name="Tekstiruutu 14"/>
          <p:cNvSpPr txBox="1"/>
          <p:nvPr userDrawn="1"/>
        </p:nvSpPr>
        <p:spPr>
          <a:xfrm>
            <a:off x="3743323" y="4869506"/>
            <a:ext cx="11001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A5095F8-E5F2-49BF-96D3-DAB425E3BE78}" type="datetime1">
              <a:rPr lang="fi-FI" sz="900" smtClean="0">
                <a:solidFill>
                  <a:srgbClr val="A29791"/>
                </a:solidFill>
              </a:rPr>
              <a:pPr/>
              <a:t>5.12.2013</a:t>
            </a:fld>
            <a:endParaRPr lang="fi-FI" sz="900" dirty="0">
              <a:solidFill>
                <a:srgbClr val="A29791"/>
              </a:solidFill>
            </a:endParaRPr>
          </a:p>
        </p:txBody>
      </p:sp>
      <p:pic>
        <p:nvPicPr>
          <p:cNvPr id="6" name="Kuva 5" descr="OriolaKD_logo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0550" y="498873"/>
            <a:ext cx="1423000" cy="43682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iola Section v.8">
    <p:bg bwMode="auto"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/>
          <p:cNvSpPr>
            <a:spLocks noGrp="1"/>
          </p:cNvSpPr>
          <p:nvPr>
            <p:ph type="ctrTitle"/>
          </p:nvPr>
        </p:nvSpPr>
        <p:spPr>
          <a:xfrm>
            <a:off x="468000" y="1203598"/>
            <a:ext cx="6084000" cy="756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000" b="1" i="0">
                <a:solidFill>
                  <a:srgbClr val="FFA100"/>
                </a:solidFill>
                <a:latin typeface="Verdana"/>
                <a:cs typeface="Verdana"/>
              </a:defRPr>
            </a:lvl1pPr>
          </a:lstStyle>
          <a:p>
            <a:r>
              <a:rPr lang="fi-FI" noProof="0" smtClean="0"/>
              <a:t>Muokkaa perustyyl. napsautt.</a:t>
            </a:r>
            <a:endParaRPr lang="en-GB" noProof="0"/>
          </a:p>
        </p:txBody>
      </p:sp>
      <p:sp>
        <p:nvSpPr>
          <p:cNvPr id="8" name="Alaotsikko 2"/>
          <p:cNvSpPr>
            <a:spLocks noGrp="1"/>
          </p:cNvSpPr>
          <p:nvPr>
            <p:ph type="subTitle" idx="1"/>
          </p:nvPr>
        </p:nvSpPr>
        <p:spPr>
          <a:xfrm>
            <a:off x="468000" y="1995686"/>
            <a:ext cx="6084000" cy="108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rgbClr val="7B6C67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noProof="0" smtClean="0"/>
              <a:t>Muokkaa alaotsikon perustyyliä napsautt.</a:t>
            </a:r>
            <a:endParaRPr lang="en-GB" noProof="0"/>
          </a:p>
        </p:txBody>
      </p:sp>
      <p:sp>
        <p:nvSpPr>
          <p:cNvPr id="10" name="Tekstiruutu 9"/>
          <p:cNvSpPr txBox="1"/>
          <p:nvPr userDrawn="1"/>
        </p:nvSpPr>
        <p:spPr>
          <a:xfrm>
            <a:off x="360000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  <p:pic>
        <p:nvPicPr>
          <p:cNvPr id="6" name="Kuva 5" descr="OriolaKD_logo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0550" y="498873"/>
            <a:ext cx="1423000" cy="43682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riola Table of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467544" y="159482"/>
            <a:ext cx="8208144" cy="648556"/>
          </a:xfrm>
          <a:prstGeom prst="rect">
            <a:avLst/>
          </a:prstGeom>
        </p:spPr>
        <p:txBody>
          <a:bodyPr/>
          <a:lstStyle/>
          <a:p>
            <a:r>
              <a:rPr lang="en-GB" noProof="0" smtClean="0"/>
              <a:t>Table of Content</a:t>
            </a:r>
            <a:endParaRPr lang="en-GB" noProof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000" y="951570"/>
            <a:ext cx="8208000" cy="3600000"/>
          </a:xfrm>
          <a:prstGeom prst="rect">
            <a:avLst/>
          </a:prstGeom>
        </p:spPr>
        <p:txBody>
          <a:bodyPr/>
          <a:lstStyle>
            <a:lvl1pPr marL="396900" indent="-342900">
              <a:spcAft>
                <a:spcPts val="600"/>
              </a:spcAft>
              <a:buFont typeface="Wingdings" charset="2"/>
              <a:buAutoNum type="arabicPlain"/>
              <a:defRPr>
                <a:solidFill>
                  <a:srgbClr val="7B6C67"/>
                </a:solidFill>
              </a:defRPr>
            </a:lvl1pPr>
            <a:lvl2pPr>
              <a:defRPr>
                <a:solidFill>
                  <a:srgbClr val="7B6C67"/>
                </a:solidFill>
              </a:defRPr>
            </a:lvl2pPr>
            <a:lvl3pPr>
              <a:defRPr>
                <a:solidFill>
                  <a:srgbClr val="7B6C67"/>
                </a:solidFill>
              </a:defRPr>
            </a:lvl3pPr>
            <a:lvl4pPr>
              <a:defRPr>
                <a:solidFill>
                  <a:srgbClr val="7B6C67"/>
                </a:solidFill>
              </a:defRPr>
            </a:lvl4pPr>
            <a:lvl5pPr>
              <a:defRPr>
                <a:solidFill>
                  <a:srgbClr val="7B6C67"/>
                </a:solidFill>
              </a:defRPr>
            </a:lvl5pPr>
          </a:lstStyle>
          <a:p>
            <a:pPr lvl="0"/>
            <a:r>
              <a:rPr lang="fi-FI" noProof="0" smtClean="0"/>
              <a:t>Muokkaa tekstin perustyylejä napsauttamalla</a:t>
            </a:r>
          </a:p>
        </p:txBody>
      </p:sp>
      <p:pic>
        <p:nvPicPr>
          <p:cNvPr id="7" name="Kuva 6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8" name="Kuva 7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9" name="Kuva 8" descr="Oriola_aalto_pien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sp>
        <p:nvSpPr>
          <p:cNvPr id="12" name="Tekstiruutu 11"/>
          <p:cNvSpPr txBox="1"/>
          <p:nvPr userDrawn="1"/>
        </p:nvSpPr>
        <p:spPr>
          <a:xfrm>
            <a:off x="360000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iola Name+Contact">
    <p:bg bwMode="auto"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/>
          <p:cNvSpPr>
            <a:spLocks noGrp="1"/>
          </p:cNvSpPr>
          <p:nvPr>
            <p:ph type="ctrTitle"/>
          </p:nvPr>
        </p:nvSpPr>
        <p:spPr>
          <a:xfrm>
            <a:off x="468000" y="807554"/>
            <a:ext cx="6096000" cy="76478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000" b="1" i="0">
                <a:solidFill>
                  <a:srgbClr val="FFA100"/>
                </a:solidFill>
                <a:latin typeface="Verdana"/>
                <a:cs typeface="Verdana"/>
              </a:defRPr>
            </a:lvl1pPr>
          </a:lstStyle>
          <a:p>
            <a:r>
              <a:rPr lang="fi-FI" noProof="0" smtClean="0"/>
              <a:t>Muokkaa perustyyl. napsautt.</a:t>
            </a:r>
            <a:endParaRPr lang="en-GB" noProof="0"/>
          </a:p>
        </p:txBody>
      </p:sp>
      <p:sp>
        <p:nvSpPr>
          <p:cNvPr id="8" name="Alaotsikko 2"/>
          <p:cNvSpPr>
            <a:spLocks noGrp="1"/>
          </p:cNvSpPr>
          <p:nvPr>
            <p:ph type="subTitle" idx="1"/>
          </p:nvPr>
        </p:nvSpPr>
        <p:spPr>
          <a:xfrm>
            <a:off x="468000" y="1579164"/>
            <a:ext cx="6096000" cy="11062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rgbClr val="7B6C67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noProof="0" smtClean="0"/>
              <a:t>Muokkaa alaotsikon perustyyliä napsautt.</a:t>
            </a:r>
            <a:endParaRPr lang="en-GB" noProof="0"/>
          </a:p>
        </p:txBody>
      </p:sp>
      <p:sp>
        <p:nvSpPr>
          <p:cNvPr id="6" name="Tekstiruutu 5"/>
          <p:cNvSpPr txBox="1"/>
          <p:nvPr userDrawn="1"/>
        </p:nvSpPr>
        <p:spPr>
          <a:xfrm>
            <a:off x="359532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iola Outro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ruutu 5"/>
          <p:cNvSpPr txBox="1"/>
          <p:nvPr userDrawn="1"/>
        </p:nvSpPr>
        <p:spPr>
          <a:xfrm>
            <a:off x="359532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  <p:pic>
        <p:nvPicPr>
          <p:cNvPr id="4" name="Kuva 3" descr="OriolaKD_logo_slogan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6651" y="1009650"/>
            <a:ext cx="3789774" cy="117989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iola Content/Txt v.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000" y="951570"/>
            <a:ext cx="8208000" cy="360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B6C67"/>
                </a:solidFill>
              </a:defRPr>
            </a:lvl1pPr>
            <a:lvl2pPr>
              <a:defRPr>
                <a:solidFill>
                  <a:srgbClr val="7B6C67"/>
                </a:solidFill>
              </a:defRPr>
            </a:lvl2pPr>
            <a:lvl3pPr>
              <a:defRPr>
                <a:solidFill>
                  <a:srgbClr val="7B6C67"/>
                </a:solidFill>
              </a:defRPr>
            </a:lvl3pPr>
            <a:lvl4pPr>
              <a:defRPr>
                <a:solidFill>
                  <a:srgbClr val="7B6C67"/>
                </a:solidFill>
              </a:defRPr>
            </a:lvl4pPr>
            <a:lvl5pPr>
              <a:defRPr>
                <a:solidFill>
                  <a:srgbClr val="7B6C67"/>
                </a:solidFill>
              </a:defRPr>
            </a:lvl5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pic>
        <p:nvPicPr>
          <p:cNvPr id="7" name="Kuva 6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8" name="Kuva 7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9" name="Kuva 8" descr="Oriola_aalto_pien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sp>
        <p:nvSpPr>
          <p:cNvPr id="12" name="Tekstiruutu 11"/>
          <p:cNvSpPr txBox="1"/>
          <p:nvPr userDrawn="1"/>
        </p:nvSpPr>
        <p:spPr>
          <a:xfrm>
            <a:off x="359532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iola Content/Txt v.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7544" y="951569"/>
            <a:ext cx="8208144" cy="374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B6C67"/>
                </a:solidFill>
              </a:defRPr>
            </a:lvl1pPr>
            <a:lvl2pPr>
              <a:defRPr>
                <a:solidFill>
                  <a:srgbClr val="7B6C67"/>
                </a:solidFill>
              </a:defRPr>
            </a:lvl2pPr>
            <a:lvl3pPr>
              <a:defRPr>
                <a:solidFill>
                  <a:srgbClr val="7B6C67"/>
                </a:solidFill>
              </a:defRPr>
            </a:lvl3pPr>
            <a:lvl4pPr>
              <a:defRPr>
                <a:solidFill>
                  <a:srgbClr val="7B6C67"/>
                </a:solidFill>
              </a:defRPr>
            </a:lvl4pPr>
            <a:lvl5pPr>
              <a:defRPr>
                <a:solidFill>
                  <a:srgbClr val="7B6C67"/>
                </a:solidFill>
              </a:defRPr>
            </a:lvl5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6" name="Tekstiruutu 5"/>
          <p:cNvSpPr txBox="1"/>
          <p:nvPr userDrawn="1"/>
        </p:nvSpPr>
        <p:spPr>
          <a:xfrm>
            <a:off x="360000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iola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ruutu 5"/>
          <p:cNvSpPr txBox="1"/>
          <p:nvPr userDrawn="1"/>
        </p:nvSpPr>
        <p:spPr>
          <a:xfrm>
            <a:off x="360000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1019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iola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ruutu 5"/>
          <p:cNvSpPr txBox="1"/>
          <p:nvPr userDrawn="1"/>
        </p:nvSpPr>
        <p:spPr>
          <a:xfrm>
            <a:off x="360000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16948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iola Content/Txt+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159482"/>
            <a:ext cx="8208144" cy="648000"/>
          </a:xfrm>
          <a:prstGeom prst="rect">
            <a:avLst/>
          </a:prstGeom>
        </p:spPr>
        <p:txBody>
          <a:bodyPr/>
          <a:lstStyle/>
          <a:p>
            <a:r>
              <a:rPr lang="fi-FI" noProof="0" smtClean="0"/>
              <a:t>Muokkaa perustyyl. napsautt.</a:t>
            </a:r>
            <a:endParaRPr lang="en-GB" noProof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000" y="951570"/>
            <a:ext cx="4978701" cy="374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B6C67"/>
                </a:solidFill>
              </a:defRPr>
            </a:lvl1pPr>
            <a:lvl2pPr>
              <a:defRPr>
                <a:solidFill>
                  <a:srgbClr val="7B6C67"/>
                </a:solidFill>
              </a:defRPr>
            </a:lvl2pPr>
            <a:lvl3pPr>
              <a:defRPr>
                <a:solidFill>
                  <a:srgbClr val="7B6C67"/>
                </a:solidFill>
              </a:defRPr>
            </a:lvl3pPr>
            <a:lvl4pPr>
              <a:defRPr>
                <a:solidFill>
                  <a:srgbClr val="7B6C67"/>
                </a:solidFill>
              </a:defRPr>
            </a:lvl4pPr>
            <a:lvl5pPr>
              <a:defRPr>
                <a:solidFill>
                  <a:srgbClr val="7B6C67"/>
                </a:solidFill>
              </a:defRPr>
            </a:lvl5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8" name="Kuvan paikkamerkki 7"/>
          <p:cNvSpPr>
            <a:spLocks noGrp="1"/>
          </p:cNvSpPr>
          <p:nvPr>
            <p:ph type="pic" sz="quarter" idx="10"/>
          </p:nvPr>
        </p:nvSpPr>
        <p:spPr>
          <a:xfrm>
            <a:off x="5600127" y="951570"/>
            <a:ext cx="3075561" cy="3600000"/>
          </a:xfrm>
          <a:prstGeom prst="rect">
            <a:avLst/>
          </a:prstGeom>
        </p:spPr>
        <p:txBody>
          <a:bodyPr/>
          <a:lstStyle/>
          <a:p>
            <a:r>
              <a:rPr lang="fi-FI" noProof="0" smtClean="0"/>
              <a:t>Lisää kuva napsauttamalla kuvaketta</a:t>
            </a:r>
            <a:endParaRPr lang="en-GB" noProof="0"/>
          </a:p>
        </p:txBody>
      </p:sp>
      <p:pic>
        <p:nvPicPr>
          <p:cNvPr id="15" name="Kuva 14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9" name="Kuva 8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10" name="Kuva 9" descr="Oriola_aalto_pien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sp>
        <p:nvSpPr>
          <p:cNvPr id="11" name="Tekstiruutu 10"/>
          <p:cNvSpPr txBox="1"/>
          <p:nvPr userDrawn="1"/>
        </p:nvSpPr>
        <p:spPr>
          <a:xfrm>
            <a:off x="360000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iola Content/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uva 12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14" name="Kuva 13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15" name="Kuva 14" descr="Oriola_aalto_pien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sp>
        <p:nvSpPr>
          <p:cNvPr id="11" name="Otsikko 1"/>
          <p:cNvSpPr>
            <a:spLocks noGrp="1"/>
          </p:cNvSpPr>
          <p:nvPr>
            <p:ph type="title"/>
          </p:nvPr>
        </p:nvSpPr>
        <p:spPr>
          <a:xfrm>
            <a:off x="468000" y="205979"/>
            <a:ext cx="8208000" cy="599773"/>
          </a:xfrm>
          <a:prstGeom prst="rect">
            <a:avLst/>
          </a:prstGeom>
        </p:spPr>
        <p:txBody>
          <a:bodyPr/>
          <a:lstStyle/>
          <a:p>
            <a:r>
              <a:rPr lang="fi-FI" noProof="0" smtClean="0"/>
              <a:t>Muokkaa perustyyl. napsautt.</a:t>
            </a:r>
            <a:endParaRPr lang="en-GB" noProof="0"/>
          </a:p>
        </p:txBody>
      </p:sp>
      <p:sp>
        <p:nvSpPr>
          <p:cNvPr id="12" name="Sisällön paikkamerkki 2"/>
          <p:cNvSpPr>
            <a:spLocks noGrp="1"/>
          </p:cNvSpPr>
          <p:nvPr>
            <p:ph idx="1"/>
          </p:nvPr>
        </p:nvSpPr>
        <p:spPr>
          <a:xfrm>
            <a:off x="468000" y="951570"/>
            <a:ext cx="4032251" cy="3600000"/>
          </a:xfrm>
          <a:prstGeom prst="rect">
            <a:avLst/>
          </a:prstGeom>
        </p:spPr>
        <p:txBody>
          <a:bodyPr/>
          <a:lstStyle>
            <a:lvl1pPr marL="180000" indent="-180000">
              <a:spcBef>
                <a:spcPts val="0"/>
              </a:spcBef>
              <a:defRPr sz="1800">
                <a:solidFill>
                  <a:srgbClr val="7B6C67"/>
                </a:solidFill>
              </a:defRPr>
            </a:lvl1pPr>
            <a:lvl2pPr>
              <a:defRPr sz="1600">
                <a:solidFill>
                  <a:srgbClr val="7B6C67"/>
                </a:solidFill>
              </a:defRPr>
            </a:lvl2pPr>
            <a:lvl3pPr>
              <a:defRPr sz="1400">
                <a:solidFill>
                  <a:srgbClr val="7B6C67"/>
                </a:solidFill>
              </a:defRPr>
            </a:lvl3pPr>
            <a:lvl4pPr>
              <a:defRPr sz="1200">
                <a:solidFill>
                  <a:srgbClr val="7B6C67"/>
                </a:solidFill>
              </a:defRPr>
            </a:lvl4pPr>
            <a:lvl5pPr>
              <a:defRPr sz="1200">
                <a:solidFill>
                  <a:srgbClr val="7B6C67"/>
                </a:solidFill>
              </a:defRPr>
            </a:lvl5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18" name="Sisällön paikkamerkki 2"/>
          <p:cNvSpPr>
            <a:spLocks noGrp="1"/>
          </p:cNvSpPr>
          <p:nvPr>
            <p:ph idx="12"/>
          </p:nvPr>
        </p:nvSpPr>
        <p:spPr>
          <a:xfrm>
            <a:off x="4660899" y="951570"/>
            <a:ext cx="4015101" cy="3600000"/>
          </a:xfrm>
          <a:prstGeom prst="rect">
            <a:avLst/>
          </a:prstGeom>
        </p:spPr>
        <p:txBody>
          <a:bodyPr/>
          <a:lstStyle>
            <a:lvl1pPr marL="180000" indent="-180000">
              <a:spcBef>
                <a:spcPts val="0"/>
              </a:spcBef>
              <a:defRPr sz="1800">
                <a:solidFill>
                  <a:srgbClr val="7B6C67"/>
                </a:solidFill>
              </a:defRPr>
            </a:lvl1pPr>
            <a:lvl2pPr>
              <a:defRPr sz="1600">
                <a:solidFill>
                  <a:srgbClr val="7B6C67"/>
                </a:solidFill>
              </a:defRPr>
            </a:lvl2pPr>
            <a:lvl3pPr>
              <a:defRPr sz="1400">
                <a:solidFill>
                  <a:srgbClr val="7B6C67"/>
                </a:solidFill>
              </a:defRPr>
            </a:lvl3pPr>
            <a:lvl4pPr>
              <a:defRPr sz="1200">
                <a:solidFill>
                  <a:srgbClr val="7B6C67"/>
                </a:solidFill>
              </a:defRPr>
            </a:lvl4pPr>
            <a:lvl5pPr>
              <a:defRPr sz="1200">
                <a:solidFill>
                  <a:srgbClr val="7B6C67"/>
                </a:solidFill>
              </a:defRPr>
            </a:lvl5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10" name="Tekstiruutu 9"/>
          <p:cNvSpPr txBox="1"/>
          <p:nvPr userDrawn="1"/>
        </p:nvSpPr>
        <p:spPr>
          <a:xfrm>
            <a:off x="360000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iola Content/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159482"/>
            <a:ext cx="8208144" cy="64855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 noProof="0" smtClean="0"/>
              <a:t>Muokkaa perustyyl. napsautt.</a:t>
            </a:r>
            <a:endParaRPr lang="en-GB" noProof="0"/>
          </a:p>
        </p:txBody>
      </p:sp>
      <p:pic>
        <p:nvPicPr>
          <p:cNvPr id="13" name="Kuva 12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14" name="Kuva 13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15" name="Kuva 14" descr="Oriola_aalto_pien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sp>
        <p:nvSpPr>
          <p:cNvPr id="19" name="Sisällön paikkamerkki 5"/>
          <p:cNvSpPr>
            <a:spLocks noGrp="1"/>
          </p:cNvSpPr>
          <p:nvPr>
            <p:ph sz="quarter" idx="12"/>
          </p:nvPr>
        </p:nvSpPr>
        <p:spPr>
          <a:xfrm>
            <a:off x="468000" y="951520"/>
            <a:ext cx="2628000" cy="3600450"/>
          </a:xfrm>
          <a:prstGeom prst="rect">
            <a:avLst/>
          </a:prstGeom>
        </p:spPr>
        <p:txBody>
          <a:bodyPr lIns="36000" tIns="108000" rIns="36000">
            <a:normAutofit/>
          </a:bodyPr>
          <a:lstStyle>
            <a:lvl1pPr marL="144000" indent="-144000">
              <a:lnSpc>
                <a:spcPct val="100000"/>
              </a:lnSpc>
              <a:defRPr sz="1400" baseline="0"/>
            </a:lvl1pPr>
            <a:lvl2pPr marL="288000" indent="-144000">
              <a:lnSpc>
                <a:spcPct val="100000"/>
              </a:lnSpc>
              <a:defRPr sz="1200" baseline="0"/>
            </a:lvl2pPr>
            <a:lvl3pPr marL="432000" indent="-144000">
              <a:lnSpc>
                <a:spcPct val="100000"/>
              </a:lnSpc>
              <a:defRPr sz="1200" baseline="0"/>
            </a:lvl3pPr>
            <a:lvl4pPr marL="576000" indent="-144000">
              <a:lnSpc>
                <a:spcPct val="100000"/>
              </a:lnSpc>
              <a:defRPr sz="1200" baseline="0"/>
            </a:lvl4pPr>
            <a:lvl5pPr marL="720000" indent="-144000">
              <a:lnSpc>
                <a:spcPct val="100000"/>
              </a:lnSpc>
              <a:defRPr sz="12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12" name="Sisällön paikkamerkki 5"/>
          <p:cNvSpPr>
            <a:spLocks noGrp="1"/>
          </p:cNvSpPr>
          <p:nvPr>
            <p:ph sz="quarter" idx="13"/>
          </p:nvPr>
        </p:nvSpPr>
        <p:spPr>
          <a:xfrm>
            <a:off x="3255910" y="951520"/>
            <a:ext cx="2628000" cy="3600450"/>
          </a:xfrm>
          <a:prstGeom prst="rect">
            <a:avLst/>
          </a:prstGeom>
        </p:spPr>
        <p:txBody>
          <a:bodyPr lIns="36000" tIns="108000" rIns="36000">
            <a:normAutofit/>
          </a:bodyPr>
          <a:lstStyle>
            <a:lvl1pPr marL="144000" indent="-144000">
              <a:lnSpc>
                <a:spcPct val="100000"/>
              </a:lnSpc>
              <a:defRPr sz="1400" baseline="0"/>
            </a:lvl1pPr>
            <a:lvl2pPr marL="288000" indent="-144000">
              <a:lnSpc>
                <a:spcPct val="100000"/>
              </a:lnSpc>
              <a:defRPr sz="1200" baseline="0"/>
            </a:lvl2pPr>
            <a:lvl3pPr marL="432000" indent="-144000">
              <a:lnSpc>
                <a:spcPct val="100000"/>
              </a:lnSpc>
              <a:defRPr sz="1200" baseline="0"/>
            </a:lvl3pPr>
            <a:lvl4pPr marL="576000" indent="-144000">
              <a:lnSpc>
                <a:spcPct val="100000"/>
              </a:lnSpc>
              <a:defRPr sz="1200" baseline="0"/>
            </a:lvl4pPr>
            <a:lvl5pPr marL="720000" indent="-144000">
              <a:lnSpc>
                <a:spcPct val="100000"/>
              </a:lnSpc>
              <a:defRPr sz="12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18" name="Sisällön paikkamerkki 5"/>
          <p:cNvSpPr>
            <a:spLocks noGrp="1"/>
          </p:cNvSpPr>
          <p:nvPr>
            <p:ph sz="quarter" idx="14"/>
          </p:nvPr>
        </p:nvSpPr>
        <p:spPr>
          <a:xfrm>
            <a:off x="6056260" y="951520"/>
            <a:ext cx="2619428" cy="3600450"/>
          </a:xfrm>
          <a:prstGeom prst="rect">
            <a:avLst/>
          </a:prstGeom>
        </p:spPr>
        <p:txBody>
          <a:bodyPr lIns="36000" tIns="108000" rIns="36000">
            <a:normAutofit/>
          </a:bodyPr>
          <a:lstStyle>
            <a:lvl1pPr marL="144000" indent="-144000">
              <a:lnSpc>
                <a:spcPct val="100000"/>
              </a:lnSpc>
              <a:defRPr sz="1400" baseline="0"/>
            </a:lvl1pPr>
            <a:lvl2pPr marL="288000" indent="-144000">
              <a:lnSpc>
                <a:spcPct val="100000"/>
              </a:lnSpc>
              <a:defRPr sz="1200" baseline="0"/>
            </a:lvl2pPr>
            <a:lvl3pPr marL="432000" indent="-144000">
              <a:lnSpc>
                <a:spcPct val="100000"/>
              </a:lnSpc>
              <a:defRPr sz="1200" baseline="0"/>
            </a:lvl3pPr>
            <a:lvl4pPr marL="576000" indent="-144000">
              <a:lnSpc>
                <a:spcPct val="100000"/>
              </a:lnSpc>
              <a:defRPr sz="1200" baseline="0"/>
            </a:lvl4pPr>
            <a:lvl5pPr marL="720000" indent="-144000">
              <a:lnSpc>
                <a:spcPct val="100000"/>
              </a:lnSpc>
              <a:defRPr sz="12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11" name="Tekstiruutu 10"/>
          <p:cNvSpPr txBox="1"/>
          <p:nvPr userDrawn="1"/>
        </p:nvSpPr>
        <p:spPr>
          <a:xfrm>
            <a:off x="360000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963339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iola Headlin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000" y="1866632"/>
            <a:ext cx="8229600" cy="1150644"/>
          </a:xfrm>
          <a:prstGeom prst="rect">
            <a:avLst/>
          </a:prstGeom>
        </p:spPr>
        <p:txBody>
          <a:bodyPr/>
          <a:lstStyle/>
          <a:p>
            <a:r>
              <a:rPr lang="fi-FI" noProof="0" smtClean="0"/>
              <a:t>Muokkaa perustyyl. napsautt.</a:t>
            </a:r>
            <a:endParaRPr lang="en-GB" noProof="0"/>
          </a:p>
        </p:txBody>
      </p:sp>
      <p:pic>
        <p:nvPicPr>
          <p:cNvPr id="8" name="Kuva 7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11" name="Kuva 10" descr="Oriola_aalto_pien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pic>
        <p:nvPicPr>
          <p:cNvPr id="12" name="Kuva 11" descr="Oriola_aalto_pien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1953" y="4519872"/>
            <a:ext cx="3784747" cy="629978"/>
          </a:xfrm>
          <a:prstGeom prst="rect">
            <a:avLst/>
          </a:prstGeom>
        </p:spPr>
      </p:pic>
      <p:sp>
        <p:nvSpPr>
          <p:cNvPr id="9" name="Tekstiruutu 8"/>
          <p:cNvSpPr txBox="1"/>
          <p:nvPr userDrawn="1"/>
        </p:nvSpPr>
        <p:spPr>
          <a:xfrm>
            <a:off x="360000" y="4869506"/>
            <a:ext cx="7246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AD0B1B9-8919-42C7-827C-F24E94AFCE9F}" type="slidenum">
              <a:rPr lang="fi-FI" sz="900" smtClean="0">
                <a:solidFill>
                  <a:srgbClr val="A29791"/>
                </a:solidFill>
              </a:rPr>
              <a:pPr/>
              <a:t>‹#›</a:t>
            </a:fld>
            <a:endParaRPr lang="fi-FI" sz="900" dirty="0">
              <a:solidFill>
                <a:srgbClr val="A2979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ruutu 5"/>
          <p:cNvSpPr txBox="1"/>
          <p:nvPr/>
        </p:nvSpPr>
        <p:spPr>
          <a:xfrm>
            <a:off x="1189830" y="4869506"/>
            <a:ext cx="12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 dirty="0" smtClean="0">
                <a:solidFill>
                  <a:srgbClr val="A29791"/>
                </a:solidFill>
              </a:rPr>
              <a:t>Oriola</a:t>
            </a:r>
            <a:r>
              <a:rPr lang="fi-FI" sz="900" baseline="0" dirty="0" smtClean="0">
                <a:solidFill>
                  <a:srgbClr val="A29791"/>
                </a:solidFill>
              </a:rPr>
              <a:t> Oy</a:t>
            </a:r>
            <a:endParaRPr lang="fi-FI" sz="900" dirty="0">
              <a:solidFill>
                <a:srgbClr val="A2979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523688" y="4869506"/>
            <a:ext cx="2880000" cy="2304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>
            <a:lvl1pPr algn="r">
              <a:defRPr lang="en-US" sz="900">
                <a:solidFill>
                  <a:srgbClr val="A29791"/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Title Placeholder 6"/>
          <p:cNvSpPr>
            <a:spLocks noGrp="1"/>
          </p:cNvSpPr>
          <p:nvPr>
            <p:ph type="title"/>
          </p:nvPr>
        </p:nvSpPr>
        <p:spPr>
          <a:xfrm>
            <a:off x="468000" y="158400"/>
            <a:ext cx="8208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68000" y="950400"/>
            <a:ext cx="8208000" cy="36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24" r:id="rId4"/>
    <p:sldLayoutId id="2147483725" r:id="rId5"/>
    <p:sldLayoutId id="2147483703" r:id="rId6"/>
    <p:sldLayoutId id="2147483704" r:id="rId7"/>
    <p:sldLayoutId id="2147483723" r:id="rId8"/>
    <p:sldLayoutId id="2147483705" r:id="rId9"/>
    <p:sldLayoutId id="2147483712" r:id="rId10"/>
    <p:sldLayoutId id="2147483717" r:id="rId11"/>
    <p:sldLayoutId id="2147483718" r:id="rId12"/>
    <p:sldLayoutId id="2147483719" r:id="rId13"/>
  </p:sldLayoutIdLst>
  <p:transition>
    <p:fade thruBlk="1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i="0" kern="1200">
          <a:solidFill>
            <a:schemeClr val="tx2"/>
          </a:solidFill>
          <a:latin typeface="Verdana"/>
          <a:ea typeface="+mj-ea"/>
          <a:cs typeface="Verdana"/>
        </a:defRPr>
      </a:lvl1pPr>
    </p:titleStyle>
    <p:bodyStyle>
      <a:lvl1pPr marL="270000" indent="-216000" algn="l" defTabSz="457200" rtl="0" eaLnBrk="1" latinLnBrk="0" hangingPunct="1">
        <a:lnSpc>
          <a:spcPct val="100000"/>
        </a:lnSpc>
        <a:spcBef>
          <a:spcPts val="600"/>
        </a:spcBef>
        <a:buClr>
          <a:schemeClr val="tx2"/>
        </a:buClr>
        <a:buFont typeface="Arial"/>
        <a:buChar char="•"/>
        <a:defRPr sz="2000" b="0" i="0" kern="1200">
          <a:solidFill>
            <a:srgbClr val="7B6C67"/>
          </a:solidFill>
          <a:latin typeface="Verdana"/>
          <a:ea typeface="+mn-ea"/>
          <a:cs typeface="Verdana"/>
        </a:defRPr>
      </a:lvl1pPr>
      <a:lvl2pPr marL="486000" indent="-216000" algn="l" defTabSz="457200" rtl="0" eaLnBrk="1" latinLnBrk="0" hangingPunct="1">
        <a:lnSpc>
          <a:spcPct val="100000"/>
        </a:lnSpc>
        <a:spcBef>
          <a:spcPts val="600"/>
        </a:spcBef>
        <a:buClr>
          <a:schemeClr val="tx2"/>
        </a:buClr>
        <a:buFont typeface="Arial"/>
        <a:buChar char="•"/>
        <a:defRPr sz="1800" b="0" i="0" kern="1200">
          <a:solidFill>
            <a:srgbClr val="7B6C67"/>
          </a:solidFill>
          <a:latin typeface="Verdana"/>
          <a:ea typeface="+mn-ea"/>
          <a:cs typeface="Verdana"/>
        </a:defRPr>
      </a:lvl2pPr>
      <a:lvl3pPr marL="720000" indent="-216000" algn="l" defTabSz="457200" rtl="0" eaLnBrk="1" latinLnBrk="0" hangingPunct="1">
        <a:lnSpc>
          <a:spcPct val="100000"/>
        </a:lnSpc>
        <a:spcBef>
          <a:spcPts val="600"/>
        </a:spcBef>
        <a:buClr>
          <a:schemeClr val="tx2"/>
        </a:buClr>
        <a:buFont typeface="Arial"/>
        <a:buChar char="•"/>
        <a:defRPr sz="1600" b="0" i="0" kern="1200">
          <a:solidFill>
            <a:srgbClr val="7B6C67"/>
          </a:solidFill>
          <a:latin typeface="Verdana"/>
          <a:ea typeface="+mn-ea"/>
          <a:cs typeface="Verdana"/>
        </a:defRPr>
      </a:lvl3pPr>
      <a:lvl4pPr marL="936000" indent="-216000" algn="l" defTabSz="457200" rtl="0" eaLnBrk="1" latinLnBrk="0" hangingPunct="1">
        <a:lnSpc>
          <a:spcPct val="100000"/>
        </a:lnSpc>
        <a:spcBef>
          <a:spcPts val="600"/>
        </a:spcBef>
        <a:buClr>
          <a:schemeClr val="tx2"/>
        </a:buClr>
        <a:buFont typeface="Arial"/>
        <a:buChar char="•"/>
        <a:defRPr sz="1400" b="0" i="0" kern="1200">
          <a:solidFill>
            <a:srgbClr val="7B6C67"/>
          </a:solidFill>
          <a:latin typeface="Verdana"/>
          <a:ea typeface="+mn-ea"/>
          <a:cs typeface="Verdana"/>
        </a:defRPr>
      </a:lvl4pPr>
      <a:lvl5pPr marL="1152000" indent="-216000" algn="l" defTabSz="457200" rtl="0" eaLnBrk="1" latinLnBrk="0" hangingPunct="1">
        <a:lnSpc>
          <a:spcPct val="100000"/>
        </a:lnSpc>
        <a:spcBef>
          <a:spcPts val="600"/>
        </a:spcBef>
        <a:buClr>
          <a:schemeClr val="tx2"/>
        </a:buClr>
        <a:buFont typeface="Arial"/>
        <a:buChar char="•"/>
        <a:defRPr sz="1400" b="0" i="0" kern="1200">
          <a:solidFill>
            <a:srgbClr val="7B6C67"/>
          </a:solidFill>
          <a:latin typeface="Verdana"/>
          <a:ea typeface="+mn-ea"/>
          <a:cs typeface="Verdana"/>
        </a:defRPr>
      </a:lvl5pPr>
      <a:lvl6pPr marL="1368000" indent="-216000" algn="l" defTabSz="457200" rtl="0" eaLnBrk="1" latinLnBrk="0" hangingPunct="1">
        <a:lnSpc>
          <a:spcPct val="100000"/>
        </a:lnSpc>
        <a:spcBef>
          <a:spcPts val="600"/>
        </a:spcBef>
        <a:buClr>
          <a:schemeClr val="tx2"/>
        </a:buClr>
        <a:buFont typeface="Arial"/>
        <a:buChar char="•"/>
        <a:defRPr sz="1400" kern="1200" baseline="0">
          <a:solidFill>
            <a:srgbClr val="7B6C67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1584000" indent="-216000" algn="l" defTabSz="457200" rtl="0" eaLnBrk="1" latinLnBrk="0" hangingPunct="1">
        <a:spcBef>
          <a:spcPts val="600"/>
        </a:spcBef>
        <a:buClr>
          <a:schemeClr val="tx2"/>
        </a:buClr>
        <a:buFont typeface="Arial"/>
        <a:buChar char="•"/>
        <a:defRPr lang="en-GB" sz="1400" kern="1200" baseline="0" noProof="0" dirty="0">
          <a:solidFill>
            <a:srgbClr val="7B6C67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800000" indent="-216000" algn="l" defTabSz="457200" rtl="0" eaLnBrk="1" latinLnBrk="0" hangingPunct="1">
        <a:spcBef>
          <a:spcPts val="600"/>
        </a:spcBef>
        <a:buClr>
          <a:schemeClr val="tx2"/>
        </a:buClr>
        <a:buFont typeface="Arial"/>
        <a:buChar char="•"/>
        <a:defRPr sz="1400" kern="1200">
          <a:solidFill>
            <a:srgbClr val="7B6C67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2016000" indent="-216000" algn="l" defTabSz="457200" rtl="0" eaLnBrk="1" latinLnBrk="0" hangingPunct="1">
        <a:spcBef>
          <a:spcPts val="600"/>
        </a:spcBef>
        <a:buClr>
          <a:schemeClr val="tx2"/>
        </a:buClr>
        <a:buFont typeface="Arial"/>
        <a:buChar char="•"/>
        <a:defRPr sz="1400" kern="1200" baseline="0">
          <a:solidFill>
            <a:srgbClr val="7B6C67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1200" indent="-457200">
              <a:buFont typeface="+mj-lt"/>
              <a:buAutoNum type="arabicPeriod"/>
            </a:pPr>
            <a:r>
              <a:rPr lang="fi-FI" dirty="0" smtClean="0"/>
              <a:t>GDP koulutusmateriaalin uudistaminen (</a:t>
            </a:r>
            <a:r>
              <a:rPr lang="fi-FI" dirty="0" err="1" smtClean="0"/>
              <a:t>good</a:t>
            </a:r>
            <a:r>
              <a:rPr lang="fi-FI" dirty="0" smtClean="0"/>
              <a:t> </a:t>
            </a:r>
            <a:r>
              <a:rPr lang="fi-FI" dirty="0" err="1" smtClean="0"/>
              <a:t>distribution</a:t>
            </a:r>
            <a:r>
              <a:rPr lang="fi-FI" dirty="0" smtClean="0"/>
              <a:t> </a:t>
            </a:r>
            <a:r>
              <a:rPr lang="fi-FI" dirty="0" err="1" smtClean="0"/>
              <a:t>practice</a:t>
            </a:r>
            <a:r>
              <a:rPr lang="fi-FI" dirty="0" smtClean="0"/>
              <a:t>)</a:t>
            </a:r>
          </a:p>
          <a:p>
            <a:pPr lvl="1"/>
            <a:r>
              <a:rPr lang="fi-FI" dirty="0" smtClean="0"/>
              <a:t>Nykyisin käytössä video jonka päivitys olisi ajankohtaista. Myös muita vaihtoehtoja voidaan tutkia.</a:t>
            </a:r>
          </a:p>
          <a:p>
            <a:pPr marL="511200" indent="-457200">
              <a:buFont typeface="+mj-lt"/>
              <a:buAutoNum type="arabicPeriod"/>
            </a:pPr>
            <a:endParaRPr lang="fi-FI" dirty="0"/>
          </a:p>
          <a:p>
            <a:pPr marL="511200" indent="-457200">
              <a:buFont typeface="+mj-lt"/>
              <a:buAutoNum type="arabicPeriod"/>
            </a:pPr>
            <a:r>
              <a:rPr lang="fi-FI" dirty="0" smtClean="0"/>
              <a:t>Toimintaohjeiden ja työohjeiden koulutusmateriaalien visualisointi</a:t>
            </a:r>
          </a:p>
          <a:p>
            <a:pPr lvl="1"/>
            <a:r>
              <a:rPr lang="fi-FI" dirty="0" smtClean="0"/>
              <a:t>Prosessien eri vaiheille on toimintaohjeita (SOP) ja työohjeita joiden koulutuksessa olisi hyödyllistä käyttää myös visuaalista materiaalia.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Projektityö Oriola Oy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332685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riola">
      <a:dk1>
        <a:srgbClr val="382F2D"/>
      </a:dk1>
      <a:lt1>
        <a:srgbClr val="FFFFFF"/>
      </a:lt1>
      <a:dk2>
        <a:srgbClr val="FFA100"/>
      </a:dk2>
      <a:lt2>
        <a:srgbClr val="A29791"/>
      </a:lt2>
      <a:accent1>
        <a:srgbClr val="FFA100"/>
      </a:accent1>
      <a:accent2>
        <a:srgbClr val="A29791"/>
      </a:accent2>
      <a:accent3>
        <a:srgbClr val="FDC82F"/>
      </a:accent3>
      <a:accent4>
        <a:srgbClr val="C21DAC"/>
      </a:accent4>
      <a:accent5>
        <a:srgbClr val="00C0B5"/>
      </a:accent5>
      <a:accent6>
        <a:srgbClr val="D0CBC8"/>
      </a:accent6>
      <a:hlink>
        <a:srgbClr val="00A1DE"/>
      </a:hlink>
      <a:folHlink>
        <a:srgbClr val="C21DAC"/>
      </a:folHlink>
    </a:clrScheme>
    <a:fontScheme name="Puoli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FFA100"/>
            </a:gs>
            <a:gs pos="100000">
              <a:srgbClr val="FDC82F"/>
            </a:gs>
          </a:gsLst>
          <a:lin ang="16200000" scaled="0"/>
          <a:tileRect/>
        </a:gradFill>
        <a:ln>
          <a:noFill/>
        </a:ln>
        <a:effectLst>
          <a:reflection stA="0" endPos="0" dir="5400000" sy="-100000" algn="bl" rotWithShape="0"/>
        </a:effectLst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headEnd type="oval"/>
          <a:tailEnd type="oval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ema">
  <a:themeElements>
    <a:clrScheme name="OriolaKD">
      <a:dk1>
        <a:srgbClr val="382F2D"/>
      </a:dk1>
      <a:lt1>
        <a:srgbClr val="FFFFFF"/>
      </a:lt1>
      <a:dk2>
        <a:srgbClr val="FFA100"/>
      </a:dk2>
      <a:lt2>
        <a:srgbClr val="A29791"/>
      </a:lt2>
      <a:accent1>
        <a:srgbClr val="FFA100"/>
      </a:accent1>
      <a:accent2>
        <a:srgbClr val="A29791"/>
      </a:accent2>
      <a:accent3>
        <a:srgbClr val="FDC82F"/>
      </a:accent3>
      <a:accent4>
        <a:srgbClr val="00C0B5"/>
      </a:accent4>
      <a:accent5>
        <a:srgbClr val="C21DAC"/>
      </a:accent5>
      <a:accent6>
        <a:srgbClr val="00A1DE"/>
      </a:accent6>
      <a:hlink>
        <a:srgbClr val="00A1DE"/>
      </a:hlink>
      <a:folHlink>
        <a:srgbClr val="C21DAC"/>
      </a:folHlink>
    </a:clrScheme>
    <a:fontScheme name="Puoli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51</Words>
  <Application>Microsoft Office PowerPoint</Application>
  <PresentationFormat>On-screen Show (16:9)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Projektityö Oriola Oy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2013-12-05T10:22:40Z</dcterms:created>
  <dcterms:modified xsi:type="dcterms:W3CDTF">2013-12-05T11:55:58Z</dcterms:modified>
</cp:coreProperties>
</file>