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2.xml" ContentType="application/vnd.openxmlformats-officedocument.them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3.xml" ContentType="application/vnd.openxmlformats-officedocument.theme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86633c32d6904a8a" Type="http://schemas.microsoft.com/office/2006/relationships/ui/extensibility" Target="customUI/customUI.xml"/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48" r:id="rId1"/>
    <p:sldMasterId id="2147483736" r:id="rId2"/>
    <p:sldMasterId id="2147483756" r:id="rId3"/>
    <p:sldMasterId id="2147483776" r:id="rId4"/>
  </p:sldMasterIdLst>
  <p:notesMasterIdLst>
    <p:notesMasterId r:id="rId14"/>
  </p:notesMasterIdLst>
  <p:handoutMasterIdLst>
    <p:handoutMasterId r:id="rId15"/>
  </p:handoutMasterIdLst>
  <p:sldIdLst>
    <p:sldId id="268" r:id="rId5"/>
    <p:sldId id="328" r:id="rId6"/>
    <p:sldId id="329" r:id="rId7"/>
    <p:sldId id="330" r:id="rId8"/>
    <p:sldId id="334" r:id="rId9"/>
    <p:sldId id="331" r:id="rId10"/>
    <p:sldId id="332" r:id="rId11"/>
    <p:sldId id="333" r:id="rId12"/>
    <p:sldId id="258" r:id="rId13"/>
  </p:sldIdLst>
  <p:sldSz cx="9144000" cy="6858000" type="screen4x3"/>
  <p:notesSz cx="7023100" cy="9309100"/>
  <p:custDataLst>
    <p:tags r:id="rId16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644" autoAdjust="0"/>
    <p:restoredTop sz="95560" autoAdjust="0"/>
  </p:normalViewPr>
  <p:slideViewPr>
    <p:cSldViewPr snapToObjects="1" showGuides="1">
      <p:cViewPr>
        <p:scale>
          <a:sx n="80" d="100"/>
          <a:sy n="80" d="100"/>
        </p:scale>
        <p:origin x="-2658" y="-1116"/>
      </p:cViewPr>
      <p:guideLst>
        <p:guide orient="horz" pos="142"/>
        <p:guide orient="horz" pos="3906"/>
        <p:guide orient="horz" pos="2409"/>
        <p:guide orient="horz" pos="2500"/>
        <p:guide orient="horz" pos="232"/>
        <p:guide orient="horz" pos="1003"/>
        <p:guide pos="136"/>
        <p:guide pos="5624"/>
        <p:guide pos="4830"/>
        <p:guide pos="2925"/>
        <p:guide pos="2835"/>
        <p:guide pos="930"/>
        <p:guide pos="83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 showGuides="1">
      <p:cViewPr>
        <p:scale>
          <a:sx n="66" d="100"/>
          <a:sy n="66" d="100"/>
        </p:scale>
        <p:origin x="-4296" y="-888"/>
      </p:cViewPr>
      <p:guideLst>
        <p:guide orient="horz" pos="167"/>
        <p:guide orient="horz" pos="291"/>
        <p:guide orient="horz" pos="2829"/>
        <p:guide orient="horz" pos="2932"/>
        <p:guide orient="horz" pos="5593"/>
        <p:guide orient="horz" pos="5717"/>
        <p:guide pos="485"/>
        <p:guide pos="4164"/>
        <p:guide pos="232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771E862-557D-4080-9B8C-51F80FA02142}" type="doc">
      <dgm:prSet loTypeId="urn:microsoft.com/office/officeart/2005/8/layout/matrix3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412AFB6-BCB0-43B9-BF11-B52525663727}">
      <dgm:prSet phldrT="[Text]"/>
      <dgm:spPr/>
      <dgm:t>
        <a:bodyPr/>
        <a:lstStyle/>
        <a:p>
          <a:r>
            <a:rPr lang="fi-FI" dirty="0" smtClean="0"/>
            <a:t>USA</a:t>
          </a:r>
          <a:endParaRPr lang="en-US" dirty="0"/>
        </a:p>
      </dgm:t>
    </dgm:pt>
    <dgm:pt modelId="{F3C6CCDD-874F-49FA-9F42-9BCF75013107}" type="parTrans" cxnId="{037FE10D-DF7C-4D8E-B025-686CC2EE7D05}">
      <dgm:prSet/>
      <dgm:spPr/>
      <dgm:t>
        <a:bodyPr/>
        <a:lstStyle/>
        <a:p>
          <a:endParaRPr lang="en-US"/>
        </a:p>
      </dgm:t>
    </dgm:pt>
    <dgm:pt modelId="{10EFC7E5-1E4A-43CD-8B67-22B063696F94}" type="sibTrans" cxnId="{037FE10D-DF7C-4D8E-B025-686CC2EE7D05}">
      <dgm:prSet/>
      <dgm:spPr/>
      <dgm:t>
        <a:bodyPr/>
        <a:lstStyle/>
        <a:p>
          <a:endParaRPr lang="en-US"/>
        </a:p>
      </dgm:t>
    </dgm:pt>
    <dgm:pt modelId="{4CA4A900-2B04-4923-89BE-18C4A095B5EB}">
      <dgm:prSet phldrT="[Text]"/>
      <dgm:spPr/>
      <dgm:t>
        <a:bodyPr/>
        <a:lstStyle/>
        <a:p>
          <a:r>
            <a:rPr lang="en-US" noProof="0" dirty="0" smtClean="0"/>
            <a:t>UK</a:t>
          </a:r>
        </a:p>
        <a:p>
          <a:r>
            <a:rPr lang="en-US" noProof="0" dirty="0" smtClean="0"/>
            <a:t>Ireland</a:t>
          </a:r>
        </a:p>
        <a:p>
          <a:r>
            <a:rPr lang="en-US" noProof="0" dirty="0" smtClean="0"/>
            <a:t>Italy</a:t>
          </a:r>
        </a:p>
      </dgm:t>
    </dgm:pt>
    <dgm:pt modelId="{9E6C97FC-75EF-409C-8A33-53B99EAB5D14}" type="parTrans" cxnId="{FAD6CFFA-B0C5-41E8-A591-485668498742}">
      <dgm:prSet/>
      <dgm:spPr/>
      <dgm:t>
        <a:bodyPr/>
        <a:lstStyle/>
        <a:p>
          <a:endParaRPr lang="en-US"/>
        </a:p>
      </dgm:t>
    </dgm:pt>
    <dgm:pt modelId="{3A762124-E3CF-455E-B4B4-BC13C8669154}" type="sibTrans" cxnId="{FAD6CFFA-B0C5-41E8-A591-485668498742}">
      <dgm:prSet/>
      <dgm:spPr/>
      <dgm:t>
        <a:bodyPr/>
        <a:lstStyle/>
        <a:p>
          <a:endParaRPr lang="en-US"/>
        </a:p>
      </dgm:t>
    </dgm:pt>
    <dgm:pt modelId="{5F7F9A19-FF8E-47C5-8050-45E19B6CE457}">
      <dgm:prSet phldrT="[Text]"/>
      <dgm:spPr/>
      <dgm:t>
        <a:bodyPr/>
        <a:lstStyle/>
        <a:p>
          <a:r>
            <a:rPr lang="en-US" noProof="0" dirty="0" smtClean="0"/>
            <a:t>Korea</a:t>
          </a:r>
        </a:p>
        <a:p>
          <a:r>
            <a:rPr lang="en-US" noProof="0" dirty="0" smtClean="0"/>
            <a:t>Vietnam</a:t>
          </a:r>
        </a:p>
        <a:p>
          <a:r>
            <a:rPr lang="en-US" noProof="0" dirty="0" smtClean="0"/>
            <a:t>Malaysia</a:t>
          </a:r>
        </a:p>
        <a:p>
          <a:r>
            <a:rPr lang="en-US" noProof="0" dirty="0" smtClean="0"/>
            <a:t>Thailand</a:t>
          </a:r>
          <a:endParaRPr lang="en-US" dirty="0"/>
        </a:p>
      </dgm:t>
    </dgm:pt>
    <dgm:pt modelId="{7DC4E5BB-B196-49C4-92A7-2D5780246574}" type="parTrans" cxnId="{CFD134B6-554D-431B-B27F-5329F64E5B8A}">
      <dgm:prSet/>
      <dgm:spPr/>
      <dgm:t>
        <a:bodyPr/>
        <a:lstStyle/>
        <a:p>
          <a:endParaRPr lang="en-US"/>
        </a:p>
      </dgm:t>
    </dgm:pt>
    <dgm:pt modelId="{05CD0BDC-D182-4C25-AFEE-DE4CF34954AB}" type="sibTrans" cxnId="{CFD134B6-554D-431B-B27F-5329F64E5B8A}">
      <dgm:prSet/>
      <dgm:spPr/>
      <dgm:t>
        <a:bodyPr/>
        <a:lstStyle/>
        <a:p>
          <a:endParaRPr lang="en-US"/>
        </a:p>
      </dgm:t>
    </dgm:pt>
    <dgm:pt modelId="{99299A0F-522A-4486-828C-86B913F85B8E}">
      <dgm:prSet phldrT="[Text]" phldr="1"/>
      <dgm:spPr/>
      <dgm:t>
        <a:bodyPr/>
        <a:lstStyle/>
        <a:p>
          <a:endParaRPr lang="en-US"/>
        </a:p>
      </dgm:t>
    </dgm:pt>
    <dgm:pt modelId="{BCD17A4E-2C31-449D-B1ED-0300DA812138}" type="parTrans" cxnId="{49F25CAC-B0B1-499E-B492-4176FA5236B4}">
      <dgm:prSet/>
      <dgm:spPr/>
      <dgm:t>
        <a:bodyPr/>
        <a:lstStyle/>
        <a:p>
          <a:endParaRPr lang="en-US"/>
        </a:p>
      </dgm:t>
    </dgm:pt>
    <dgm:pt modelId="{5F3CF5B5-7AD5-4DB7-979A-5838499A7054}" type="sibTrans" cxnId="{49F25CAC-B0B1-499E-B492-4176FA5236B4}">
      <dgm:prSet/>
      <dgm:spPr/>
      <dgm:t>
        <a:bodyPr/>
        <a:lstStyle/>
        <a:p>
          <a:endParaRPr lang="en-US"/>
        </a:p>
      </dgm:t>
    </dgm:pt>
    <dgm:pt modelId="{DEAFCB84-A496-4EF1-9406-7F18F0299219}">
      <dgm:prSet phldrT="[Text]"/>
      <dgm:spPr/>
      <dgm:t>
        <a:bodyPr/>
        <a:lstStyle/>
        <a:p>
          <a:r>
            <a:rPr lang="en-US" noProof="0" dirty="0" smtClean="0"/>
            <a:t>Netherlands</a:t>
          </a:r>
        </a:p>
        <a:p>
          <a:r>
            <a:rPr lang="en-US" noProof="0" dirty="0" smtClean="0"/>
            <a:t>Belgium</a:t>
          </a:r>
        </a:p>
        <a:p>
          <a:r>
            <a:rPr lang="en-US" noProof="0" dirty="0" smtClean="0"/>
            <a:t>Germany</a:t>
          </a:r>
        </a:p>
      </dgm:t>
    </dgm:pt>
    <dgm:pt modelId="{99CFA656-8250-4CC8-A021-C0D3CD766AA0}" type="parTrans" cxnId="{C52790AC-89E7-455E-B298-EB6D82F44946}">
      <dgm:prSet/>
      <dgm:spPr/>
      <dgm:t>
        <a:bodyPr/>
        <a:lstStyle/>
        <a:p>
          <a:endParaRPr lang="en-US"/>
        </a:p>
      </dgm:t>
    </dgm:pt>
    <dgm:pt modelId="{03CC88C0-A99F-4A74-85A1-20311B1FFFD4}" type="sibTrans" cxnId="{C52790AC-89E7-455E-B298-EB6D82F44946}">
      <dgm:prSet/>
      <dgm:spPr/>
      <dgm:t>
        <a:bodyPr/>
        <a:lstStyle/>
        <a:p>
          <a:endParaRPr lang="en-US"/>
        </a:p>
      </dgm:t>
    </dgm:pt>
    <dgm:pt modelId="{6021BE94-0A87-47AC-8CFD-900D4D83A13C}" type="pres">
      <dgm:prSet presAssocID="{2771E862-557D-4080-9B8C-51F80FA02142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9EAC608-6074-46F1-B5EA-B3C7883985AB}" type="pres">
      <dgm:prSet presAssocID="{2771E862-557D-4080-9B8C-51F80FA02142}" presName="diamond" presStyleLbl="bgShp" presStyleIdx="0" presStyleCnt="1"/>
      <dgm:spPr/>
    </dgm:pt>
    <dgm:pt modelId="{0D45C59A-D69E-4049-932B-8E15F4C4EE93}" type="pres">
      <dgm:prSet presAssocID="{2771E862-557D-4080-9B8C-51F80FA02142}" presName="quad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1D6A023-9AAB-4405-B580-87CBEA135E3B}" type="pres">
      <dgm:prSet presAssocID="{2771E862-557D-4080-9B8C-51F80FA02142}" presName="quad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D218358-8A97-4AC0-AE3B-21EF963A8E0D}" type="pres">
      <dgm:prSet presAssocID="{2771E862-557D-4080-9B8C-51F80FA02142}" presName="quad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B9D946D-A007-4833-9024-BDFBCEF9748C}" type="pres">
      <dgm:prSet presAssocID="{2771E862-557D-4080-9B8C-51F80FA02142}" presName="quad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9F25CAC-B0B1-499E-B492-4176FA5236B4}" srcId="{2771E862-557D-4080-9B8C-51F80FA02142}" destId="{99299A0F-522A-4486-828C-86B913F85B8E}" srcOrd="4" destOrd="0" parTransId="{BCD17A4E-2C31-449D-B1ED-0300DA812138}" sibTransId="{5F3CF5B5-7AD5-4DB7-979A-5838499A7054}"/>
    <dgm:cxn modelId="{037FE10D-DF7C-4D8E-B025-686CC2EE7D05}" srcId="{2771E862-557D-4080-9B8C-51F80FA02142}" destId="{4412AFB6-BCB0-43B9-BF11-B52525663727}" srcOrd="0" destOrd="0" parTransId="{F3C6CCDD-874F-49FA-9F42-9BCF75013107}" sibTransId="{10EFC7E5-1E4A-43CD-8B67-22B063696F94}"/>
    <dgm:cxn modelId="{CFD134B6-554D-431B-B27F-5329F64E5B8A}" srcId="{2771E862-557D-4080-9B8C-51F80FA02142}" destId="{5F7F9A19-FF8E-47C5-8050-45E19B6CE457}" srcOrd="3" destOrd="0" parTransId="{7DC4E5BB-B196-49C4-92A7-2D5780246574}" sibTransId="{05CD0BDC-D182-4C25-AFEE-DE4CF34954AB}"/>
    <dgm:cxn modelId="{FA47DB62-F864-4D98-A89E-599241B68639}" type="presOf" srcId="{DEAFCB84-A496-4EF1-9406-7F18F0299219}" destId="{ED218358-8A97-4AC0-AE3B-21EF963A8E0D}" srcOrd="0" destOrd="0" presId="urn:microsoft.com/office/officeart/2005/8/layout/matrix3"/>
    <dgm:cxn modelId="{8D168D64-FBC2-40FE-9DE2-4C252A5CD152}" type="presOf" srcId="{4CA4A900-2B04-4923-89BE-18C4A095B5EB}" destId="{21D6A023-9AAB-4405-B580-87CBEA135E3B}" srcOrd="0" destOrd="0" presId="urn:microsoft.com/office/officeart/2005/8/layout/matrix3"/>
    <dgm:cxn modelId="{78B68860-72A0-48AD-BAA4-67EC0C9AE7DF}" type="presOf" srcId="{2771E862-557D-4080-9B8C-51F80FA02142}" destId="{6021BE94-0A87-47AC-8CFD-900D4D83A13C}" srcOrd="0" destOrd="0" presId="urn:microsoft.com/office/officeart/2005/8/layout/matrix3"/>
    <dgm:cxn modelId="{C52790AC-89E7-455E-B298-EB6D82F44946}" srcId="{2771E862-557D-4080-9B8C-51F80FA02142}" destId="{DEAFCB84-A496-4EF1-9406-7F18F0299219}" srcOrd="2" destOrd="0" parTransId="{99CFA656-8250-4CC8-A021-C0D3CD766AA0}" sibTransId="{03CC88C0-A99F-4A74-85A1-20311B1FFFD4}"/>
    <dgm:cxn modelId="{FAD6CFFA-B0C5-41E8-A591-485668498742}" srcId="{2771E862-557D-4080-9B8C-51F80FA02142}" destId="{4CA4A900-2B04-4923-89BE-18C4A095B5EB}" srcOrd="1" destOrd="0" parTransId="{9E6C97FC-75EF-409C-8A33-53B99EAB5D14}" sibTransId="{3A762124-E3CF-455E-B4B4-BC13C8669154}"/>
    <dgm:cxn modelId="{CA0A7748-9CC1-4FEB-92EE-208640106DCB}" type="presOf" srcId="{5F7F9A19-FF8E-47C5-8050-45E19B6CE457}" destId="{AB9D946D-A007-4833-9024-BDFBCEF9748C}" srcOrd="0" destOrd="0" presId="urn:microsoft.com/office/officeart/2005/8/layout/matrix3"/>
    <dgm:cxn modelId="{40877CC5-9019-456C-B232-B511886E8B17}" type="presOf" srcId="{4412AFB6-BCB0-43B9-BF11-B52525663727}" destId="{0D45C59A-D69E-4049-932B-8E15F4C4EE93}" srcOrd="0" destOrd="0" presId="urn:microsoft.com/office/officeart/2005/8/layout/matrix3"/>
    <dgm:cxn modelId="{780E30A3-9FBC-4EA6-89D8-58FE5C1333A1}" type="presParOf" srcId="{6021BE94-0A87-47AC-8CFD-900D4D83A13C}" destId="{49EAC608-6074-46F1-B5EA-B3C7883985AB}" srcOrd="0" destOrd="0" presId="urn:microsoft.com/office/officeart/2005/8/layout/matrix3"/>
    <dgm:cxn modelId="{FC1D29B4-1CCD-4073-AF5F-167BCDB0DAD1}" type="presParOf" srcId="{6021BE94-0A87-47AC-8CFD-900D4D83A13C}" destId="{0D45C59A-D69E-4049-932B-8E15F4C4EE93}" srcOrd="1" destOrd="0" presId="urn:microsoft.com/office/officeart/2005/8/layout/matrix3"/>
    <dgm:cxn modelId="{621A3EBB-F003-490E-AE4C-2D8BA7E292F2}" type="presParOf" srcId="{6021BE94-0A87-47AC-8CFD-900D4D83A13C}" destId="{21D6A023-9AAB-4405-B580-87CBEA135E3B}" srcOrd="2" destOrd="0" presId="urn:microsoft.com/office/officeart/2005/8/layout/matrix3"/>
    <dgm:cxn modelId="{089F6269-6742-4A84-9B28-C2F6B7F3D527}" type="presParOf" srcId="{6021BE94-0A87-47AC-8CFD-900D4D83A13C}" destId="{ED218358-8A97-4AC0-AE3B-21EF963A8E0D}" srcOrd="3" destOrd="0" presId="urn:microsoft.com/office/officeart/2005/8/layout/matrix3"/>
    <dgm:cxn modelId="{3AEAEFC2-1B49-4D5C-800F-170B28556055}" type="presParOf" srcId="{6021BE94-0A87-47AC-8CFD-900D4D83A13C}" destId="{AB9D946D-A007-4833-9024-BDFBCEF9748C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EAC608-6074-46F1-B5EA-B3C7883985AB}">
      <dsp:nvSpPr>
        <dsp:cNvPr id="0" name=""/>
        <dsp:cNvSpPr/>
      </dsp:nvSpPr>
      <dsp:spPr>
        <a:xfrm>
          <a:off x="953838" y="0"/>
          <a:ext cx="4429026" cy="4429026"/>
        </a:xfrm>
        <a:prstGeom prst="diamond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D45C59A-D69E-4049-932B-8E15F4C4EE93}">
      <dsp:nvSpPr>
        <dsp:cNvPr id="0" name=""/>
        <dsp:cNvSpPr/>
      </dsp:nvSpPr>
      <dsp:spPr>
        <a:xfrm>
          <a:off x="1374596" y="420757"/>
          <a:ext cx="1727320" cy="17273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2000" kern="1200" dirty="0" smtClean="0"/>
            <a:t>USA</a:t>
          </a:r>
          <a:endParaRPr lang="en-US" sz="2000" kern="1200" dirty="0"/>
        </a:p>
      </dsp:txBody>
      <dsp:txXfrm>
        <a:off x="1458917" y="505078"/>
        <a:ext cx="1558678" cy="1558678"/>
      </dsp:txXfrm>
    </dsp:sp>
    <dsp:sp modelId="{21D6A023-9AAB-4405-B580-87CBEA135E3B}">
      <dsp:nvSpPr>
        <dsp:cNvPr id="0" name=""/>
        <dsp:cNvSpPr/>
      </dsp:nvSpPr>
      <dsp:spPr>
        <a:xfrm>
          <a:off x="3234787" y="420757"/>
          <a:ext cx="1727320" cy="17273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noProof="0" dirty="0" smtClean="0"/>
            <a:t>UK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noProof="0" dirty="0" smtClean="0"/>
            <a:t>Ireland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noProof="0" dirty="0" smtClean="0"/>
            <a:t>Italy</a:t>
          </a:r>
        </a:p>
      </dsp:txBody>
      <dsp:txXfrm>
        <a:off x="3319108" y="505078"/>
        <a:ext cx="1558678" cy="1558678"/>
      </dsp:txXfrm>
    </dsp:sp>
    <dsp:sp modelId="{ED218358-8A97-4AC0-AE3B-21EF963A8E0D}">
      <dsp:nvSpPr>
        <dsp:cNvPr id="0" name=""/>
        <dsp:cNvSpPr/>
      </dsp:nvSpPr>
      <dsp:spPr>
        <a:xfrm>
          <a:off x="1374596" y="2280948"/>
          <a:ext cx="1727320" cy="17273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noProof="0" dirty="0" smtClean="0"/>
            <a:t>Netherlands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noProof="0" dirty="0" smtClean="0"/>
            <a:t>Belgium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noProof="0" dirty="0" smtClean="0"/>
            <a:t>Germany</a:t>
          </a:r>
        </a:p>
      </dsp:txBody>
      <dsp:txXfrm>
        <a:off x="1458917" y="2365269"/>
        <a:ext cx="1558678" cy="1558678"/>
      </dsp:txXfrm>
    </dsp:sp>
    <dsp:sp modelId="{AB9D946D-A007-4833-9024-BDFBCEF9748C}">
      <dsp:nvSpPr>
        <dsp:cNvPr id="0" name=""/>
        <dsp:cNvSpPr/>
      </dsp:nvSpPr>
      <dsp:spPr>
        <a:xfrm>
          <a:off x="3234787" y="2280948"/>
          <a:ext cx="1727320" cy="17273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noProof="0" dirty="0" smtClean="0"/>
            <a:t>Korea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noProof="0" dirty="0" smtClean="0"/>
            <a:t>Vietnam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noProof="0" dirty="0" smtClean="0"/>
            <a:t>Malaysia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noProof="0" dirty="0" smtClean="0"/>
            <a:t>Thailand</a:t>
          </a:r>
          <a:endParaRPr lang="en-US" sz="2000" kern="1200" dirty="0"/>
        </a:p>
      </dsp:txBody>
      <dsp:txXfrm>
        <a:off x="3319108" y="2365269"/>
        <a:ext cx="1558678" cy="155867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Kopfzeilenplatzhalter 1"/>
          <p:cNvSpPr>
            <a:spLocks noGrp="1"/>
          </p:cNvSpPr>
          <p:nvPr>
            <p:ph type="hdr" sz="quarter"/>
          </p:nvPr>
        </p:nvSpPr>
        <p:spPr bwMode="gray">
          <a:xfrm>
            <a:off x="769524" y="265686"/>
            <a:ext cx="2920315" cy="196467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800"/>
            </a:lvl1pPr>
          </a:lstStyle>
          <a:p>
            <a:endParaRPr lang="en-US" dirty="0"/>
          </a:p>
        </p:txBody>
      </p:sp>
      <p:sp>
        <p:nvSpPr>
          <p:cNvPr id="7" name="Datumsplatzhalter 2"/>
          <p:cNvSpPr>
            <a:spLocks noGrp="1"/>
          </p:cNvSpPr>
          <p:nvPr>
            <p:ph type="dt" idx="1"/>
          </p:nvPr>
        </p:nvSpPr>
        <p:spPr bwMode="gray">
          <a:xfrm>
            <a:off x="3689753" y="265686"/>
            <a:ext cx="2920315" cy="196467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r">
              <a:defRPr sz="800"/>
            </a:lvl1pPr>
          </a:lstStyle>
          <a:p>
            <a:fld id="{FF376558-D17E-478E-B05C-B600CBB90B3A}" type="datetimeFigureOut">
              <a:rPr lang="en-US" smtClean="0"/>
              <a:pPr/>
              <a:t>2/6/2014</a:t>
            </a:fld>
            <a:endParaRPr lang="en-US" dirty="0"/>
          </a:p>
        </p:txBody>
      </p:sp>
      <p:sp>
        <p:nvSpPr>
          <p:cNvPr id="8" name="Fußzeilenplatzhalter 5"/>
          <p:cNvSpPr>
            <a:spLocks noGrp="1"/>
          </p:cNvSpPr>
          <p:nvPr>
            <p:ph type="ftr" sz="quarter" idx="2"/>
          </p:nvPr>
        </p:nvSpPr>
        <p:spPr bwMode="gray">
          <a:xfrm>
            <a:off x="769524" y="8878804"/>
            <a:ext cx="2920315" cy="196467"/>
          </a:xfrm>
          <a:prstGeom prst="rect">
            <a:avLst/>
          </a:prstGeom>
        </p:spPr>
        <p:txBody>
          <a:bodyPr vert="horz" lIns="93323" tIns="46662" rIns="93323" bIns="46662" rtlCol="0" anchor="ctr" anchorCtr="0"/>
          <a:lstStyle>
            <a:lvl1pPr algn="l">
              <a:defRPr sz="800"/>
            </a:lvl1pPr>
          </a:lstStyle>
          <a:p>
            <a:endParaRPr lang="en-US" dirty="0"/>
          </a:p>
        </p:txBody>
      </p:sp>
      <p:sp>
        <p:nvSpPr>
          <p:cNvPr id="9" name="Foliennummernplatzhalter 6"/>
          <p:cNvSpPr>
            <a:spLocks noGrp="1"/>
          </p:cNvSpPr>
          <p:nvPr>
            <p:ph type="sldNum" sz="quarter" idx="3"/>
          </p:nvPr>
        </p:nvSpPr>
        <p:spPr bwMode="gray">
          <a:xfrm>
            <a:off x="3689753" y="8878804"/>
            <a:ext cx="2920315" cy="196467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r">
              <a:defRPr sz="800"/>
            </a:lvl1pPr>
          </a:lstStyle>
          <a:p>
            <a:fld id="{78D175BF-D7F5-40CD-844F-A2421065051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73653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 bwMode="gray">
          <a:xfrm>
            <a:off x="769524" y="265686"/>
            <a:ext cx="2920315" cy="196467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800"/>
            </a:lvl1pPr>
          </a:lstStyle>
          <a:p>
            <a:endParaRPr lang="en-US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 bwMode="gray">
          <a:xfrm>
            <a:off x="3689753" y="265686"/>
            <a:ext cx="2920315" cy="196467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r">
              <a:defRPr sz="800"/>
            </a:lvl1pPr>
          </a:lstStyle>
          <a:p>
            <a:fld id="{FF376558-D17E-478E-B05C-B600CBB90B3A}" type="datetimeFigureOut">
              <a:rPr lang="en-US" smtClean="0"/>
              <a:pPr/>
              <a:t>2/6/2014</a:t>
            </a:fld>
            <a:endParaRPr lang="en-US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 bwMode="gray">
          <a:xfrm>
            <a:off x="1003300" y="465138"/>
            <a:ext cx="5373688" cy="4029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3" tIns="46662" rIns="93323" bIns="46662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 bwMode="gray">
          <a:xfrm>
            <a:off x="769525" y="4653828"/>
            <a:ext cx="5840545" cy="3957089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en-US" dirty="0" smtClean="0"/>
              <a:t>Textmasterformat bearbeiten</a:t>
            </a:r>
          </a:p>
          <a:p>
            <a:pPr lvl="1"/>
            <a:r>
              <a:rPr lang="en-US" dirty="0" smtClean="0"/>
              <a:t>Zweite Ebene</a:t>
            </a:r>
          </a:p>
          <a:p>
            <a:pPr lvl="2"/>
            <a:r>
              <a:rPr lang="en-US" dirty="0" smtClean="0"/>
              <a:t>Dritte Ebene</a:t>
            </a:r>
          </a:p>
          <a:p>
            <a:pPr lvl="3"/>
            <a:r>
              <a:rPr lang="en-US" dirty="0" smtClean="0"/>
              <a:t>Vierte Ebene</a:t>
            </a:r>
          </a:p>
          <a:p>
            <a:pPr lvl="4"/>
            <a:r>
              <a:rPr lang="en-US" dirty="0" smtClean="0"/>
              <a:t>Fünfte Ebene</a:t>
            </a:r>
          </a:p>
          <a:p>
            <a:pPr lvl="5"/>
            <a:r>
              <a:rPr lang="en-US" dirty="0" smtClean="0"/>
              <a:t>Sechste Ebene</a:t>
            </a:r>
          </a:p>
          <a:p>
            <a:pPr lvl="6"/>
            <a:r>
              <a:rPr lang="en-US" dirty="0" smtClean="0"/>
              <a:t>Siebte Ebene</a:t>
            </a:r>
            <a:endParaRPr lang="en-US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 bwMode="gray">
          <a:xfrm>
            <a:off x="769524" y="8878804"/>
            <a:ext cx="2920315" cy="196467"/>
          </a:xfrm>
          <a:prstGeom prst="rect">
            <a:avLst/>
          </a:prstGeom>
        </p:spPr>
        <p:txBody>
          <a:bodyPr vert="horz" lIns="93323" tIns="46662" rIns="93323" bIns="46662" rtlCol="0" anchor="ctr" anchorCtr="0"/>
          <a:lstStyle>
            <a:lvl1pPr algn="l">
              <a:defRPr sz="800"/>
            </a:lvl1pPr>
          </a:lstStyle>
          <a:p>
            <a:endParaRPr lang="en-US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 bwMode="gray">
          <a:xfrm>
            <a:off x="3689753" y="8878804"/>
            <a:ext cx="2920315" cy="196467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r">
              <a:defRPr sz="800"/>
            </a:lvl1pPr>
          </a:lstStyle>
          <a:p>
            <a:fld id="{78D175BF-D7F5-40CD-844F-A2421065051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76853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90488" indent="-90488" algn="l" defTabSz="914400" rtl="0" eaLnBrk="1" latinLnBrk="0" hangingPunct="1">
      <a:spcBef>
        <a:spcPts val="700"/>
      </a:spcBef>
      <a:buClr>
        <a:schemeClr val="tx2"/>
      </a:buClr>
      <a:buSzPct val="70000"/>
      <a:buFont typeface="Wingdings" pitchFamily="2" charset="2"/>
      <a:buChar char="§"/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357188" indent="-90488" algn="l" defTabSz="914400" rtl="0" eaLnBrk="1" latinLnBrk="0" hangingPunct="1">
      <a:spcBef>
        <a:spcPts val="700"/>
      </a:spcBef>
      <a:buClr>
        <a:schemeClr val="tx2"/>
      </a:buClr>
      <a:buSzPct val="70000"/>
      <a:buFont typeface="Wingdings" pitchFamily="2" charset="2"/>
      <a:buChar char="§"/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628650" indent="-90488" algn="l" defTabSz="914400" rtl="0" eaLnBrk="1" latinLnBrk="0" hangingPunct="1">
      <a:spcBef>
        <a:spcPts val="700"/>
      </a:spcBef>
      <a:buClr>
        <a:schemeClr val="tx2"/>
      </a:buClr>
      <a:buSzPct val="70000"/>
      <a:buFont typeface="Wingdings" pitchFamily="2" charset="2"/>
      <a:buChar char="§"/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0" indent="0" algn="l" defTabSz="914400" rtl="0" eaLnBrk="1" latinLnBrk="0" hangingPunct="1">
      <a:spcBef>
        <a:spcPts val="700"/>
      </a:spcBef>
      <a:buClr>
        <a:schemeClr val="tx2"/>
      </a:buClr>
      <a:buSzPct val="70000"/>
      <a:buFont typeface="Wingdings" pitchFamily="2" charset="2"/>
      <a:buNone/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0" indent="0" algn="l" defTabSz="914400" rtl="0" eaLnBrk="1" latinLnBrk="0" hangingPunct="1">
      <a:spcBef>
        <a:spcPts val="700"/>
      </a:spcBef>
      <a:buClr>
        <a:schemeClr val="tx2"/>
      </a:buClr>
      <a:buSzPct val="70000"/>
      <a:buFont typeface="Wingdings" pitchFamily="2" charset="2"/>
      <a:buNone/>
      <a:defRPr sz="1000" b="1" kern="1200">
        <a:solidFill>
          <a:schemeClr val="tx1"/>
        </a:solidFill>
        <a:latin typeface="+mn-lt"/>
        <a:ea typeface="+mn-ea"/>
        <a:cs typeface="+mn-cs"/>
      </a:defRPr>
    </a:lvl5pPr>
    <a:lvl6pPr marL="0" indent="0" algn="l" defTabSz="914400" rtl="0" eaLnBrk="1" latinLnBrk="0" hangingPunct="1">
      <a:spcBef>
        <a:spcPts val="700"/>
      </a:spcBef>
      <a:buFont typeface="Arial" pitchFamily="34" charset="0"/>
      <a:buNone/>
      <a:defRPr sz="1000" b="1" kern="1200">
        <a:solidFill>
          <a:schemeClr val="accent1"/>
        </a:solidFill>
        <a:latin typeface="+mn-lt"/>
        <a:ea typeface="+mn-ea"/>
        <a:cs typeface="+mn-cs"/>
      </a:defRPr>
    </a:lvl6pPr>
    <a:lvl7pPr marL="0" indent="0" algn="l" defTabSz="914400" rtl="0" eaLnBrk="1" latinLnBrk="0" hangingPunct="1">
      <a:spcBef>
        <a:spcPts val="700"/>
      </a:spcBef>
      <a:defRPr sz="6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buClr>
                <a:srgbClr val="1F497D"/>
              </a:buClr>
              <a:defRPr/>
            </a:pPr>
            <a:fld id="{375896B4-2493-4A1B-9072-408F03E34C37}" type="slidenum">
              <a:rPr lang="de-CH">
                <a:solidFill>
                  <a:srgbClr val="1F497D"/>
                </a:solidFill>
              </a:rPr>
              <a:pPr>
                <a:buClr>
                  <a:srgbClr val="1F497D"/>
                </a:buClr>
                <a:defRPr/>
              </a:pPr>
              <a:t>1</a:t>
            </a:fld>
            <a:endParaRPr lang="de-CH" dirty="0">
              <a:solidFill>
                <a:srgbClr val="1F497D"/>
              </a:solidFill>
            </a:endParaRPr>
          </a:p>
        </p:txBody>
      </p:sp>
      <p:sp>
        <p:nvSpPr>
          <p:cNvPr id="356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00100" y="490538"/>
            <a:ext cx="5791200" cy="4343400"/>
          </a:xfrm>
          <a:ln/>
        </p:spPr>
      </p:sp>
      <p:sp>
        <p:nvSpPr>
          <p:cNvPr id="356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03300" y="465138"/>
            <a:ext cx="5373688" cy="40290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D175BF-D7F5-40CD-844F-A2421065051F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10016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.jpeg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(Standar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 bwMode="gray">
          <a:xfrm>
            <a:off x="215900" y="225425"/>
            <a:ext cx="8712200" cy="59753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 bwMode="gray">
          <a:xfrm>
            <a:off x="215900" y="4185084"/>
            <a:ext cx="8712200" cy="1997993"/>
          </a:xfrm>
        </p:spPr>
        <p:txBody>
          <a:bodyPr lIns="144000" tIns="0" rIns="0" anchor="t" anchorCtr="0">
            <a:noAutofit/>
          </a:bodyPr>
          <a:lstStyle>
            <a:lvl1pPr>
              <a:defRPr sz="4000">
                <a:solidFill>
                  <a:schemeClr val="accent2"/>
                </a:solidFill>
              </a:defRPr>
            </a:lvl1pPr>
          </a:lstStyle>
          <a:p>
            <a:r>
              <a:rPr lang="en-US" noProof="0" dirty="0" smtClean="0"/>
              <a:t>Click to edit Master title style</a:t>
            </a:r>
            <a:endParaRPr lang="en-US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215900" y="3968750"/>
            <a:ext cx="8712199" cy="216000"/>
          </a:xfrm>
        </p:spPr>
        <p:txBody>
          <a:bodyPr lIns="144000" tIns="0" rIns="0" bIns="0">
            <a:noAutofit/>
          </a:bodyPr>
          <a:lstStyle>
            <a:lvl1pPr marL="0" indent="0" algn="l">
              <a:buNone/>
              <a:defRPr sz="1200" b="1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dirty="0" smtClean="0"/>
              <a:t>Click to edit Master subtitle style</a:t>
            </a:r>
            <a:endParaRPr lang="en-US" noProof="0" dirty="0"/>
          </a:p>
        </p:txBody>
      </p:sp>
      <p:pic>
        <p:nvPicPr>
          <p:cNvPr id="8" name="Picture 2" descr="ABB2logo RGB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577"/>
          <a:stretch/>
        </p:blipFill>
        <p:spPr bwMode="gray">
          <a:xfrm>
            <a:off x="7132638" y="6390482"/>
            <a:ext cx="1120776" cy="252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 bwMode="gray"/>
        <p:txBody>
          <a:bodyPr>
            <a:noAutofit/>
          </a:bodyPr>
          <a:lstStyle/>
          <a:p>
            <a:fld id="{43CF31DF-9FCE-49BD-8ED6-7F33030850FF}" type="datetime3">
              <a:rPr lang="en-US" smtClean="0"/>
              <a:t>6 February 2014</a:t>
            </a:fld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gray"/>
        <p:txBody>
          <a:bodyPr>
            <a:noAutofit/>
          </a:bodyPr>
          <a:lstStyle/>
          <a:p>
            <a:r>
              <a:rPr lang="en-US" smtClean="0"/>
              <a:t>| Slide </a:t>
            </a:r>
            <a:fld id="{750C5ABC-B986-44AC-89AE-3BDBB9DC4F4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3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gray">
          <a:xfrm>
            <a:off x="214313" y="225425"/>
            <a:ext cx="8713787" cy="3602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78149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two pictures besides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4643436" y="1592263"/>
            <a:ext cx="4284000" cy="4608000"/>
          </a:xfrm>
        </p:spPr>
        <p:txBody>
          <a:bodyPr/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  <a:p>
            <a:pPr lvl="5"/>
            <a:r>
              <a:rPr lang="en-US" noProof="0" dirty="0" smtClean="0"/>
              <a:t>Sixth level</a:t>
            </a:r>
          </a:p>
          <a:p>
            <a:pPr lvl="6"/>
            <a:r>
              <a:rPr lang="en-US" noProof="0" dirty="0" smtClean="0"/>
              <a:t>Seventh level</a:t>
            </a:r>
            <a:endParaRPr lang="en-US" noProof="0" dirty="0"/>
          </a:p>
        </p:txBody>
      </p:sp>
      <p:sp>
        <p:nvSpPr>
          <p:cNvPr id="6" name="Titel 5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 noProof="0" dirty="0" smtClean="0"/>
              <a:t>Click to edit Master title style</a:t>
            </a:r>
            <a:endParaRPr lang="en-US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fld id="{59AFBF24-C486-498C-9ADD-18BE8286DD2C}" type="datetime3">
              <a:rPr lang="en-US" smtClean="0"/>
              <a:t>6 February 2014</a:t>
            </a:fld>
            <a:endParaRPr lang="en-US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en-US" smtClean="0"/>
              <a:t>| Slide </a:t>
            </a:r>
            <a:fld id="{750C5ABC-B986-44AC-89AE-3BDBB9DC4F4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Bildplatzhalter 2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1476375" y="1592262"/>
            <a:ext cx="3024000" cy="2232000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Bildplatzhalter 3"/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1476375" y="3968774"/>
            <a:ext cx="3024000" cy="2232000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3777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three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4643435" y="1592263"/>
            <a:ext cx="4284000" cy="4608000"/>
          </a:xfrm>
        </p:spPr>
        <p:txBody>
          <a:bodyPr/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  <a:p>
            <a:pPr lvl="5"/>
            <a:r>
              <a:rPr lang="en-US" noProof="0" dirty="0" smtClean="0"/>
              <a:t>Sixth level</a:t>
            </a:r>
          </a:p>
          <a:p>
            <a:pPr lvl="6"/>
            <a:r>
              <a:rPr lang="en-US" noProof="0" dirty="0" smtClean="0"/>
              <a:t>Seventh level</a:t>
            </a:r>
            <a:endParaRPr lang="en-US" noProof="0" dirty="0"/>
          </a:p>
        </p:txBody>
      </p:sp>
      <p:sp>
        <p:nvSpPr>
          <p:cNvPr id="6" name="Titel 5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 noProof="0" dirty="0" smtClean="0"/>
              <a:t>Click to edit Master title style</a:t>
            </a:r>
            <a:endParaRPr lang="en-US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fld id="{44A9A89A-1239-4BEB-8F99-A28054A223CE}" type="datetime3">
              <a:rPr lang="en-US" smtClean="0"/>
              <a:t>6 February 2014</a:t>
            </a:fld>
            <a:endParaRPr lang="en-US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en-US" smtClean="0"/>
              <a:t>| Slide </a:t>
            </a:r>
            <a:fld id="{750C5ABC-B986-44AC-89AE-3BDBB9DC4F4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Bildplatzhalter 2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1476375" y="1592262"/>
            <a:ext cx="3024000" cy="1440000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Bildplatzhalter 3"/>
          <p:cNvSpPr>
            <a:spLocks noGrp="1"/>
          </p:cNvSpPr>
          <p:nvPr>
            <p:ph type="pic" sz="quarter" idx="14" hasCustomPrompt="1"/>
          </p:nvPr>
        </p:nvSpPr>
        <p:spPr bwMode="gray">
          <a:xfrm>
            <a:off x="1476375" y="3176263"/>
            <a:ext cx="3024000" cy="1440000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2" name="Bildplatzhalter 11"/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1476375" y="4760263"/>
            <a:ext cx="3024000" cy="1440000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6168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one picture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1476375" y="3968749"/>
            <a:ext cx="6191062" cy="2232000"/>
          </a:xfrm>
        </p:spPr>
        <p:txBody>
          <a:bodyPr/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  <a:endParaRPr lang="en-US" noProof="0" dirty="0"/>
          </a:p>
        </p:txBody>
      </p:sp>
      <p:sp>
        <p:nvSpPr>
          <p:cNvPr id="6" name="Titel 5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 noProof="0" dirty="0" smtClean="0"/>
              <a:t>Click to edit Master title style</a:t>
            </a:r>
            <a:endParaRPr lang="en-US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fld id="{7F1C6CEF-2A8C-47FA-AFF9-0A1A6BCB50B4}" type="datetime3">
              <a:rPr lang="en-US" smtClean="0"/>
              <a:t>6 February 2014</a:t>
            </a:fld>
            <a:endParaRPr lang="en-US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en-US" smtClean="0"/>
              <a:t>| Slide </a:t>
            </a:r>
            <a:fld id="{750C5ABC-B986-44AC-89AE-3BDBB9DC4F4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Bildplatzhalter 2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1476375" y="1592263"/>
            <a:ext cx="6191062" cy="2232000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7966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two pictures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1476375" y="3968773"/>
            <a:ext cx="6192000" cy="2232000"/>
          </a:xfrm>
        </p:spPr>
        <p:txBody>
          <a:bodyPr/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  <a:endParaRPr lang="en-US" noProof="0" dirty="0"/>
          </a:p>
        </p:txBody>
      </p:sp>
      <p:sp>
        <p:nvSpPr>
          <p:cNvPr id="6" name="Titel 5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 noProof="0" dirty="0" smtClean="0"/>
              <a:t>Click to edit Master title style</a:t>
            </a:r>
            <a:endParaRPr lang="en-US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fld id="{E1DBE352-667A-46DC-8963-38E46CE038ED}" type="datetime3">
              <a:rPr lang="en-US" smtClean="0"/>
              <a:t>6 February 2014</a:t>
            </a:fld>
            <a:endParaRPr lang="en-US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en-US" smtClean="0"/>
              <a:t>| Slide </a:t>
            </a:r>
            <a:fld id="{750C5ABC-B986-44AC-89AE-3BDBB9DC4F4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Bildplatzhalter 2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1476375" y="1592262"/>
            <a:ext cx="3024000" cy="2232000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Bildplatzhalter 3"/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4643437" y="1592262"/>
            <a:ext cx="3024000" cy="2232000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889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three pictures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1476375" y="3968749"/>
            <a:ext cx="6192000" cy="2232000"/>
          </a:xfrm>
        </p:spPr>
        <p:txBody>
          <a:bodyPr/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6" name="Titel 5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 noProof="0" dirty="0" smtClean="0"/>
              <a:t>Click to edit Master title style</a:t>
            </a:r>
            <a:endParaRPr lang="en-US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fld id="{0AA53267-60FE-41BA-9F2A-0272EE7F9272}" type="datetime3">
              <a:rPr lang="en-US" smtClean="0"/>
              <a:t>6 February 2014</a:t>
            </a:fld>
            <a:endParaRPr lang="en-US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en-US" smtClean="0"/>
              <a:t>| Slide </a:t>
            </a:r>
            <a:fld id="{750C5ABC-B986-44AC-89AE-3BDBB9DC4F4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Bildplatzhalter 2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1476375" y="1592262"/>
            <a:ext cx="1980000" cy="2232000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Bildplatzhalter 3"/>
          <p:cNvSpPr>
            <a:spLocks noGrp="1"/>
          </p:cNvSpPr>
          <p:nvPr>
            <p:ph type="pic" sz="quarter" idx="14" hasCustomPrompt="1"/>
          </p:nvPr>
        </p:nvSpPr>
        <p:spPr bwMode="gray">
          <a:xfrm>
            <a:off x="3582375" y="1592262"/>
            <a:ext cx="1980000" cy="2232000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2" name="Bildplatzhalter 11"/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5688375" y="1592263"/>
            <a:ext cx="1980000" cy="2232000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6032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 noProof="0" dirty="0" smtClean="0"/>
              <a:t>Click to edit Master title style</a:t>
            </a:r>
            <a:endParaRPr lang="en-US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fld id="{034C5076-523E-4FFD-B0C8-C56DEC1654E5}" type="datetime3">
              <a:rPr lang="en-US" smtClean="0"/>
              <a:t>6 February 2014</a:t>
            </a:fld>
            <a:endParaRPr lang="en-US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en-US" smtClean="0"/>
              <a:t>| Slide </a:t>
            </a:r>
            <a:fld id="{750C5ABC-B986-44AC-89AE-3BDBB9DC4F4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Bildplatzhalter 2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1476375" y="1592262"/>
            <a:ext cx="3024000" cy="2232000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Bildplatzhalter 3"/>
          <p:cNvSpPr>
            <a:spLocks noGrp="1"/>
          </p:cNvSpPr>
          <p:nvPr>
            <p:ph type="pic" sz="quarter" idx="14" hasCustomPrompt="1"/>
          </p:nvPr>
        </p:nvSpPr>
        <p:spPr bwMode="gray">
          <a:xfrm>
            <a:off x="1476375" y="3968750"/>
            <a:ext cx="3024000" cy="2232000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2" name="Bildplatzhalter 11"/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4644344" y="1592263"/>
            <a:ext cx="3024000" cy="2232000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4643438" y="3968750"/>
            <a:ext cx="3024000" cy="2232000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 baseline="0"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9804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x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 noProof="0" dirty="0" smtClean="0"/>
              <a:t>Click to edit Master title style</a:t>
            </a:r>
            <a:endParaRPr lang="en-US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fld id="{D49556AA-418E-4268-9F78-003C029D4A61}" type="datetime3">
              <a:rPr lang="en-US" smtClean="0"/>
              <a:t>6 February 2014</a:t>
            </a:fld>
            <a:endParaRPr lang="en-US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en-US" smtClean="0"/>
              <a:t>| Slide </a:t>
            </a:r>
            <a:fld id="{750C5ABC-B986-44AC-89AE-3BDBB9DC4F4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Bildplatzhalter 2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1476375" y="1592262"/>
            <a:ext cx="1980000" cy="2232000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Bildplatzhalter 3"/>
          <p:cNvSpPr>
            <a:spLocks noGrp="1"/>
          </p:cNvSpPr>
          <p:nvPr>
            <p:ph type="pic" sz="quarter" idx="14" hasCustomPrompt="1"/>
          </p:nvPr>
        </p:nvSpPr>
        <p:spPr bwMode="gray">
          <a:xfrm>
            <a:off x="1476375" y="3968750"/>
            <a:ext cx="1980000" cy="2232000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2" name="Bildplatzhalter 11"/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3582000" y="1592263"/>
            <a:ext cx="1980000" cy="2232000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3582000" y="3968750"/>
            <a:ext cx="1980000" cy="2232000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 baseline="0"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Bildplatzhalter 4"/>
          <p:cNvSpPr>
            <a:spLocks noGrp="1"/>
          </p:cNvSpPr>
          <p:nvPr>
            <p:ph type="pic" sz="quarter" idx="17" hasCustomPrompt="1"/>
          </p:nvPr>
        </p:nvSpPr>
        <p:spPr bwMode="gray">
          <a:xfrm>
            <a:off x="5687625" y="1592263"/>
            <a:ext cx="1980000" cy="2232000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8" hasCustomPrompt="1"/>
          </p:nvPr>
        </p:nvSpPr>
        <p:spPr bwMode="gray">
          <a:xfrm>
            <a:off x="5687625" y="3968750"/>
            <a:ext cx="1980000" cy="2232000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961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on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 noProof="0" dirty="0" smtClean="0"/>
              <a:t>Click to edit Master title style</a:t>
            </a:r>
            <a:endParaRPr lang="en-US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fld id="{31881CEB-5879-44F3-8E58-1F064A4820D8}" type="datetime3">
              <a:rPr lang="en-US" smtClean="0"/>
              <a:t>6 February 2014</a:t>
            </a:fld>
            <a:endParaRPr lang="en-US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en-US" smtClean="0"/>
              <a:t>| Slide </a:t>
            </a:r>
            <a:fld id="{750C5ABC-B986-44AC-89AE-3BDBB9DC4F4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Bildplatzhalter 2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209550" y="1592263"/>
            <a:ext cx="8712000" cy="4608000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931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Only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 noProof="0" dirty="0" smtClean="0"/>
              <a:t>Click to edit Master title style</a:t>
            </a:r>
            <a:endParaRPr lang="en-US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71091B00-BDFB-4FAF-95D3-E5EFFA055128}" type="datetime3">
              <a:rPr lang="en-US" smtClean="0"/>
              <a:t>6 February 2014</a:t>
            </a:fld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 bwMode="gray"/>
        <p:txBody>
          <a:bodyPr/>
          <a:lstStyle/>
          <a:p>
            <a:r>
              <a:rPr lang="en-US" smtClean="0"/>
              <a:t>| Slide </a:t>
            </a:r>
            <a:fld id="{750C5ABC-B986-44AC-89AE-3BDBB9DC4F4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040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2"/>
          <p:cNvGrpSpPr>
            <a:grpSpLocks/>
          </p:cNvGrpSpPr>
          <p:nvPr userDrawn="1"/>
        </p:nvGrpSpPr>
        <p:grpSpPr bwMode="gray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6" name="Rectangle 3"/>
            <p:cNvSpPr>
              <a:spLocks noChangeArrowheads="1"/>
            </p:cNvSpPr>
            <p:nvPr/>
          </p:nvSpPr>
          <p:spPr bwMode="gray">
            <a:xfrm>
              <a:off x="0" y="0"/>
              <a:ext cx="5760" cy="432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noProof="0">
                <a:latin typeface="+mn-lt"/>
              </a:endParaRPr>
            </a:p>
          </p:txBody>
        </p:sp>
        <p:pic>
          <p:nvPicPr>
            <p:cNvPr id="7" name="Picture 4" descr="ABB1ClaimL_rgb300_100mmLIGHT Kopie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gray">
            <a:xfrm>
              <a:off x="367" y="1660"/>
              <a:ext cx="5031" cy="7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:p14="http://schemas.microsoft.com/office/powerpoint/2010/main" val="183570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 bwMode="gray">
          <a:xfrm>
            <a:off x="215900" y="225425"/>
            <a:ext cx="8712200" cy="59753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 bwMode="gray">
          <a:xfrm>
            <a:off x="215900" y="4185084"/>
            <a:ext cx="8712200" cy="1997993"/>
          </a:xfrm>
        </p:spPr>
        <p:txBody>
          <a:bodyPr lIns="144000" tIns="0" rIns="0" anchor="t" anchorCtr="0">
            <a:noAutofit/>
          </a:bodyPr>
          <a:lstStyle>
            <a:lvl1pPr>
              <a:defRPr sz="4000">
                <a:solidFill>
                  <a:schemeClr val="accent2"/>
                </a:solidFill>
              </a:defRPr>
            </a:lvl1pPr>
          </a:lstStyle>
          <a:p>
            <a:r>
              <a:rPr lang="en-US" noProof="0" dirty="0" smtClean="0"/>
              <a:t>Click to edit Master title style</a:t>
            </a:r>
            <a:endParaRPr lang="en-US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215900" y="3968750"/>
            <a:ext cx="8712199" cy="216000"/>
          </a:xfrm>
        </p:spPr>
        <p:txBody>
          <a:bodyPr lIns="144000" tIns="0" rIns="0" bIns="0">
            <a:noAutofit/>
          </a:bodyPr>
          <a:lstStyle>
            <a:lvl1pPr marL="0" indent="0" algn="l">
              <a:buNone/>
              <a:defRPr sz="1200" b="1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dirty="0" smtClean="0"/>
              <a:t>Click to edit Master subtitle style</a:t>
            </a:r>
            <a:endParaRPr lang="en-US" noProof="0" dirty="0"/>
          </a:p>
        </p:txBody>
      </p:sp>
      <p:pic>
        <p:nvPicPr>
          <p:cNvPr id="8" name="Picture 2" descr="ABB2logo RGB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577"/>
          <a:stretch/>
        </p:blipFill>
        <p:spPr bwMode="gray">
          <a:xfrm>
            <a:off x="7132638" y="6390482"/>
            <a:ext cx="1120776" cy="252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Bildplatzhalter 9"/>
          <p:cNvSpPr>
            <a:spLocks noGrp="1"/>
          </p:cNvSpPr>
          <p:nvPr>
            <p:ph type="pic" sz="quarter" idx="10"/>
          </p:nvPr>
        </p:nvSpPr>
        <p:spPr bwMode="gray">
          <a:xfrm>
            <a:off x="215900" y="225425"/>
            <a:ext cx="8712200" cy="3598863"/>
          </a:xfrm>
          <a:ln>
            <a:noFill/>
          </a:ln>
        </p:spPr>
        <p:txBody>
          <a:bodyPr>
            <a:noAutofit/>
          </a:bodyPr>
          <a:lstStyle/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 bwMode="gray"/>
        <p:txBody>
          <a:bodyPr>
            <a:noAutofit/>
          </a:bodyPr>
          <a:lstStyle/>
          <a:p>
            <a:fld id="{9AA67367-DD89-4FF4-BCA6-F2A05138CBD7}" type="datetime3">
              <a:rPr lang="en-US" smtClean="0"/>
              <a:t>6 February 2014</a:t>
            </a:fld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gray"/>
        <p:txBody>
          <a:bodyPr>
            <a:noAutofit/>
          </a:bodyPr>
          <a:lstStyle/>
          <a:p>
            <a:r>
              <a:rPr lang="en-US" smtClean="0"/>
              <a:t>| Slide </a:t>
            </a:r>
            <a:fld id="{750C5ABC-B986-44AC-89AE-3BDBB9DC4F4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5761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shpGridNormal" hidden="1"/>
          <p:cNvGrpSpPr>
            <a:grpSpLocks/>
          </p:cNvGrpSpPr>
          <p:nvPr/>
        </p:nvGrpSpPr>
        <p:grpSpPr bwMode="auto">
          <a:xfrm>
            <a:off x="325438" y="434975"/>
            <a:ext cx="8496300" cy="5983288"/>
            <a:chOff x="292" y="389"/>
            <a:chExt cx="7611" cy="5361"/>
          </a:xfrm>
        </p:grpSpPr>
        <p:sp>
          <p:nvSpPr>
            <p:cNvPr id="5" name="Rectangle 205" hidden="1"/>
            <p:cNvSpPr>
              <a:spLocks noChangeArrowheads="1"/>
            </p:cNvSpPr>
            <p:nvPr userDrawn="1"/>
          </p:nvSpPr>
          <p:spPr bwMode="auto">
            <a:xfrm>
              <a:off x="292" y="389"/>
              <a:ext cx="7610" cy="5361"/>
            </a:xfrm>
            <a:prstGeom prst="rect">
              <a:avLst/>
            </a:prstGeom>
            <a:noFill/>
            <a:ln w="19050">
              <a:solidFill>
                <a:srgbClr val="8BA2B2"/>
              </a:solidFill>
              <a:prstDash val="dash"/>
              <a:miter lim="800000"/>
              <a:headEnd/>
              <a:tailEnd/>
            </a:ln>
            <a:effectLst/>
          </p:spPr>
          <p:txBody>
            <a:bodyPr lIns="0" tIns="0" rIns="0" bIns="0" anchor="ctr"/>
            <a:lstStyle/>
            <a:p>
              <a:pPr defTabSz="642553">
                <a:defRPr/>
              </a:pPr>
              <a:endParaRPr lang="en-GB" sz="1700">
                <a:latin typeface="Arial" charset="0"/>
                <a:cs typeface="+mn-cs"/>
              </a:endParaRPr>
            </a:p>
          </p:txBody>
        </p:sp>
        <p:sp>
          <p:nvSpPr>
            <p:cNvPr id="6" name="Line 206" hidden="1"/>
            <p:cNvSpPr>
              <a:spLocks noChangeShapeType="1"/>
            </p:cNvSpPr>
            <p:nvPr userDrawn="1"/>
          </p:nvSpPr>
          <p:spPr bwMode="auto">
            <a:xfrm>
              <a:off x="310" y="927"/>
              <a:ext cx="7567" cy="1"/>
            </a:xfrm>
            <a:prstGeom prst="line">
              <a:avLst/>
            </a:prstGeom>
            <a:noFill/>
            <a:ln w="12700">
              <a:solidFill>
                <a:srgbClr val="8BA2B2"/>
              </a:solidFill>
              <a:prstDash val="dash"/>
              <a:round/>
              <a:headEnd/>
              <a:tailEnd/>
            </a:ln>
            <a:effectLst/>
          </p:spPr>
          <p:txBody>
            <a:bodyPr lIns="0" tIns="0" rIns="0" bIns="0" anchor="ctr"/>
            <a:lstStyle/>
            <a:p>
              <a:pPr>
                <a:defRPr/>
              </a:pPr>
              <a:endParaRPr lang="en-US">
                <a:latin typeface="Arial" charset="0"/>
                <a:cs typeface="+mn-cs"/>
              </a:endParaRPr>
            </a:p>
          </p:txBody>
        </p:sp>
        <p:sp>
          <p:nvSpPr>
            <p:cNvPr id="7" name="Line 207" hidden="1"/>
            <p:cNvSpPr>
              <a:spLocks noChangeShapeType="1"/>
            </p:cNvSpPr>
            <p:nvPr userDrawn="1"/>
          </p:nvSpPr>
          <p:spPr bwMode="auto">
            <a:xfrm>
              <a:off x="310" y="1460"/>
              <a:ext cx="7593" cy="1"/>
            </a:xfrm>
            <a:prstGeom prst="line">
              <a:avLst/>
            </a:prstGeom>
            <a:noFill/>
            <a:ln w="12700">
              <a:solidFill>
                <a:srgbClr val="8BA2B2"/>
              </a:solidFill>
              <a:prstDash val="dash"/>
              <a:round/>
              <a:headEnd/>
              <a:tailEnd/>
            </a:ln>
            <a:effectLst/>
          </p:spPr>
          <p:txBody>
            <a:bodyPr lIns="0" tIns="0" rIns="0" bIns="0" anchor="ctr"/>
            <a:lstStyle/>
            <a:p>
              <a:pPr>
                <a:defRPr/>
              </a:pPr>
              <a:endParaRPr lang="en-US">
                <a:latin typeface="Arial" charset="0"/>
                <a:cs typeface="+mn-cs"/>
              </a:endParaRPr>
            </a:p>
          </p:txBody>
        </p:sp>
        <p:sp>
          <p:nvSpPr>
            <p:cNvPr id="8" name="Line 208" hidden="1"/>
            <p:cNvSpPr>
              <a:spLocks noChangeShapeType="1"/>
            </p:cNvSpPr>
            <p:nvPr userDrawn="1"/>
          </p:nvSpPr>
          <p:spPr bwMode="auto">
            <a:xfrm>
              <a:off x="310" y="2002"/>
              <a:ext cx="7587" cy="1"/>
            </a:xfrm>
            <a:prstGeom prst="line">
              <a:avLst/>
            </a:prstGeom>
            <a:noFill/>
            <a:ln w="12700">
              <a:solidFill>
                <a:srgbClr val="8BA2B2"/>
              </a:solidFill>
              <a:prstDash val="dash"/>
              <a:round/>
              <a:headEnd/>
              <a:tailEnd/>
            </a:ln>
            <a:effectLst/>
          </p:spPr>
          <p:txBody>
            <a:bodyPr lIns="0" tIns="0" rIns="0" bIns="0" anchor="ctr"/>
            <a:lstStyle/>
            <a:p>
              <a:pPr>
                <a:defRPr/>
              </a:pPr>
              <a:endParaRPr lang="en-US">
                <a:latin typeface="Arial" charset="0"/>
                <a:cs typeface="+mn-cs"/>
              </a:endParaRPr>
            </a:p>
          </p:txBody>
        </p:sp>
        <p:sp>
          <p:nvSpPr>
            <p:cNvPr id="9" name="Line 209" hidden="1"/>
            <p:cNvSpPr>
              <a:spLocks noChangeShapeType="1"/>
            </p:cNvSpPr>
            <p:nvPr userDrawn="1"/>
          </p:nvSpPr>
          <p:spPr bwMode="auto">
            <a:xfrm>
              <a:off x="310" y="2531"/>
              <a:ext cx="7584" cy="1"/>
            </a:xfrm>
            <a:prstGeom prst="line">
              <a:avLst/>
            </a:prstGeom>
            <a:noFill/>
            <a:ln w="12700">
              <a:solidFill>
                <a:srgbClr val="8BA2B2"/>
              </a:solidFill>
              <a:prstDash val="dash"/>
              <a:round/>
              <a:headEnd/>
              <a:tailEnd/>
            </a:ln>
            <a:effectLst/>
          </p:spPr>
          <p:txBody>
            <a:bodyPr lIns="0" tIns="0" rIns="0" bIns="0" anchor="ctr"/>
            <a:lstStyle/>
            <a:p>
              <a:pPr>
                <a:defRPr/>
              </a:pPr>
              <a:endParaRPr lang="en-US">
                <a:latin typeface="Arial" charset="0"/>
                <a:cs typeface="+mn-cs"/>
              </a:endParaRPr>
            </a:p>
          </p:txBody>
        </p:sp>
        <p:sp>
          <p:nvSpPr>
            <p:cNvPr id="10" name="Line 210" hidden="1"/>
            <p:cNvSpPr>
              <a:spLocks noChangeShapeType="1"/>
            </p:cNvSpPr>
            <p:nvPr userDrawn="1"/>
          </p:nvSpPr>
          <p:spPr bwMode="auto">
            <a:xfrm>
              <a:off x="310" y="3067"/>
              <a:ext cx="7587" cy="0"/>
            </a:xfrm>
            <a:prstGeom prst="line">
              <a:avLst/>
            </a:prstGeom>
            <a:noFill/>
            <a:ln w="12700">
              <a:solidFill>
                <a:srgbClr val="8BA2B2"/>
              </a:solidFill>
              <a:prstDash val="dash"/>
              <a:round/>
              <a:headEnd/>
              <a:tailEnd/>
            </a:ln>
            <a:effectLst/>
          </p:spPr>
          <p:txBody>
            <a:bodyPr lIns="0" tIns="0" rIns="0" bIns="0" anchor="ctr"/>
            <a:lstStyle/>
            <a:p>
              <a:pPr>
                <a:defRPr/>
              </a:pPr>
              <a:endParaRPr lang="en-US">
                <a:latin typeface="Arial" charset="0"/>
                <a:cs typeface="+mn-cs"/>
              </a:endParaRPr>
            </a:p>
          </p:txBody>
        </p:sp>
        <p:sp>
          <p:nvSpPr>
            <p:cNvPr id="11" name="Line 211" hidden="1"/>
            <p:cNvSpPr>
              <a:spLocks noChangeShapeType="1"/>
            </p:cNvSpPr>
            <p:nvPr userDrawn="1"/>
          </p:nvSpPr>
          <p:spPr bwMode="auto">
            <a:xfrm>
              <a:off x="310" y="3604"/>
              <a:ext cx="7593" cy="1"/>
            </a:xfrm>
            <a:prstGeom prst="line">
              <a:avLst/>
            </a:prstGeom>
            <a:noFill/>
            <a:ln w="12700">
              <a:solidFill>
                <a:srgbClr val="8BA2B2"/>
              </a:solidFill>
              <a:prstDash val="dash"/>
              <a:round/>
              <a:headEnd/>
              <a:tailEnd/>
            </a:ln>
            <a:effectLst/>
          </p:spPr>
          <p:txBody>
            <a:bodyPr lIns="0" tIns="0" rIns="0" bIns="0" anchor="ctr"/>
            <a:lstStyle/>
            <a:p>
              <a:pPr>
                <a:defRPr/>
              </a:pPr>
              <a:endParaRPr lang="en-US">
                <a:latin typeface="Arial" charset="0"/>
                <a:cs typeface="+mn-cs"/>
              </a:endParaRPr>
            </a:p>
          </p:txBody>
        </p:sp>
        <p:sp>
          <p:nvSpPr>
            <p:cNvPr id="12" name="Line 212" hidden="1"/>
            <p:cNvSpPr>
              <a:spLocks noChangeShapeType="1"/>
            </p:cNvSpPr>
            <p:nvPr userDrawn="1"/>
          </p:nvSpPr>
          <p:spPr bwMode="auto">
            <a:xfrm>
              <a:off x="310" y="4144"/>
              <a:ext cx="7587" cy="1"/>
            </a:xfrm>
            <a:prstGeom prst="line">
              <a:avLst/>
            </a:prstGeom>
            <a:noFill/>
            <a:ln w="12700">
              <a:solidFill>
                <a:srgbClr val="8BA2B2"/>
              </a:solidFill>
              <a:prstDash val="dash"/>
              <a:round/>
              <a:headEnd/>
              <a:tailEnd/>
            </a:ln>
            <a:effectLst/>
          </p:spPr>
          <p:txBody>
            <a:bodyPr lIns="0" tIns="0" rIns="0" bIns="0" anchor="ctr"/>
            <a:lstStyle/>
            <a:p>
              <a:pPr>
                <a:defRPr/>
              </a:pPr>
              <a:endParaRPr lang="en-US">
                <a:latin typeface="Arial" charset="0"/>
                <a:cs typeface="+mn-cs"/>
              </a:endParaRPr>
            </a:p>
          </p:txBody>
        </p:sp>
        <p:sp>
          <p:nvSpPr>
            <p:cNvPr id="13" name="Line 213" hidden="1"/>
            <p:cNvSpPr>
              <a:spLocks noChangeShapeType="1"/>
            </p:cNvSpPr>
            <p:nvPr userDrawn="1"/>
          </p:nvSpPr>
          <p:spPr bwMode="auto">
            <a:xfrm>
              <a:off x="293" y="4679"/>
              <a:ext cx="7601" cy="1"/>
            </a:xfrm>
            <a:prstGeom prst="line">
              <a:avLst/>
            </a:prstGeom>
            <a:noFill/>
            <a:ln w="12700">
              <a:solidFill>
                <a:srgbClr val="8BA2B2"/>
              </a:solidFill>
              <a:prstDash val="dash"/>
              <a:round/>
              <a:headEnd/>
              <a:tailEnd/>
            </a:ln>
            <a:effectLst/>
          </p:spPr>
          <p:txBody>
            <a:bodyPr lIns="0" tIns="0" rIns="0" bIns="0" anchor="ctr"/>
            <a:lstStyle/>
            <a:p>
              <a:pPr>
                <a:defRPr/>
              </a:pPr>
              <a:endParaRPr lang="en-US">
                <a:latin typeface="Arial" charset="0"/>
                <a:cs typeface="+mn-cs"/>
              </a:endParaRPr>
            </a:p>
          </p:txBody>
        </p:sp>
        <p:sp>
          <p:nvSpPr>
            <p:cNvPr id="14" name="Line 214" hidden="1"/>
            <p:cNvSpPr>
              <a:spLocks noChangeShapeType="1"/>
            </p:cNvSpPr>
            <p:nvPr userDrawn="1"/>
          </p:nvSpPr>
          <p:spPr bwMode="auto">
            <a:xfrm>
              <a:off x="293" y="5217"/>
              <a:ext cx="7604" cy="0"/>
            </a:xfrm>
            <a:prstGeom prst="line">
              <a:avLst/>
            </a:prstGeom>
            <a:noFill/>
            <a:ln w="12700">
              <a:solidFill>
                <a:srgbClr val="8BA2B2"/>
              </a:solidFill>
              <a:prstDash val="dash"/>
              <a:round/>
              <a:headEnd/>
              <a:tailEnd/>
            </a:ln>
            <a:effectLst/>
          </p:spPr>
          <p:txBody>
            <a:bodyPr lIns="0" tIns="0" rIns="0" bIns="0" anchor="ctr"/>
            <a:lstStyle/>
            <a:p>
              <a:pPr>
                <a:defRPr/>
              </a:pPr>
              <a:endParaRPr lang="en-US">
                <a:latin typeface="Arial" charset="0"/>
                <a:cs typeface="+mn-cs"/>
              </a:endParaRPr>
            </a:p>
          </p:txBody>
        </p:sp>
        <p:sp>
          <p:nvSpPr>
            <p:cNvPr id="15" name="Line 215" hidden="1"/>
            <p:cNvSpPr>
              <a:spLocks noChangeShapeType="1"/>
            </p:cNvSpPr>
            <p:nvPr userDrawn="1"/>
          </p:nvSpPr>
          <p:spPr bwMode="auto">
            <a:xfrm>
              <a:off x="1280" y="390"/>
              <a:ext cx="0" cy="5354"/>
            </a:xfrm>
            <a:prstGeom prst="line">
              <a:avLst/>
            </a:prstGeom>
            <a:noFill/>
            <a:ln w="12700">
              <a:solidFill>
                <a:srgbClr val="8BA2B2"/>
              </a:solidFill>
              <a:prstDash val="dash"/>
              <a:round/>
              <a:headEnd/>
              <a:tailEnd/>
            </a:ln>
            <a:effectLst/>
          </p:spPr>
          <p:txBody>
            <a:bodyPr lIns="0" tIns="0" rIns="0" bIns="0" anchor="ctr"/>
            <a:lstStyle/>
            <a:p>
              <a:pPr>
                <a:defRPr/>
              </a:pPr>
              <a:endParaRPr lang="en-US">
                <a:latin typeface="Arial" charset="0"/>
                <a:cs typeface="+mn-cs"/>
              </a:endParaRPr>
            </a:p>
          </p:txBody>
        </p:sp>
        <p:sp>
          <p:nvSpPr>
            <p:cNvPr id="16" name="Line 216" hidden="1"/>
            <p:cNvSpPr>
              <a:spLocks noChangeShapeType="1"/>
            </p:cNvSpPr>
            <p:nvPr userDrawn="1"/>
          </p:nvSpPr>
          <p:spPr bwMode="auto">
            <a:xfrm>
              <a:off x="1391" y="390"/>
              <a:ext cx="1" cy="5354"/>
            </a:xfrm>
            <a:prstGeom prst="line">
              <a:avLst/>
            </a:prstGeom>
            <a:noFill/>
            <a:ln w="12700">
              <a:solidFill>
                <a:srgbClr val="8BA2B2"/>
              </a:solidFill>
              <a:prstDash val="dash"/>
              <a:round/>
              <a:headEnd/>
              <a:tailEnd/>
            </a:ln>
            <a:effectLst/>
          </p:spPr>
          <p:txBody>
            <a:bodyPr lIns="0" tIns="0" rIns="0" bIns="0" anchor="ctr"/>
            <a:lstStyle/>
            <a:p>
              <a:pPr>
                <a:defRPr/>
              </a:pPr>
              <a:endParaRPr lang="en-US">
                <a:latin typeface="Arial" charset="0"/>
                <a:cs typeface="+mn-cs"/>
              </a:endParaRPr>
            </a:p>
          </p:txBody>
        </p:sp>
        <p:sp>
          <p:nvSpPr>
            <p:cNvPr id="17" name="Line 217" hidden="1"/>
            <p:cNvSpPr>
              <a:spLocks noChangeShapeType="1"/>
            </p:cNvSpPr>
            <p:nvPr userDrawn="1"/>
          </p:nvSpPr>
          <p:spPr bwMode="auto">
            <a:xfrm>
              <a:off x="2382" y="390"/>
              <a:ext cx="0" cy="5354"/>
            </a:xfrm>
            <a:prstGeom prst="line">
              <a:avLst/>
            </a:prstGeom>
            <a:noFill/>
            <a:ln w="12700">
              <a:solidFill>
                <a:srgbClr val="8BA2B2"/>
              </a:solidFill>
              <a:prstDash val="dash"/>
              <a:round/>
              <a:headEnd/>
              <a:tailEnd/>
            </a:ln>
            <a:effectLst/>
          </p:spPr>
          <p:txBody>
            <a:bodyPr lIns="0" tIns="0" rIns="0" bIns="0" anchor="ctr"/>
            <a:lstStyle/>
            <a:p>
              <a:pPr>
                <a:defRPr/>
              </a:pPr>
              <a:endParaRPr lang="en-US">
                <a:latin typeface="Arial" charset="0"/>
                <a:cs typeface="+mn-cs"/>
              </a:endParaRPr>
            </a:p>
          </p:txBody>
        </p:sp>
        <p:sp>
          <p:nvSpPr>
            <p:cNvPr id="18" name="Line 218" hidden="1"/>
            <p:cNvSpPr>
              <a:spLocks noChangeShapeType="1"/>
            </p:cNvSpPr>
            <p:nvPr userDrawn="1"/>
          </p:nvSpPr>
          <p:spPr bwMode="auto">
            <a:xfrm>
              <a:off x="2498" y="390"/>
              <a:ext cx="0" cy="5354"/>
            </a:xfrm>
            <a:prstGeom prst="line">
              <a:avLst/>
            </a:prstGeom>
            <a:noFill/>
            <a:ln w="12700">
              <a:solidFill>
                <a:srgbClr val="8BA2B2"/>
              </a:solidFill>
              <a:prstDash val="dash"/>
              <a:round/>
              <a:headEnd/>
              <a:tailEnd/>
            </a:ln>
            <a:effectLst/>
          </p:spPr>
          <p:txBody>
            <a:bodyPr lIns="0" tIns="0" rIns="0" bIns="0" anchor="ctr"/>
            <a:lstStyle/>
            <a:p>
              <a:pPr>
                <a:defRPr/>
              </a:pPr>
              <a:endParaRPr lang="en-US">
                <a:latin typeface="Arial" charset="0"/>
                <a:cs typeface="+mn-cs"/>
              </a:endParaRPr>
            </a:p>
          </p:txBody>
        </p:sp>
        <p:grpSp>
          <p:nvGrpSpPr>
            <p:cNvPr id="19" name="Group 219" hidden="1"/>
            <p:cNvGrpSpPr>
              <a:grpSpLocks/>
            </p:cNvGrpSpPr>
            <p:nvPr userDrawn="1"/>
          </p:nvGrpSpPr>
          <p:grpSpPr bwMode="auto">
            <a:xfrm>
              <a:off x="3485" y="390"/>
              <a:ext cx="112" cy="5354"/>
              <a:chOff x="3485" y="390"/>
              <a:chExt cx="112" cy="5354"/>
            </a:xfrm>
          </p:grpSpPr>
          <p:sp>
            <p:nvSpPr>
              <p:cNvPr id="31" name="Line 220" hidden="1"/>
              <p:cNvSpPr>
                <a:spLocks noChangeShapeType="1"/>
              </p:cNvSpPr>
              <p:nvPr userDrawn="1"/>
            </p:nvSpPr>
            <p:spPr bwMode="auto">
              <a:xfrm>
                <a:off x="3485" y="390"/>
                <a:ext cx="0" cy="5354"/>
              </a:xfrm>
              <a:prstGeom prst="line">
                <a:avLst/>
              </a:prstGeom>
              <a:noFill/>
              <a:ln w="12700">
                <a:solidFill>
                  <a:srgbClr val="8BA2B2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 lIns="0" tIns="0" rIns="0" bIns="0" anchor="ctr"/>
              <a:lstStyle/>
              <a:p>
                <a:pPr>
                  <a:defRPr/>
                </a:pPr>
                <a:endParaRPr lang="en-US">
                  <a:latin typeface="Arial" charset="0"/>
                  <a:cs typeface="+mn-cs"/>
                </a:endParaRPr>
              </a:p>
            </p:txBody>
          </p:sp>
          <p:sp>
            <p:nvSpPr>
              <p:cNvPr id="32" name="Line 221" hidden="1"/>
              <p:cNvSpPr>
                <a:spLocks noChangeShapeType="1"/>
              </p:cNvSpPr>
              <p:nvPr userDrawn="1"/>
            </p:nvSpPr>
            <p:spPr bwMode="auto">
              <a:xfrm>
                <a:off x="3597" y="390"/>
                <a:ext cx="0" cy="5354"/>
              </a:xfrm>
              <a:prstGeom prst="line">
                <a:avLst/>
              </a:prstGeom>
              <a:noFill/>
              <a:ln w="12700">
                <a:solidFill>
                  <a:srgbClr val="8BA2B2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 lIns="0" tIns="0" rIns="0" bIns="0" anchor="ctr"/>
              <a:lstStyle/>
              <a:p>
                <a:pPr>
                  <a:defRPr/>
                </a:pPr>
                <a:endParaRPr lang="en-US">
                  <a:latin typeface="Arial" charset="0"/>
                  <a:cs typeface="+mn-cs"/>
                </a:endParaRPr>
              </a:p>
            </p:txBody>
          </p:sp>
        </p:grpSp>
        <p:sp>
          <p:nvSpPr>
            <p:cNvPr id="20" name="Line 222" hidden="1"/>
            <p:cNvSpPr>
              <a:spLocks noChangeShapeType="1"/>
            </p:cNvSpPr>
            <p:nvPr userDrawn="1"/>
          </p:nvSpPr>
          <p:spPr bwMode="auto">
            <a:xfrm>
              <a:off x="4095" y="390"/>
              <a:ext cx="0" cy="5354"/>
            </a:xfrm>
            <a:prstGeom prst="line">
              <a:avLst/>
            </a:prstGeom>
            <a:noFill/>
            <a:ln w="12700">
              <a:solidFill>
                <a:srgbClr val="8BA2B2"/>
              </a:solidFill>
              <a:prstDash val="dash"/>
              <a:round/>
              <a:headEnd/>
              <a:tailEnd/>
            </a:ln>
            <a:effectLst/>
          </p:spPr>
          <p:txBody>
            <a:bodyPr lIns="0" tIns="0" rIns="0" bIns="0" anchor="ctr"/>
            <a:lstStyle/>
            <a:p>
              <a:pPr>
                <a:defRPr/>
              </a:pPr>
              <a:endParaRPr lang="en-US">
                <a:latin typeface="Arial" charset="0"/>
                <a:cs typeface="+mn-cs"/>
              </a:endParaRPr>
            </a:p>
          </p:txBody>
        </p:sp>
        <p:grpSp>
          <p:nvGrpSpPr>
            <p:cNvPr id="21" name="Group 223" hidden="1"/>
            <p:cNvGrpSpPr>
              <a:grpSpLocks/>
            </p:cNvGrpSpPr>
            <p:nvPr userDrawn="1"/>
          </p:nvGrpSpPr>
          <p:grpSpPr bwMode="auto">
            <a:xfrm>
              <a:off x="4592" y="390"/>
              <a:ext cx="114" cy="5354"/>
              <a:chOff x="4592" y="390"/>
              <a:chExt cx="114" cy="5354"/>
            </a:xfrm>
          </p:grpSpPr>
          <p:sp>
            <p:nvSpPr>
              <p:cNvPr id="29" name="Line 224" hidden="1"/>
              <p:cNvSpPr>
                <a:spLocks noChangeShapeType="1"/>
              </p:cNvSpPr>
              <p:nvPr userDrawn="1"/>
            </p:nvSpPr>
            <p:spPr bwMode="auto">
              <a:xfrm>
                <a:off x="4592" y="390"/>
                <a:ext cx="0" cy="5354"/>
              </a:xfrm>
              <a:prstGeom prst="line">
                <a:avLst/>
              </a:prstGeom>
              <a:noFill/>
              <a:ln w="12700">
                <a:solidFill>
                  <a:srgbClr val="8BA2B2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 lIns="0" tIns="0" rIns="0" bIns="0" anchor="ctr"/>
              <a:lstStyle/>
              <a:p>
                <a:pPr>
                  <a:defRPr/>
                </a:pPr>
                <a:endParaRPr lang="en-US">
                  <a:latin typeface="Arial" charset="0"/>
                  <a:cs typeface="+mn-cs"/>
                </a:endParaRPr>
              </a:p>
            </p:txBody>
          </p:sp>
          <p:sp>
            <p:nvSpPr>
              <p:cNvPr id="30" name="Line 225" hidden="1"/>
              <p:cNvSpPr>
                <a:spLocks noChangeShapeType="1"/>
              </p:cNvSpPr>
              <p:nvPr userDrawn="1"/>
            </p:nvSpPr>
            <p:spPr bwMode="auto">
              <a:xfrm>
                <a:off x="4706" y="390"/>
                <a:ext cx="0" cy="5354"/>
              </a:xfrm>
              <a:prstGeom prst="line">
                <a:avLst/>
              </a:prstGeom>
              <a:noFill/>
              <a:ln w="12700">
                <a:solidFill>
                  <a:srgbClr val="8BA2B2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 lIns="0" tIns="0" rIns="0" bIns="0" anchor="ctr"/>
              <a:lstStyle/>
              <a:p>
                <a:pPr>
                  <a:defRPr/>
                </a:pPr>
                <a:endParaRPr lang="en-US">
                  <a:latin typeface="Arial" charset="0"/>
                  <a:cs typeface="+mn-cs"/>
                </a:endParaRPr>
              </a:p>
            </p:txBody>
          </p:sp>
        </p:grpSp>
        <p:sp>
          <p:nvSpPr>
            <p:cNvPr id="22" name="Line 226" hidden="1"/>
            <p:cNvSpPr>
              <a:spLocks noChangeShapeType="1"/>
            </p:cNvSpPr>
            <p:nvPr userDrawn="1"/>
          </p:nvSpPr>
          <p:spPr bwMode="auto">
            <a:xfrm>
              <a:off x="5696" y="390"/>
              <a:ext cx="1" cy="5354"/>
            </a:xfrm>
            <a:prstGeom prst="line">
              <a:avLst/>
            </a:prstGeom>
            <a:noFill/>
            <a:ln w="12700">
              <a:solidFill>
                <a:srgbClr val="8BA2B2"/>
              </a:solidFill>
              <a:prstDash val="dash"/>
              <a:round/>
              <a:headEnd/>
              <a:tailEnd/>
            </a:ln>
            <a:effectLst/>
          </p:spPr>
          <p:txBody>
            <a:bodyPr lIns="0" tIns="0" rIns="0" bIns="0" anchor="ctr"/>
            <a:lstStyle/>
            <a:p>
              <a:pPr>
                <a:defRPr/>
              </a:pPr>
              <a:endParaRPr lang="en-US">
                <a:latin typeface="Arial" charset="0"/>
                <a:cs typeface="+mn-cs"/>
              </a:endParaRPr>
            </a:p>
          </p:txBody>
        </p:sp>
        <p:sp>
          <p:nvSpPr>
            <p:cNvPr id="23" name="Line 227" hidden="1"/>
            <p:cNvSpPr>
              <a:spLocks noChangeShapeType="1"/>
            </p:cNvSpPr>
            <p:nvPr userDrawn="1"/>
          </p:nvSpPr>
          <p:spPr bwMode="auto">
            <a:xfrm>
              <a:off x="5810" y="390"/>
              <a:ext cx="1" cy="5354"/>
            </a:xfrm>
            <a:prstGeom prst="line">
              <a:avLst/>
            </a:prstGeom>
            <a:noFill/>
            <a:ln w="12700">
              <a:solidFill>
                <a:srgbClr val="8BA2B2"/>
              </a:solidFill>
              <a:prstDash val="dash"/>
              <a:round/>
              <a:headEnd/>
              <a:tailEnd/>
            </a:ln>
            <a:effectLst/>
          </p:spPr>
          <p:txBody>
            <a:bodyPr lIns="0" tIns="0" rIns="0" bIns="0" anchor="ctr"/>
            <a:lstStyle/>
            <a:p>
              <a:pPr>
                <a:defRPr/>
              </a:pPr>
              <a:endParaRPr lang="en-US">
                <a:latin typeface="Arial" charset="0"/>
                <a:cs typeface="+mn-cs"/>
              </a:endParaRPr>
            </a:p>
          </p:txBody>
        </p:sp>
        <p:sp>
          <p:nvSpPr>
            <p:cNvPr id="24" name="Line 228" hidden="1"/>
            <p:cNvSpPr>
              <a:spLocks noChangeShapeType="1"/>
            </p:cNvSpPr>
            <p:nvPr userDrawn="1"/>
          </p:nvSpPr>
          <p:spPr bwMode="auto">
            <a:xfrm>
              <a:off x="6799" y="390"/>
              <a:ext cx="0" cy="5354"/>
            </a:xfrm>
            <a:prstGeom prst="line">
              <a:avLst/>
            </a:prstGeom>
            <a:noFill/>
            <a:ln w="12700">
              <a:solidFill>
                <a:srgbClr val="8BA2B2"/>
              </a:solidFill>
              <a:prstDash val="dash"/>
              <a:round/>
              <a:headEnd/>
              <a:tailEnd/>
            </a:ln>
            <a:effectLst/>
          </p:spPr>
          <p:txBody>
            <a:bodyPr lIns="0" tIns="0" rIns="0" bIns="0" anchor="ctr"/>
            <a:lstStyle/>
            <a:p>
              <a:pPr>
                <a:defRPr/>
              </a:pPr>
              <a:endParaRPr lang="en-US">
                <a:latin typeface="Arial" charset="0"/>
                <a:cs typeface="+mn-cs"/>
              </a:endParaRPr>
            </a:p>
          </p:txBody>
        </p:sp>
        <p:sp>
          <p:nvSpPr>
            <p:cNvPr id="25" name="Line 229" hidden="1"/>
            <p:cNvSpPr>
              <a:spLocks noChangeShapeType="1"/>
            </p:cNvSpPr>
            <p:nvPr userDrawn="1"/>
          </p:nvSpPr>
          <p:spPr bwMode="auto">
            <a:xfrm>
              <a:off x="6915" y="390"/>
              <a:ext cx="0" cy="5354"/>
            </a:xfrm>
            <a:prstGeom prst="line">
              <a:avLst/>
            </a:prstGeom>
            <a:noFill/>
            <a:ln w="12700">
              <a:solidFill>
                <a:srgbClr val="8BA2B2"/>
              </a:solidFill>
              <a:prstDash val="dash"/>
              <a:round/>
              <a:headEnd/>
              <a:tailEnd/>
            </a:ln>
            <a:effectLst/>
          </p:spPr>
          <p:txBody>
            <a:bodyPr lIns="0" tIns="0" rIns="0" bIns="0" anchor="ctr"/>
            <a:lstStyle/>
            <a:p>
              <a:pPr>
                <a:defRPr/>
              </a:pPr>
              <a:endParaRPr lang="en-US">
                <a:latin typeface="Arial" charset="0"/>
                <a:cs typeface="+mn-cs"/>
              </a:endParaRPr>
            </a:p>
          </p:txBody>
        </p:sp>
        <p:grpSp>
          <p:nvGrpSpPr>
            <p:cNvPr id="26" name="Group 230" hidden="1"/>
            <p:cNvGrpSpPr>
              <a:grpSpLocks/>
            </p:cNvGrpSpPr>
            <p:nvPr userDrawn="1"/>
          </p:nvGrpSpPr>
          <p:grpSpPr bwMode="auto">
            <a:xfrm>
              <a:off x="4038" y="390"/>
              <a:ext cx="112" cy="5354"/>
              <a:chOff x="3485" y="390"/>
              <a:chExt cx="112" cy="5354"/>
            </a:xfrm>
          </p:grpSpPr>
          <p:sp>
            <p:nvSpPr>
              <p:cNvPr id="27" name="Line 231" hidden="1"/>
              <p:cNvSpPr>
                <a:spLocks noChangeShapeType="1"/>
              </p:cNvSpPr>
              <p:nvPr userDrawn="1"/>
            </p:nvSpPr>
            <p:spPr bwMode="auto">
              <a:xfrm>
                <a:off x="3485" y="390"/>
                <a:ext cx="0" cy="5354"/>
              </a:xfrm>
              <a:prstGeom prst="line">
                <a:avLst/>
              </a:prstGeom>
              <a:noFill/>
              <a:ln w="12700">
                <a:solidFill>
                  <a:srgbClr val="8BA2B2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 lIns="0" tIns="0" rIns="0" bIns="0" anchor="ctr"/>
              <a:lstStyle/>
              <a:p>
                <a:pPr>
                  <a:defRPr/>
                </a:pPr>
                <a:endParaRPr lang="en-US">
                  <a:latin typeface="Arial" charset="0"/>
                  <a:cs typeface="+mn-cs"/>
                </a:endParaRPr>
              </a:p>
            </p:txBody>
          </p:sp>
          <p:sp>
            <p:nvSpPr>
              <p:cNvPr id="28" name="Line 232" hidden="1"/>
              <p:cNvSpPr>
                <a:spLocks noChangeShapeType="1"/>
              </p:cNvSpPr>
              <p:nvPr userDrawn="1"/>
            </p:nvSpPr>
            <p:spPr bwMode="auto">
              <a:xfrm>
                <a:off x="3597" y="390"/>
                <a:ext cx="0" cy="5354"/>
              </a:xfrm>
              <a:prstGeom prst="line">
                <a:avLst/>
              </a:prstGeom>
              <a:noFill/>
              <a:ln w="12700">
                <a:solidFill>
                  <a:srgbClr val="8BA2B2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 lIns="0" tIns="0" rIns="0" bIns="0" anchor="ctr"/>
              <a:lstStyle/>
              <a:p>
                <a:pPr>
                  <a:defRPr/>
                </a:pPr>
                <a:endParaRPr lang="en-US">
                  <a:latin typeface="Arial" charset="0"/>
                  <a:cs typeface="+mn-cs"/>
                </a:endParaRPr>
              </a:p>
            </p:txBody>
          </p:sp>
        </p:grpSp>
      </p:grpSp>
      <p:pic>
        <p:nvPicPr>
          <p:cNvPr id="33" name="Picture 248" descr="ABB2logo RG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21525" y="6392863"/>
            <a:ext cx="1795463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" name="Rectangle 260"/>
          <p:cNvSpPr>
            <a:spLocks noChangeArrowheads="1"/>
          </p:cNvSpPr>
          <p:nvPr/>
        </p:nvSpPr>
        <p:spPr bwMode="auto">
          <a:xfrm>
            <a:off x="231775" y="223838"/>
            <a:ext cx="8685213" cy="5976937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89945" tIns="46774" rIns="89945" bIns="46774" anchor="ctr"/>
          <a:lstStyle/>
          <a:p>
            <a:pPr>
              <a:defRPr/>
            </a:pPr>
            <a:endParaRPr lang="en-US">
              <a:latin typeface="Arial" charset="0"/>
              <a:cs typeface="+mn-cs"/>
            </a:endParaRPr>
          </a:p>
        </p:txBody>
      </p:sp>
      <p:pic>
        <p:nvPicPr>
          <p:cNvPr id="35" name="Picture 262" descr="03_I_sr coverA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5425" y="192088"/>
            <a:ext cx="8694738" cy="362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30" name="Rectangle 34"/>
          <p:cNvSpPr>
            <a:spLocks noGrp="1" noChangeArrowheads="1"/>
          </p:cNvSpPr>
          <p:nvPr>
            <p:ph type="ctrTitle"/>
          </p:nvPr>
        </p:nvSpPr>
        <p:spPr>
          <a:xfrm>
            <a:off x="360364" y="4210055"/>
            <a:ext cx="8402637" cy="549275"/>
          </a:xfrm>
        </p:spPr>
        <p:txBody>
          <a:bodyPr>
            <a:spAutoFit/>
          </a:bodyPr>
          <a:lstStyle>
            <a:lvl1pPr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en-GB"/>
              <a:t>Mastertitelformat bearbeiten</a:t>
            </a:r>
          </a:p>
        </p:txBody>
      </p:sp>
      <p:sp>
        <p:nvSpPr>
          <p:cNvPr id="4138" name="Rectangle 4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376239" y="3994150"/>
            <a:ext cx="4135437" cy="1905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1200" b="1">
                <a:solidFill>
                  <a:schemeClr val="bg1"/>
                </a:solidFill>
              </a:defRPr>
            </a:lvl1pPr>
          </a:lstStyle>
          <a:p>
            <a:r>
              <a:rPr lang="de-CH"/>
              <a:t>Master-Untertitelformat bearbeiten</a:t>
            </a:r>
          </a:p>
        </p:txBody>
      </p:sp>
      <p:sp>
        <p:nvSpPr>
          <p:cNvPr id="36" name="shpContentSlideFooter"/>
          <p:cNvSpPr>
            <a:spLocks noGrp="1" noChangeArrowheads="1"/>
          </p:cNvSpPr>
          <p:nvPr>
            <p:ph type="ftr" sz="quarter" idx="10"/>
          </p:nvPr>
        </p:nvSpPr>
        <p:spPr>
          <a:xfrm>
            <a:off x="228600" y="6172200"/>
            <a:ext cx="2808288" cy="48101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hlink"/>
                </a:solidFill>
              </a:defRPr>
            </a:lvl1pPr>
          </a:lstStyle>
          <a:p>
            <a:pPr>
              <a:defRPr/>
            </a:pPr>
            <a:endParaRPr lang="de-DE"/>
          </a:p>
          <a:p>
            <a:pPr>
              <a:defRPr/>
            </a:pPr>
            <a:r>
              <a:rPr lang="de-DE"/>
              <a:t>© ABB Group </a:t>
            </a:r>
          </a:p>
          <a:p>
            <a:pPr>
              <a:defRPr/>
            </a:pPr>
            <a:fld id="{A4619310-C3CB-478D-8CB5-57DF74FB231B}" type="datetime4">
              <a:rPr lang="en-US"/>
              <a:pPr>
                <a:defRPr/>
              </a:pPr>
              <a:t>February 6, 2014</a:t>
            </a:fld>
            <a:r>
              <a:rPr lang="de-DE"/>
              <a:t> | Slide </a:t>
            </a:r>
            <a:fld id="{2278DFED-43C8-43F2-8D92-B8DAFC1BC096}" type="slidenum">
              <a:rPr lang="de-DE"/>
              <a:pPr>
                <a:defRPr/>
              </a:pPr>
              <a:t>‹#›</a:t>
            </a:fld>
            <a:endParaRPr lang="de-DE" b="1"/>
          </a:p>
        </p:txBody>
      </p:sp>
    </p:spTree>
    <p:extLst>
      <p:ext uri="{BB962C8B-B14F-4D97-AF65-F5344CB8AC3E}">
        <p14:creationId xmlns:p14="http://schemas.microsoft.com/office/powerpoint/2010/main" val="17057633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(Standar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 bwMode="gray">
          <a:xfrm>
            <a:off x="215900" y="225425"/>
            <a:ext cx="8712200" cy="59753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10" name="Picture 2" descr="\\192.168.178.100\exp_public\Projekte\ABB_Holding\02_TOOLS_Vorlage\Vorlage 2010\01  POWERPOINT\Daten\hvac_L1_cmyk_G.png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4312" y="225425"/>
            <a:ext cx="8713787" cy="3598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 bwMode="gray">
          <a:xfrm>
            <a:off x="215900" y="4185084"/>
            <a:ext cx="8712200" cy="1997993"/>
          </a:xfrm>
        </p:spPr>
        <p:txBody>
          <a:bodyPr lIns="144000" tIns="0" rIns="0" anchor="t" anchorCtr="0">
            <a:noAutofit/>
          </a:bodyPr>
          <a:lstStyle>
            <a:lvl1pPr>
              <a:defRPr sz="4000">
                <a:solidFill>
                  <a:schemeClr val="accent2"/>
                </a:solidFill>
              </a:defRPr>
            </a:lvl1pPr>
          </a:lstStyle>
          <a:p>
            <a:r>
              <a:rPr lang="en-US" noProof="0" dirty="0" smtClean="0"/>
              <a:t>Click to edit Master title style</a:t>
            </a:r>
            <a:endParaRPr lang="en-US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215900" y="3968750"/>
            <a:ext cx="8712199" cy="216000"/>
          </a:xfrm>
        </p:spPr>
        <p:txBody>
          <a:bodyPr lIns="144000" tIns="0" rIns="0" bIns="0">
            <a:noAutofit/>
          </a:bodyPr>
          <a:lstStyle>
            <a:lvl1pPr marL="0" indent="0" algn="l">
              <a:buNone/>
              <a:defRPr sz="1200" b="1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dirty="0" smtClean="0"/>
              <a:t>Click to edit Master subtitle style</a:t>
            </a:r>
            <a:endParaRPr lang="en-US" noProof="0" dirty="0"/>
          </a:p>
        </p:txBody>
      </p:sp>
      <p:pic>
        <p:nvPicPr>
          <p:cNvPr id="8" name="Picture 2" descr="ABB2logo RGB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577"/>
          <a:stretch/>
        </p:blipFill>
        <p:spPr bwMode="gray">
          <a:xfrm>
            <a:off x="7132638" y="6390482"/>
            <a:ext cx="1120776" cy="252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 bwMode="gray"/>
        <p:txBody>
          <a:bodyPr>
            <a:noAutofit/>
          </a:bodyPr>
          <a:lstStyle/>
          <a:p>
            <a:fld id="{63B15AF5-2BB7-4EE2-949E-057B15697E5F}" type="datetime3">
              <a:rPr lang="en-US" smtClean="0"/>
              <a:t>6 February 2014</a:t>
            </a:fld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gray"/>
        <p:txBody>
          <a:bodyPr>
            <a:noAutofit/>
          </a:bodyPr>
          <a:lstStyle/>
          <a:p>
            <a:r>
              <a:rPr lang="en-US" smtClean="0"/>
              <a:t>| Slide </a:t>
            </a:r>
            <a:fld id="{750C5ABC-B986-44AC-89AE-3BDBB9DC4F4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9125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 bwMode="gray">
          <a:xfrm>
            <a:off x="215900" y="225425"/>
            <a:ext cx="8712200" cy="59753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 bwMode="gray">
          <a:xfrm>
            <a:off x="215900" y="4185084"/>
            <a:ext cx="8712200" cy="1997993"/>
          </a:xfrm>
        </p:spPr>
        <p:txBody>
          <a:bodyPr lIns="144000" tIns="0" rIns="0" anchor="t" anchorCtr="0">
            <a:noAutofit/>
          </a:bodyPr>
          <a:lstStyle>
            <a:lvl1pPr>
              <a:defRPr sz="4000">
                <a:solidFill>
                  <a:schemeClr val="accent2"/>
                </a:solidFill>
              </a:defRPr>
            </a:lvl1pPr>
          </a:lstStyle>
          <a:p>
            <a:r>
              <a:rPr lang="en-US" noProof="0" dirty="0" smtClean="0"/>
              <a:t>Click to edit Master title style</a:t>
            </a:r>
            <a:endParaRPr lang="en-US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215900" y="3968750"/>
            <a:ext cx="8712199" cy="216000"/>
          </a:xfrm>
        </p:spPr>
        <p:txBody>
          <a:bodyPr lIns="144000" tIns="0" rIns="0" bIns="0">
            <a:noAutofit/>
          </a:bodyPr>
          <a:lstStyle>
            <a:lvl1pPr marL="0" indent="0" algn="l">
              <a:buNone/>
              <a:defRPr sz="1200" b="1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dirty="0" smtClean="0"/>
              <a:t>Click to edit Master subtitle style</a:t>
            </a:r>
            <a:endParaRPr lang="en-US" noProof="0" dirty="0"/>
          </a:p>
        </p:txBody>
      </p:sp>
      <p:pic>
        <p:nvPicPr>
          <p:cNvPr id="8" name="Picture 2" descr="ABB2logo RGB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577"/>
          <a:stretch/>
        </p:blipFill>
        <p:spPr bwMode="gray">
          <a:xfrm>
            <a:off x="7132638" y="6390482"/>
            <a:ext cx="1120776" cy="252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Bildplatzhalter 9"/>
          <p:cNvSpPr>
            <a:spLocks noGrp="1"/>
          </p:cNvSpPr>
          <p:nvPr>
            <p:ph type="pic" sz="quarter" idx="10"/>
          </p:nvPr>
        </p:nvSpPr>
        <p:spPr bwMode="gray">
          <a:xfrm>
            <a:off x="215900" y="225425"/>
            <a:ext cx="8712200" cy="3598863"/>
          </a:xfrm>
          <a:ln>
            <a:noFill/>
          </a:ln>
        </p:spPr>
        <p:txBody>
          <a:bodyPr>
            <a:noAutofit/>
          </a:bodyPr>
          <a:lstStyle/>
          <a:p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 bwMode="gray"/>
        <p:txBody>
          <a:bodyPr>
            <a:noAutofit/>
          </a:bodyPr>
          <a:lstStyle/>
          <a:p>
            <a:fld id="{661F0E2C-D821-4759-9F4C-F56B2C6D2461}" type="datetime3">
              <a:rPr lang="en-US" smtClean="0"/>
              <a:t>6 February 2014</a:t>
            </a:fld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gray"/>
        <p:txBody>
          <a:bodyPr>
            <a:noAutofit/>
          </a:bodyPr>
          <a:lstStyle/>
          <a:p>
            <a:r>
              <a:rPr lang="en-US" smtClean="0"/>
              <a:t>| Slide </a:t>
            </a:r>
            <a:fld id="{750C5ABC-B986-44AC-89AE-3BDBB9DC4F4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6713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out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 bwMode="gray">
          <a:xfrm>
            <a:off x="215900" y="225425"/>
            <a:ext cx="8712200" cy="59753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 bwMode="gray">
          <a:xfrm>
            <a:off x="215900" y="225426"/>
            <a:ext cx="8712200" cy="5957652"/>
          </a:xfrm>
        </p:spPr>
        <p:txBody>
          <a:bodyPr lIns="144000" tIns="144000" rIns="0" anchor="t" anchorCtr="0">
            <a:noAutofit/>
          </a:bodyPr>
          <a:lstStyle>
            <a:lvl1pPr>
              <a:defRPr sz="4000">
                <a:solidFill>
                  <a:schemeClr val="accent2"/>
                </a:solidFill>
              </a:defRPr>
            </a:lvl1pPr>
          </a:lstStyle>
          <a:p>
            <a:r>
              <a:rPr lang="en-US" noProof="0" dirty="0" smtClean="0"/>
              <a:t>Click to edit Master title style</a:t>
            </a:r>
            <a:endParaRPr lang="en-US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215900" y="5256000"/>
            <a:ext cx="8712199" cy="216000"/>
          </a:xfrm>
        </p:spPr>
        <p:txBody>
          <a:bodyPr lIns="144000" tIns="0" rIns="0" bIns="0">
            <a:noAutofit/>
          </a:bodyPr>
          <a:lstStyle>
            <a:lvl1pPr marL="0" indent="0" algn="l">
              <a:buNone/>
              <a:defRPr sz="1200" b="1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dirty="0" smtClean="0"/>
              <a:t>Click to edit Master subtitle style</a:t>
            </a:r>
            <a:endParaRPr lang="en-US" noProof="0" dirty="0"/>
          </a:p>
        </p:txBody>
      </p:sp>
      <p:pic>
        <p:nvPicPr>
          <p:cNvPr id="8" name="Picture 2" descr="ABB2logo RGB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577"/>
          <a:stretch/>
        </p:blipFill>
        <p:spPr bwMode="gray">
          <a:xfrm>
            <a:off x="7132638" y="6390482"/>
            <a:ext cx="1120776" cy="252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 bwMode="gray"/>
        <p:txBody>
          <a:bodyPr>
            <a:noAutofit/>
          </a:bodyPr>
          <a:lstStyle/>
          <a:p>
            <a:fld id="{02120AEE-6993-475F-9E3E-23C94C308A74}" type="datetime3">
              <a:rPr lang="en-US" smtClean="0"/>
              <a:t>6 February 2014</a:t>
            </a:fld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gray"/>
        <p:txBody>
          <a:bodyPr>
            <a:noAutofit/>
          </a:bodyPr>
          <a:lstStyle/>
          <a:p>
            <a:r>
              <a:rPr lang="en-US" smtClean="0"/>
              <a:t>| Slide </a:t>
            </a:r>
            <a:fld id="{750C5ABC-B986-44AC-89AE-3BDBB9DC4F4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2070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 bwMode="gray">
          <a:xfrm>
            <a:off x="215900" y="225425"/>
            <a:ext cx="8712200" cy="59753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 bwMode="gray">
          <a:xfrm>
            <a:off x="215900" y="4185084"/>
            <a:ext cx="8712200" cy="1997993"/>
          </a:xfrm>
        </p:spPr>
        <p:txBody>
          <a:bodyPr lIns="144000" tIns="0" rIns="0" anchor="t" anchorCtr="0">
            <a:noAutofit/>
          </a:bodyPr>
          <a:lstStyle>
            <a:lvl1pPr>
              <a:defRPr sz="4000">
                <a:solidFill>
                  <a:schemeClr val="accent2"/>
                </a:solidFill>
              </a:defRPr>
            </a:lvl1pPr>
          </a:lstStyle>
          <a:p>
            <a:r>
              <a:rPr lang="en-US" noProof="0" dirty="0" smtClean="0"/>
              <a:t>Click to edit Master title style</a:t>
            </a:r>
            <a:endParaRPr lang="en-US" dirty="0"/>
          </a:p>
        </p:txBody>
      </p:sp>
      <p:pic>
        <p:nvPicPr>
          <p:cNvPr id="8" name="Picture 2" descr="ABB2logo RGB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577"/>
          <a:stretch/>
        </p:blipFill>
        <p:spPr bwMode="gray">
          <a:xfrm>
            <a:off x="7132638" y="6390482"/>
            <a:ext cx="1120776" cy="252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Bildplatzhalter 9"/>
          <p:cNvSpPr>
            <a:spLocks noGrp="1"/>
          </p:cNvSpPr>
          <p:nvPr>
            <p:ph type="pic" sz="quarter" idx="10"/>
          </p:nvPr>
        </p:nvSpPr>
        <p:spPr bwMode="gray">
          <a:xfrm>
            <a:off x="215900" y="225425"/>
            <a:ext cx="8712200" cy="3598863"/>
          </a:xfrm>
          <a:ln>
            <a:noFill/>
          </a:ln>
        </p:spPr>
        <p:txBody>
          <a:bodyPr>
            <a:noAutofit/>
          </a:bodyPr>
          <a:lstStyle/>
          <a:p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 bwMode="gray"/>
        <p:txBody>
          <a:bodyPr>
            <a:noAutofit/>
          </a:bodyPr>
          <a:lstStyle/>
          <a:p>
            <a:fld id="{6C2B7BBF-C7A8-452E-B3F2-62A4A3F254FB}" type="datetime3">
              <a:rPr lang="en-US" smtClean="0"/>
              <a:t>6 February 2014</a:t>
            </a:fld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gray"/>
        <p:txBody>
          <a:bodyPr>
            <a:noAutofit/>
          </a:bodyPr>
          <a:lstStyle/>
          <a:p>
            <a:r>
              <a:rPr lang="en-US" smtClean="0"/>
              <a:t>| Slide </a:t>
            </a:r>
            <a:fld id="{750C5ABC-B986-44AC-89AE-3BDBB9DC4F4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87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without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 bwMode="gray">
          <a:xfrm>
            <a:off x="215900" y="225425"/>
            <a:ext cx="8712200" cy="59753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 bwMode="gray">
          <a:xfrm>
            <a:off x="215900" y="225426"/>
            <a:ext cx="8712200" cy="5957652"/>
          </a:xfrm>
        </p:spPr>
        <p:txBody>
          <a:bodyPr lIns="144000" tIns="144000" rIns="0" anchor="t" anchorCtr="0">
            <a:noAutofit/>
          </a:bodyPr>
          <a:lstStyle>
            <a:lvl1pPr>
              <a:defRPr sz="4000">
                <a:solidFill>
                  <a:schemeClr val="accent2"/>
                </a:solidFill>
              </a:defRPr>
            </a:lvl1pPr>
          </a:lstStyle>
          <a:p>
            <a:r>
              <a:rPr lang="en-US" noProof="0" dirty="0" smtClean="0"/>
              <a:t>Click to edit Master title style</a:t>
            </a:r>
            <a:endParaRPr lang="en-US" dirty="0"/>
          </a:p>
        </p:txBody>
      </p:sp>
      <p:pic>
        <p:nvPicPr>
          <p:cNvPr id="8" name="Picture 2" descr="ABB2logo RGB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577"/>
          <a:stretch/>
        </p:blipFill>
        <p:spPr bwMode="gray">
          <a:xfrm>
            <a:off x="7132638" y="6390482"/>
            <a:ext cx="1120776" cy="252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 bwMode="gray"/>
        <p:txBody>
          <a:bodyPr>
            <a:noAutofit/>
          </a:bodyPr>
          <a:lstStyle/>
          <a:p>
            <a:fld id="{C3678AB0-ED5E-44F6-89C0-670C9866CB7E}" type="datetime3">
              <a:rPr lang="en-US" smtClean="0"/>
              <a:t>6 February 2014</a:t>
            </a:fld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gray"/>
        <p:txBody>
          <a:bodyPr>
            <a:noAutofit/>
          </a:bodyPr>
          <a:lstStyle/>
          <a:p>
            <a:r>
              <a:rPr lang="en-US" smtClean="0"/>
              <a:t>| Slide </a:t>
            </a:r>
            <a:fld id="{750C5ABC-B986-44AC-89AE-3BDBB9DC4F4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1130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1476373" y="1592262"/>
            <a:ext cx="6192000" cy="4608000"/>
          </a:xfrm>
        </p:spPr>
        <p:txBody>
          <a:bodyPr/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  <a:p>
            <a:pPr lvl="5"/>
            <a:r>
              <a:rPr lang="en-US" noProof="0" dirty="0" smtClean="0"/>
              <a:t>Sixth level</a:t>
            </a:r>
          </a:p>
          <a:p>
            <a:pPr lvl="6"/>
            <a:r>
              <a:rPr lang="en-US" noProof="0" dirty="0" smtClean="0"/>
              <a:t>Seventh level</a:t>
            </a:r>
            <a:endParaRPr lang="en-US" noProof="0" dirty="0"/>
          </a:p>
        </p:txBody>
      </p:sp>
      <p:sp>
        <p:nvSpPr>
          <p:cNvPr id="6" name="Titel 5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 noProof="0" dirty="0" smtClean="0"/>
              <a:t>Click to edit Master title style</a:t>
            </a:r>
            <a:endParaRPr lang="en-US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fld id="{4FC23A69-BE95-483B-A403-C74352C59BA6}" type="datetime3">
              <a:rPr lang="en-US" smtClean="0"/>
              <a:t>6 February 2014</a:t>
            </a:fld>
            <a:endParaRPr lang="en-US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en-US" smtClean="0"/>
              <a:t>| Slide </a:t>
            </a:r>
            <a:fld id="{750C5ABC-B986-44AC-89AE-3BDBB9DC4F4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9428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text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1476373" y="1592262"/>
            <a:ext cx="3024000" cy="4608000"/>
          </a:xfrm>
        </p:spPr>
        <p:txBody>
          <a:bodyPr/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  <a:p>
            <a:pPr lvl="5"/>
            <a:r>
              <a:rPr lang="en-US" noProof="0" dirty="0" smtClean="0"/>
              <a:t>Sixth level</a:t>
            </a:r>
          </a:p>
          <a:p>
            <a:pPr lvl="6"/>
            <a:r>
              <a:rPr lang="en-US" noProof="0" dirty="0" smtClean="0"/>
              <a:t>Seventh level</a:t>
            </a:r>
            <a:endParaRPr lang="en-US" noProof="0" dirty="0"/>
          </a:p>
        </p:txBody>
      </p:sp>
      <p:sp>
        <p:nvSpPr>
          <p:cNvPr id="6" name="Titel 5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 noProof="0" dirty="0" smtClean="0"/>
              <a:t>Click to edit Master title style</a:t>
            </a:r>
            <a:endParaRPr lang="en-US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fld id="{E2BE1AE9-27BD-4704-8445-A966A4DDDD93}" type="datetime3">
              <a:rPr lang="en-US" smtClean="0"/>
              <a:t>6 February 2014</a:t>
            </a:fld>
            <a:endParaRPr lang="en-US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en-US" smtClean="0"/>
              <a:t>| Slide </a:t>
            </a:r>
            <a:fld id="{750C5ABC-B986-44AC-89AE-3BDBB9DC4F4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643438" y="1592262"/>
            <a:ext cx="3024000" cy="4608000"/>
          </a:xfrm>
        </p:spPr>
        <p:txBody>
          <a:bodyPr/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  <a:p>
            <a:pPr lvl="5"/>
            <a:r>
              <a:rPr lang="en-US" noProof="0" dirty="0" smtClean="0"/>
              <a:t>Sixth level</a:t>
            </a:r>
          </a:p>
          <a:p>
            <a:pPr lvl="6"/>
            <a:r>
              <a:rPr lang="en-US" noProof="0" dirty="0" smtClean="0"/>
              <a:t>Seventh level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128037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ith small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1476373" y="1592262"/>
            <a:ext cx="6192000" cy="4608000"/>
          </a:xfrm>
        </p:spPr>
        <p:txBody>
          <a:bodyPr/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  <a:p>
            <a:pPr lvl="5"/>
            <a:r>
              <a:rPr lang="en-US" noProof="0" dirty="0" smtClean="0"/>
              <a:t>Sixth level</a:t>
            </a:r>
          </a:p>
          <a:p>
            <a:pPr lvl="6"/>
            <a:r>
              <a:rPr lang="en-US" noProof="0" dirty="0" smtClean="0"/>
              <a:t>Seventh level</a:t>
            </a:r>
            <a:endParaRPr lang="en-US" noProof="0" dirty="0"/>
          </a:p>
        </p:txBody>
      </p:sp>
      <p:sp>
        <p:nvSpPr>
          <p:cNvPr id="6" name="Titel 5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 noProof="0" dirty="0" smtClean="0"/>
              <a:t>Click to edit Master title style</a:t>
            </a:r>
            <a:endParaRPr lang="en-US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fld id="{53686A6E-7B50-4DC2-8A6A-08E4D4533655}" type="datetime3">
              <a:rPr lang="en-US" smtClean="0"/>
              <a:t>6 February 2014</a:t>
            </a:fld>
            <a:endParaRPr lang="en-US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en-US" smtClean="0"/>
              <a:t>| Slide </a:t>
            </a:r>
            <a:fld id="{750C5ABC-B986-44AC-89AE-3BDBB9DC4F4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Bildplatzhalter 2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209550" y="1592263"/>
            <a:ext cx="1122363" cy="4608000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8485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ith on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4643436" y="1592263"/>
            <a:ext cx="4284000" cy="4608000"/>
          </a:xfrm>
        </p:spPr>
        <p:txBody>
          <a:bodyPr/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  <a:p>
            <a:pPr lvl="5"/>
            <a:r>
              <a:rPr lang="en-US" noProof="0" dirty="0" smtClean="0"/>
              <a:t>Sixth level</a:t>
            </a:r>
          </a:p>
          <a:p>
            <a:pPr lvl="6"/>
            <a:r>
              <a:rPr lang="en-US" noProof="0" dirty="0" smtClean="0"/>
              <a:t>Seventh level</a:t>
            </a:r>
            <a:endParaRPr lang="en-US" noProof="0" dirty="0"/>
          </a:p>
        </p:txBody>
      </p:sp>
      <p:sp>
        <p:nvSpPr>
          <p:cNvPr id="6" name="Titel 5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 noProof="0" dirty="0" smtClean="0"/>
              <a:t>Click to edit Master title style</a:t>
            </a:r>
            <a:endParaRPr lang="en-US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fld id="{3BBCAEC1-ABA2-415C-8E2D-B52AFF6DBDD1}" type="datetime3">
              <a:rPr lang="en-US" smtClean="0"/>
              <a:t>6 February 2014</a:t>
            </a:fld>
            <a:endParaRPr lang="en-US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en-US" smtClean="0"/>
              <a:t>| Slide </a:t>
            </a:r>
            <a:fld id="{750C5ABC-B986-44AC-89AE-3BDBB9DC4F4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Bildplatzhalter 2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1476375" y="1592263"/>
            <a:ext cx="3024000" cy="4608000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3373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out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 bwMode="gray">
          <a:xfrm>
            <a:off x="215900" y="225425"/>
            <a:ext cx="8712200" cy="59753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 bwMode="gray">
          <a:xfrm>
            <a:off x="215900" y="225426"/>
            <a:ext cx="8712200" cy="5957652"/>
          </a:xfrm>
        </p:spPr>
        <p:txBody>
          <a:bodyPr lIns="144000" tIns="144000" rIns="0" anchor="t" anchorCtr="0">
            <a:noAutofit/>
          </a:bodyPr>
          <a:lstStyle>
            <a:lvl1pPr>
              <a:defRPr sz="4000">
                <a:solidFill>
                  <a:schemeClr val="accent2"/>
                </a:solidFill>
              </a:defRPr>
            </a:lvl1pPr>
          </a:lstStyle>
          <a:p>
            <a:r>
              <a:rPr lang="en-US" noProof="0" dirty="0" smtClean="0"/>
              <a:t>Click to edit Master title style</a:t>
            </a:r>
            <a:endParaRPr lang="en-US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215900" y="5256000"/>
            <a:ext cx="8712199" cy="216000"/>
          </a:xfrm>
        </p:spPr>
        <p:txBody>
          <a:bodyPr lIns="144000" tIns="0" rIns="0" bIns="0">
            <a:noAutofit/>
          </a:bodyPr>
          <a:lstStyle>
            <a:lvl1pPr marL="0" indent="0" algn="l">
              <a:buNone/>
              <a:defRPr sz="1200" b="1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dirty="0" smtClean="0"/>
              <a:t>Click to edit Master subtitle style</a:t>
            </a:r>
            <a:endParaRPr lang="en-US" noProof="0" dirty="0"/>
          </a:p>
        </p:txBody>
      </p:sp>
      <p:pic>
        <p:nvPicPr>
          <p:cNvPr id="8" name="Picture 2" descr="ABB2logo RGB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577"/>
          <a:stretch/>
        </p:blipFill>
        <p:spPr bwMode="gray">
          <a:xfrm>
            <a:off x="7132638" y="6390482"/>
            <a:ext cx="1120776" cy="252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 bwMode="gray"/>
        <p:txBody>
          <a:bodyPr>
            <a:noAutofit/>
          </a:bodyPr>
          <a:lstStyle/>
          <a:p>
            <a:fld id="{049D6009-4636-491C-B7BA-6C1CF68B52EC}" type="datetime3">
              <a:rPr lang="en-US" smtClean="0"/>
              <a:t>6 February 2014</a:t>
            </a:fld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gray"/>
        <p:txBody>
          <a:bodyPr>
            <a:noAutofit/>
          </a:bodyPr>
          <a:lstStyle/>
          <a:p>
            <a:r>
              <a:rPr lang="en-US" smtClean="0"/>
              <a:t>| Slide </a:t>
            </a:r>
            <a:fld id="{750C5ABC-B986-44AC-89AE-3BDBB9DC4F4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3119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two pictures besides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4643436" y="1592263"/>
            <a:ext cx="4284000" cy="4608000"/>
          </a:xfrm>
        </p:spPr>
        <p:txBody>
          <a:bodyPr/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  <a:p>
            <a:pPr lvl="5"/>
            <a:r>
              <a:rPr lang="en-US" noProof="0" dirty="0" smtClean="0"/>
              <a:t>Sixth level</a:t>
            </a:r>
          </a:p>
          <a:p>
            <a:pPr lvl="6"/>
            <a:r>
              <a:rPr lang="en-US" noProof="0" dirty="0" smtClean="0"/>
              <a:t>Seventh level</a:t>
            </a:r>
            <a:endParaRPr lang="en-US" noProof="0" dirty="0"/>
          </a:p>
        </p:txBody>
      </p:sp>
      <p:sp>
        <p:nvSpPr>
          <p:cNvPr id="6" name="Titel 5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 noProof="0" dirty="0" smtClean="0"/>
              <a:t>Click to edit Master title style</a:t>
            </a:r>
            <a:endParaRPr lang="en-US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fld id="{C268764F-F3F5-42A9-AB8C-60212409D694}" type="datetime3">
              <a:rPr lang="en-US" smtClean="0"/>
              <a:t>6 February 2014</a:t>
            </a:fld>
            <a:endParaRPr lang="en-US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en-US" smtClean="0"/>
              <a:t>| Slide </a:t>
            </a:r>
            <a:fld id="{750C5ABC-B986-44AC-89AE-3BDBB9DC4F4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Bildplatzhalter 2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1476375" y="1592262"/>
            <a:ext cx="3024000" cy="2232000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Bildplatzhalter 3"/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1476375" y="3968774"/>
            <a:ext cx="3024000" cy="2232000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3817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three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4643435" y="1592263"/>
            <a:ext cx="4284000" cy="4608000"/>
          </a:xfrm>
        </p:spPr>
        <p:txBody>
          <a:bodyPr/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  <a:p>
            <a:pPr lvl="5"/>
            <a:r>
              <a:rPr lang="en-US" noProof="0" dirty="0" smtClean="0"/>
              <a:t>Sixth level</a:t>
            </a:r>
          </a:p>
          <a:p>
            <a:pPr lvl="6"/>
            <a:r>
              <a:rPr lang="en-US" noProof="0" dirty="0" smtClean="0"/>
              <a:t>Seventh level</a:t>
            </a:r>
            <a:endParaRPr lang="en-US" noProof="0" dirty="0"/>
          </a:p>
        </p:txBody>
      </p:sp>
      <p:sp>
        <p:nvSpPr>
          <p:cNvPr id="6" name="Titel 5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 noProof="0" dirty="0" smtClean="0"/>
              <a:t>Click to edit Master title style</a:t>
            </a:r>
            <a:endParaRPr lang="en-US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fld id="{81309623-9619-4CEC-AFB5-92959CBA442E}" type="datetime3">
              <a:rPr lang="en-US" smtClean="0"/>
              <a:t>6 February 2014</a:t>
            </a:fld>
            <a:endParaRPr lang="en-US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en-US" smtClean="0"/>
              <a:t>| Slide </a:t>
            </a:r>
            <a:fld id="{750C5ABC-B986-44AC-89AE-3BDBB9DC4F4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Bildplatzhalter 2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1476375" y="1592262"/>
            <a:ext cx="3024000" cy="1440000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Bildplatzhalter 3"/>
          <p:cNvSpPr>
            <a:spLocks noGrp="1"/>
          </p:cNvSpPr>
          <p:nvPr>
            <p:ph type="pic" sz="quarter" idx="14" hasCustomPrompt="1"/>
          </p:nvPr>
        </p:nvSpPr>
        <p:spPr bwMode="gray">
          <a:xfrm>
            <a:off x="1476375" y="3176263"/>
            <a:ext cx="3024000" cy="1440000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2" name="Bildplatzhalter 11"/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1476375" y="4760263"/>
            <a:ext cx="3024000" cy="1440000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1353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one picture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1476375" y="3968749"/>
            <a:ext cx="6191062" cy="2232000"/>
          </a:xfrm>
        </p:spPr>
        <p:txBody>
          <a:bodyPr/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  <a:endParaRPr lang="en-US" noProof="0" dirty="0"/>
          </a:p>
        </p:txBody>
      </p:sp>
      <p:sp>
        <p:nvSpPr>
          <p:cNvPr id="6" name="Titel 5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 noProof="0" dirty="0" smtClean="0"/>
              <a:t>Click to edit Master title style</a:t>
            </a:r>
            <a:endParaRPr lang="en-US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fld id="{10336EB9-A50A-4BAC-9F4B-6455AA37C2B0}" type="datetime3">
              <a:rPr lang="en-US" smtClean="0"/>
              <a:t>6 February 2014</a:t>
            </a:fld>
            <a:endParaRPr lang="en-US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en-US" smtClean="0"/>
              <a:t>| Slide </a:t>
            </a:r>
            <a:fld id="{750C5ABC-B986-44AC-89AE-3BDBB9DC4F4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Bildplatzhalter 2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1476375" y="1592263"/>
            <a:ext cx="6191062" cy="2232000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984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two pictures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1476375" y="3968773"/>
            <a:ext cx="6192000" cy="2232000"/>
          </a:xfrm>
        </p:spPr>
        <p:txBody>
          <a:bodyPr/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  <a:endParaRPr lang="en-US" noProof="0" dirty="0"/>
          </a:p>
        </p:txBody>
      </p:sp>
      <p:sp>
        <p:nvSpPr>
          <p:cNvPr id="6" name="Titel 5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 noProof="0" dirty="0" smtClean="0"/>
              <a:t>Click to edit Master title style</a:t>
            </a:r>
            <a:endParaRPr lang="en-US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fld id="{4D9EDB0F-C828-499B-B3D9-5E70678CB570}" type="datetime3">
              <a:rPr lang="en-US" smtClean="0"/>
              <a:t>6 February 2014</a:t>
            </a:fld>
            <a:endParaRPr lang="en-US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en-US" smtClean="0"/>
              <a:t>| Slide </a:t>
            </a:r>
            <a:fld id="{750C5ABC-B986-44AC-89AE-3BDBB9DC4F4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Bildplatzhalter 2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1476375" y="1592262"/>
            <a:ext cx="3024000" cy="2232000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Bildplatzhalter 3"/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4643437" y="1592262"/>
            <a:ext cx="3024000" cy="2232000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8775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three pictures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1476375" y="3968749"/>
            <a:ext cx="6192000" cy="2232000"/>
          </a:xfrm>
        </p:spPr>
        <p:txBody>
          <a:bodyPr/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6" name="Titel 5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 noProof="0" dirty="0" smtClean="0"/>
              <a:t>Click to edit Master title style</a:t>
            </a:r>
            <a:endParaRPr lang="en-US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fld id="{8115B9F4-A944-404A-9004-619DB9B51907}" type="datetime3">
              <a:rPr lang="en-US" smtClean="0"/>
              <a:t>6 February 2014</a:t>
            </a:fld>
            <a:endParaRPr lang="en-US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en-US" smtClean="0"/>
              <a:t>| Slide </a:t>
            </a:r>
            <a:fld id="{750C5ABC-B986-44AC-89AE-3BDBB9DC4F4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Bildplatzhalter 2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1476375" y="1592262"/>
            <a:ext cx="1980000" cy="2232000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Bildplatzhalter 3"/>
          <p:cNvSpPr>
            <a:spLocks noGrp="1"/>
          </p:cNvSpPr>
          <p:nvPr>
            <p:ph type="pic" sz="quarter" idx="14" hasCustomPrompt="1"/>
          </p:nvPr>
        </p:nvSpPr>
        <p:spPr bwMode="gray">
          <a:xfrm>
            <a:off x="3582375" y="1592262"/>
            <a:ext cx="1980000" cy="2232000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2" name="Bildplatzhalter 11"/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5688375" y="1592263"/>
            <a:ext cx="1980000" cy="2232000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9520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 noProof="0" dirty="0" smtClean="0"/>
              <a:t>Click to edit Master title style</a:t>
            </a:r>
            <a:endParaRPr lang="en-US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fld id="{92A7C9E5-0231-4999-B5C9-B70D52C3AEDD}" type="datetime3">
              <a:rPr lang="en-US" smtClean="0"/>
              <a:t>6 February 2014</a:t>
            </a:fld>
            <a:endParaRPr lang="en-US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en-US" smtClean="0"/>
              <a:t>| Slide </a:t>
            </a:r>
            <a:fld id="{750C5ABC-B986-44AC-89AE-3BDBB9DC4F4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Bildplatzhalter 2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1476375" y="1592262"/>
            <a:ext cx="3024000" cy="2232000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Bildplatzhalter 3"/>
          <p:cNvSpPr>
            <a:spLocks noGrp="1"/>
          </p:cNvSpPr>
          <p:nvPr>
            <p:ph type="pic" sz="quarter" idx="14" hasCustomPrompt="1"/>
          </p:nvPr>
        </p:nvSpPr>
        <p:spPr bwMode="gray">
          <a:xfrm>
            <a:off x="1476375" y="3968750"/>
            <a:ext cx="3024000" cy="2232000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2" name="Bildplatzhalter 11"/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4644344" y="1592263"/>
            <a:ext cx="3024000" cy="2232000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4643438" y="3968750"/>
            <a:ext cx="3024000" cy="2232000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 baseline="0"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1868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x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 noProof="0" dirty="0" smtClean="0"/>
              <a:t>Click to edit Master title style</a:t>
            </a:r>
            <a:endParaRPr lang="en-US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fld id="{475095CF-B862-4A44-B48C-DFB633071D25}" type="datetime3">
              <a:rPr lang="en-US" smtClean="0"/>
              <a:t>6 February 2014</a:t>
            </a:fld>
            <a:endParaRPr lang="en-US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en-US" smtClean="0"/>
              <a:t>| Slide </a:t>
            </a:r>
            <a:fld id="{750C5ABC-B986-44AC-89AE-3BDBB9DC4F4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Bildplatzhalter 2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1476375" y="1592262"/>
            <a:ext cx="1980000" cy="2232000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Bildplatzhalter 3"/>
          <p:cNvSpPr>
            <a:spLocks noGrp="1"/>
          </p:cNvSpPr>
          <p:nvPr>
            <p:ph type="pic" sz="quarter" idx="14" hasCustomPrompt="1"/>
          </p:nvPr>
        </p:nvSpPr>
        <p:spPr bwMode="gray">
          <a:xfrm>
            <a:off x="1476375" y="3968750"/>
            <a:ext cx="1980000" cy="2232000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2" name="Bildplatzhalter 11"/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3582000" y="1592263"/>
            <a:ext cx="1980000" cy="2232000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3582000" y="3968750"/>
            <a:ext cx="1980000" cy="2232000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 baseline="0"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Bildplatzhalter 4"/>
          <p:cNvSpPr>
            <a:spLocks noGrp="1"/>
          </p:cNvSpPr>
          <p:nvPr>
            <p:ph type="pic" sz="quarter" idx="17" hasCustomPrompt="1"/>
          </p:nvPr>
        </p:nvSpPr>
        <p:spPr bwMode="gray">
          <a:xfrm>
            <a:off x="5687625" y="1592263"/>
            <a:ext cx="1980000" cy="2232000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8" hasCustomPrompt="1"/>
          </p:nvPr>
        </p:nvSpPr>
        <p:spPr bwMode="gray">
          <a:xfrm>
            <a:off x="5687625" y="3968750"/>
            <a:ext cx="1980000" cy="2232000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2551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on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 noProof="0" dirty="0" smtClean="0"/>
              <a:t>Click to edit Master title style</a:t>
            </a:r>
            <a:endParaRPr lang="en-US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fld id="{250B589B-B38A-4DFD-96BF-F11F9F052B4C}" type="datetime3">
              <a:rPr lang="en-US" smtClean="0"/>
              <a:t>6 February 2014</a:t>
            </a:fld>
            <a:endParaRPr lang="en-US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en-US" smtClean="0"/>
              <a:t>| Slide </a:t>
            </a:r>
            <a:fld id="{750C5ABC-B986-44AC-89AE-3BDBB9DC4F4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Bildplatzhalter 2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209550" y="1592263"/>
            <a:ext cx="8712000" cy="4608000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9794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Only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 noProof="0" dirty="0" smtClean="0"/>
              <a:t>Click to edit Master title style</a:t>
            </a:r>
            <a:endParaRPr lang="en-US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D94EEC8F-1202-48E6-91B5-3490CE148F20}" type="datetime3">
              <a:rPr lang="en-US" smtClean="0"/>
              <a:t>6 February 2014</a:t>
            </a:fld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 bwMode="gray"/>
        <p:txBody>
          <a:bodyPr/>
          <a:lstStyle/>
          <a:p>
            <a:r>
              <a:rPr lang="en-US" smtClean="0"/>
              <a:t>| Slide </a:t>
            </a:r>
            <a:fld id="{750C5ABC-B986-44AC-89AE-3BDBB9DC4F4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2931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2"/>
          <p:cNvGrpSpPr>
            <a:grpSpLocks/>
          </p:cNvGrpSpPr>
          <p:nvPr userDrawn="1"/>
        </p:nvGrpSpPr>
        <p:grpSpPr bwMode="gray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6" name="Rectangle 3"/>
            <p:cNvSpPr>
              <a:spLocks noChangeArrowheads="1"/>
            </p:cNvSpPr>
            <p:nvPr/>
          </p:nvSpPr>
          <p:spPr bwMode="gray">
            <a:xfrm>
              <a:off x="0" y="0"/>
              <a:ext cx="5760" cy="432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noProof="0">
                <a:latin typeface="+mn-lt"/>
              </a:endParaRPr>
            </a:p>
          </p:txBody>
        </p:sp>
        <p:pic>
          <p:nvPicPr>
            <p:cNvPr id="7" name="Picture 4" descr="ABB1ClaimL_rgb300_100mmLIGHT Kopie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gray">
            <a:xfrm>
              <a:off x="367" y="1660"/>
              <a:ext cx="5031" cy="7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:p14="http://schemas.microsoft.com/office/powerpoint/2010/main" val="1633914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 bwMode="gray">
          <a:xfrm>
            <a:off x="215900" y="225425"/>
            <a:ext cx="8712200" cy="59753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 bwMode="gray">
          <a:xfrm>
            <a:off x="215900" y="4185084"/>
            <a:ext cx="8712200" cy="1997993"/>
          </a:xfrm>
        </p:spPr>
        <p:txBody>
          <a:bodyPr lIns="144000" tIns="0" rIns="0" anchor="t" anchorCtr="0">
            <a:noAutofit/>
          </a:bodyPr>
          <a:lstStyle>
            <a:lvl1pPr>
              <a:defRPr sz="4000">
                <a:solidFill>
                  <a:schemeClr val="accent2"/>
                </a:solidFill>
              </a:defRPr>
            </a:lvl1pPr>
          </a:lstStyle>
          <a:p>
            <a:r>
              <a:rPr lang="en-US" noProof="0" dirty="0" smtClean="0"/>
              <a:t>Click to edit Master title style</a:t>
            </a:r>
            <a:endParaRPr lang="en-US" dirty="0"/>
          </a:p>
        </p:txBody>
      </p:sp>
      <p:pic>
        <p:nvPicPr>
          <p:cNvPr id="8" name="Picture 2" descr="ABB2logo RGB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577"/>
          <a:stretch/>
        </p:blipFill>
        <p:spPr bwMode="gray">
          <a:xfrm>
            <a:off x="7132638" y="6390482"/>
            <a:ext cx="1120776" cy="252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Bildplatzhalter 9"/>
          <p:cNvSpPr>
            <a:spLocks noGrp="1"/>
          </p:cNvSpPr>
          <p:nvPr>
            <p:ph type="pic" sz="quarter" idx="10"/>
          </p:nvPr>
        </p:nvSpPr>
        <p:spPr bwMode="gray">
          <a:xfrm>
            <a:off x="215900" y="225425"/>
            <a:ext cx="8712200" cy="3598863"/>
          </a:xfrm>
          <a:ln>
            <a:noFill/>
          </a:ln>
        </p:spPr>
        <p:txBody>
          <a:bodyPr>
            <a:noAutofit/>
          </a:bodyPr>
          <a:lstStyle/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 bwMode="gray"/>
        <p:txBody>
          <a:bodyPr>
            <a:noAutofit/>
          </a:bodyPr>
          <a:lstStyle/>
          <a:p>
            <a:fld id="{CA44648A-D895-44D8-9D0B-6B52DF51AD54}" type="datetime3">
              <a:rPr lang="en-US" smtClean="0"/>
              <a:t>6 February 2014</a:t>
            </a:fld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gray"/>
        <p:txBody>
          <a:bodyPr>
            <a:noAutofit/>
          </a:bodyPr>
          <a:lstStyle/>
          <a:p>
            <a:r>
              <a:rPr lang="en-US" smtClean="0"/>
              <a:t>| Slide </a:t>
            </a:r>
            <a:fld id="{750C5ABC-B986-44AC-89AE-3BDBB9DC4F4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3280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(Standar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 bwMode="gray">
          <a:xfrm>
            <a:off x="215900" y="225425"/>
            <a:ext cx="8712200" cy="59753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2050" name="Picture 2" descr="\\192.168.178.100\exp_public\Projekte\ABB_Holding\02_TOOLS_Vorlage\Vorlage 2010\01  POWERPOINT\Daten\singapore02_L1_cmyk_Y.png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4313" y="225425"/>
            <a:ext cx="8713787" cy="3602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 bwMode="gray">
          <a:xfrm>
            <a:off x="215900" y="4185084"/>
            <a:ext cx="8712200" cy="1997993"/>
          </a:xfrm>
        </p:spPr>
        <p:txBody>
          <a:bodyPr lIns="144000" tIns="0" rIns="0" anchor="t" anchorCtr="0">
            <a:noAutofit/>
          </a:bodyPr>
          <a:lstStyle>
            <a:lvl1pPr>
              <a:defRPr sz="4000">
                <a:solidFill>
                  <a:schemeClr val="accent2"/>
                </a:solidFill>
              </a:defRPr>
            </a:lvl1pPr>
          </a:lstStyle>
          <a:p>
            <a:r>
              <a:rPr lang="en-US" noProof="0" dirty="0" smtClean="0"/>
              <a:t>Click to edit Master title style</a:t>
            </a:r>
            <a:endParaRPr lang="en-US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215900" y="3968750"/>
            <a:ext cx="8712199" cy="216000"/>
          </a:xfrm>
        </p:spPr>
        <p:txBody>
          <a:bodyPr lIns="144000" tIns="0" rIns="0" bIns="0">
            <a:noAutofit/>
          </a:bodyPr>
          <a:lstStyle>
            <a:lvl1pPr marL="0" indent="0" algn="l">
              <a:buNone/>
              <a:defRPr sz="1200" b="1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dirty="0" smtClean="0"/>
              <a:t>Click to edit Master subtitle style</a:t>
            </a:r>
            <a:endParaRPr lang="en-US" noProof="0" dirty="0"/>
          </a:p>
        </p:txBody>
      </p:sp>
      <p:pic>
        <p:nvPicPr>
          <p:cNvPr id="8" name="Picture 2" descr="ABB2logo RGB"/>
          <p:cNvPicPr>
            <a:picLocks noChangeAspect="1" noChangeArrowheads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577"/>
          <a:stretch/>
        </p:blipFill>
        <p:spPr bwMode="gray">
          <a:xfrm>
            <a:off x="7132638" y="6390482"/>
            <a:ext cx="1120776" cy="252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 bwMode="gray"/>
        <p:txBody>
          <a:bodyPr>
            <a:noAutofit/>
          </a:bodyPr>
          <a:lstStyle/>
          <a:p>
            <a:fld id="{FB4EB0F4-43D8-4322-A203-6EFDDCD5843F}" type="datetime3">
              <a:rPr lang="en-US" smtClean="0"/>
              <a:t>6 February 2014</a:t>
            </a:fld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gray"/>
        <p:txBody>
          <a:bodyPr>
            <a:noAutofit/>
          </a:bodyPr>
          <a:lstStyle/>
          <a:p>
            <a:r>
              <a:rPr lang="en-US" smtClean="0"/>
              <a:t>| Slide </a:t>
            </a:r>
            <a:fld id="{750C5ABC-B986-44AC-89AE-3BDBB9DC4F4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3811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 bwMode="gray">
          <a:xfrm>
            <a:off x="215900" y="225425"/>
            <a:ext cx="8712200" cy="59753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 bwMode="gray">
          <a:xfrm>
            <a:off x="215900" y="4185084"/>
            <a:ext cx="8712200" cy="1997993"/>
          </a:xfrm>
        </p:spPr>
        <p:txBody>
          <a:bodyPr lIns="144000" tIns="0" rIns="0" anchor="t" anchorCtr="0">
            <a:noAutofit/>
          </a:bodyPr>
          <a:lstStyle>
            <a:lvl1pPr>
              <a:defRPr sz="4000">
                <a:solidFill>
                  <a:schemeClr val="accent2"/>
                </a:solidFill>
              </a:defRPr>
            </a:lvl1pPr>
          </a:lstStyle>
          <a:p>
            <a:r>
              <a:rPr lang="en-US" noProof="0" dirty="0" smtClean="0"/>
              <a:t>Click to edit Master title style</a:t>
            </a:r>
            <a:endParaRPr lang="en-US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215900" y="3968750"/>
            <a:ext cx="8712199" cy="216000"/>
          </a:xfrm>
        </p:spPr>
        <p:txBody>
          <a:bodyPr lIns="144000" tIns="0" rIns="0" bIns="0">
            <a:noAutofit/>
          </a:bodyPr>
          <a:lstStyle>
            <a:lvl1pPr marL="0" indent="0" algn="l">
              <a:buNone/>
              <a:defRPr sz="1200" b="1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dirty="0" smtClean="0"/>
              <a:t>Click to edit Master subtitle style</a:t>
            </a:r>
            <a:endParaRPr lang="en-US" noProof="0" dirty="0"/>
          </a:p>
        </p:txBody>
      </p:sp>
      <p:pic>
        <p:nvPicPr>
          <p:cNvPr id="8" name="Picture 2" descr="ABB2logo RGB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577"/>
          <a:stretch/>
        </p:blipFill>
        <p:spPr bwMode="gray">
          <a:xfrm>
            <a:off x="7132638" y="6390482"/>
            <a:ext cx="1120776" cy="252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Bildplatzhalter 9"/>
          <p:cNvSpPr>
            <a:spLocks noGrp="1"/>
          </p:cNvSpPr>
          <p:nvPr>
            <p:ph type="pic" sz="quarter" idx="10"/>
          </p:nvPr>
        </p:nvSpPr>
        <p:spPr bwMode="gray">
          <a:xfrm>
            <a:off x="215900" y="225425"/>
            <a:ext cx="8712200" cy="3598863"/>
          </a:xfrm>
          <a:ln>
            <a:noFill/>
          </a:ln>
        </p:spPr>
        <p:txBody>
          <a:bodyPr>
            <a:noAutofit/>
          </a:bodyPr>
          <a:lstStyle/>
          <a:p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 bwMode="gray"/>
        <p:txBody>
          <a:bodyPr>
            <a:noAutofit/>
          </a:bodyPr>
          <a:lstStyle/>
          <a:p>
            <a:fld id="{3B6C5A24-93C6-4FAD-ADEF-16F58C3028B4}" type="datetime3">
              <a:rPr lang="en-US" smtClean="0"/>
              <a:t>6 February 2014</a:t>
            </a:fld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gray"/>
        <p:txBody>
          <a:bodyPr>
            <a:noAutofit/>
          </a:bodyPr>
          <a:lstStyle/>
          <a:p>
            <a:r>
              <a:rPr lang="en-US" smtClean="0"/>
              <a:t>| Slide </a:t>
            </a:r>
            <a:fld id="{750C5ABC-B986-44AC-89AE-3BDBB9DC4F4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1109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out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 bwMode="gray">
          <a:xfrm>
            <a:off x="215900" y="225425"/>
            <a:ext cx="8712200" cy="59753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 bwMode="gray">
          <a:xfrm>
            <a:off x="215900" y="225426"/>
            <a:ext cx="8712200" cy="5957652"/>
          </a:xfrm>
        </p:spPr>
        <p:txBody>
          <a:bodyPr lIns="144000" tIns="144000" rIns="0" anchor="t" anchorCtr="0">
            <a:noAutofit/>
          </a:bodyPr>
          <a:lstStyle>
            <a:lvl1pPr>
              <a:defRPr sz="4000">
                <a:solidFill>
                  <a:schemeClr val="accent2"/>
                </a:solidFill>
              </a:defRPr>
            </a:lvl1pPr>
          </a:lstStyle>
          <a:p>
            <a:r>
              <a:rPr lang="en-US" noProof="0" dirty="0" smtClean="0"/>
              <a:t>Click to edit Master title style</a:t>
            </a:r>
            <a:endParaRPr lang="en-US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215900" y="5256000"/>
            <a:ext cx="8712199" cy="216000"/>
          </a:xfrm>
        </p:spPr>
        <p:txBody>
          <a:bodyPr lIns="144000" tIns="0" rIns="0" bIns="0">
            <a:noAutofit/>
          </a:bodyPr>
          <a:lstStyle>
            <a:lvl1pPr marL="0" indent="0" algn="l">
              <a:buNone/>
              <a:defRPr sz="1200" b="1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dirty="0" smtClean="0"/>
              <a:t>Click to edit Master subtitle style</a:t>
            </a:r>
            <a:endParaRPr lang="en-US" noProof="0" dirty="0"/>
          </a:p>
        </p:txBody>
      </p:sp>
      <p:pic>
        <p:nvPicPr>
          <p:cNvPr id="8" name="Picture 2" descr="ABB2logo RGB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577"/>
          <a:stretch/>
        </p:blipFill>
        <p:spPr bwMode="gray">
          <a:xfrm>
            <a:off x="7132638" y="6390482"/>
            <a:ext cx="1120776" cy="252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 bwMode="gray"/>
        <p:txBody>
          <a:bodyPr>
            <a:noAutofit/>
          </a:bodyPr>
          <a:lstStyle/>
          <a:p>
            <a:fld id="{4C207228-97BF-48DC-8B8A-664FAF2430BA}" type="datetime3">
              <a:rPr lang="en-US" smtClean="0"/>
              <a:t>6 February 2014</a:t>
            </a:fld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gray"/>
        <p:txBody>
          <a:bodyPr>
            <a:noAutofit/>
          </a:bodyPr>
          <a:lstStyle/>
          <a:p>
            <a:r>
              <a:rPr lang="en-US" smtClean="0"/>
              <a:t>| Slide </a:t>
            </a:r>
            <a:fld id="{750C5ABC-B986-44AC-89AE-3BDBB9DC4F4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7996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 bwMode="gray">
          <a:xfrm>
            <a:off x="215900" y="225425"/>
            <a:ext cx="8712200" cy="59753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 bwMode="gray">
          <a:xfrm>
            <a:off x="215900" y="4185084"/>
            <a:ext cx="8712200" cy="1997993"/>
          </a:xfrm>
        </p:spPr>
        <p:txBody>
          <a:bodyPr lIns="144000" tIns="0" rIns="0" anchor="t" anchorCtr="0">
            <a:noAutofit/>
          </a:bodyPr>
          <a:lstStyle>
            <a:lvl1pPr>
              <a:defRPr sz="4000">
                <a:solidFill>
                  <a:schemeClr val="accent2"/>
                </a:solidFill>
              </a:defRPr>
            </a:lvl1pPr>
          </a:lstStyle>
          <a:p>
            <a:r>
              <a:rPr lang="en-US" noProof="0" dirty="0" smtClean="0"/>
              <a:t>Click to edit Master title style</a:t>
            </a:r>
            <a:endParaRPr lang="en-US" dirty="0"/>
          </a:p>
        </p:txBody>
      </p:sp>
      <p:pic>
        <p:nvPicPr>
          <p:cNvPr id="8" name="Picture 2" descr="ABB2logo RGB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577"/>
          <a:stretch/>
        </p:blipFill>
        <p:spPr bwMode="gray">
          <a:xfrm>
            <a:off x="7132638" y="6390482"/>
            <a:ext cx="1120776" cy="252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Bildplatzhalter 9"/>
          <p:cNvSpPr>
            <a:spLocks noGrp="1"/>
          </p:cNvSpPr>
          <p:nvPr>
            <p:ph type="pic" sz="quarter" idx="10"/>
          </p:nvPr>
        </p:nvSpPr>
        <p:spPr bwMode="gray">
          <a:xfrm>
            <a:off x="215900" y="225425"/>
            <a:ext cx="8712200" cy="3598863"/>
          </a:xfrm>
          <a:ln>
            <a:noFill/>
          </a:ln>
        </p:spPr>
        <p:txBody>
          <a:bodyPr>
            <a:noAutofit/>
          </a:bodyPr>
          <a:lstStyle/>
          <a:p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 bwMode="gray"/>
        <p:txBody>
          <a:bodyPr>
            <a:noAutofit/>
          </a:bodyPr>
          <a:lstStyle/>
          <a:p>
            <a:fld id="{D4910F00-C072-4696-8EE7-D0F0BD81CC73}" type="datetime3">
              <a:rPr lang="en-US" smtClean="0"/>
              <a:t>6 February 2014</a:t>
            </a:fld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gray"/>
        <p:txBody>
          <a:bodyPr>
            <a:noAutofit/>
          </a:bodyPr>
          <a:lstStyle/>
          <a:p>
            <a:r>
              <a:rPr lang="en-US" smtClean="0"/>
              <a:t>| Slide </a:t>
            </a:r>
            <a:fld id="{750C5ABC-B986-44AC-89AE-3BDBB9DC4F4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5919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without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 bwMode="gray">
          <a:xfrm>
            <a:off x="215900" y="225425"/>
            <a:ext cx="8712200" cy="59753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 bwMode="gray">
          <a:xfrm>
            <a:off x="215900" y="225426"/>
            <a:ext cx="8712200" cy="5957652"/>
          </a:xfrm>
        </p:spPr>
        <p:txBody>
          <a:bodyPr lIns="144000" tIns="144000" rIns="0" anchor="t" anchorCtr="0">
            <a:noAutofit/>
          </a:bodyPr>
          <a:lstStyle>
            <a:lvl1pPr>
              <a:defRPr sz="4000">
                <a:solidFill>
                  <a:schemeClr val="accent2"/>
                </a:solidFill>
              </a:defRPr>
            </a:lvl1pPr>
          </a:lstStyle>
          <a:p>
            <a:r>
              <a:rPr lang="en-US" noProof="0" dirty="0" smtClean="0"/>
              <a:t>Click to edit Master title style</a:t>
            </a:r>
            <a:endParaRPr lang="en-US" dirty="0"/>
          </a:p>
        </p:txBody>
      </p:sp>
      <p:pic>
        <p:nvPicPr>
          <p:cNvPr id="8" name="Picture 2" descr="ABB2logo RGB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577"/>
          <a:stretch/>
        </p:blipFill>
        <p:spPr bwMode="gray">
          <a:xfrm>
            <a:off x="7132638" y="6390482"/>
            <a:ext cx="1120776" cy="252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 bwMode="gray"/>
        <p:txBody>
          <a:bodyPr>
            <a:noAutofit/>
          </a:bodyPr>
          <a:lstStyle/>
          <a:p>
            <a:fld id="{FA70636A-0FB5-4A2F-9423-55D0B3BC7C3F}" type="datetime3">
              <a:rPr lang="en-US" smtClean="0"/>
              <a:t>6 February 2014</a:t>
            </a:fld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gray"/>
        <p:txBody>
          <a:bodyPr>
            <a:noAutofit/>
          </a:bodyPr>
          <a:lstStyle/>
          <a:p>
            <a:r>
              <a:rPr lang="en-US" smtClean="0"/>
              <a:t>| Slide </a:t>
            </a:r>
            <a:fld id="{750C5ABC-B986-44AC-89AE-3BDBB9DC4F4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5480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1476373" y="1592262"/>
            <a:ext cx="6192000" cy="4608000"/>
          </a:xfrm>
        </p:spPr>
        <p:txBody>
          <a:bodyPr/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  <a:p>
            <a:pPr lvl="5"/>
            <a:r>
              <a:rPr lang="en-US" noProof="0" dirty="0" smtClean="0"/>
              <a:t>Sixth level</a:t>
            </a:r>
          </a:p>
          <a:p>
            <a:pPr lvl="6"/>
            <a:r>
              <a:rPr lang="en-US" noProof="0" dirty="0" smtClean="0"/>
              <a:t>Seventh level</a:t>
            </a:r>
            <a:endParaRPr lang="en-US" noProof="0" dirty="0"/>
          </a:p>
        </p:txBody>
      </p:sp>
      <p:sp>
        <p:nvSpPr>
          <p:cNvPr id="6" name="Titel 5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 noProof="0" dirty="0" smtClean="0"/>
              <a:t>Click to edit Master title style</a:t>
            </a:r>
            <a:endParaRPr lang="en-US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fld id="{C909E22C-EDB5-4999-8EA5-D81C665369BD}" type="datetime3">
              <a:rPr lang="en-US" smtClean="0"/>
              <a:t>6 February 2014</a:t>
            </a:fld>
            <a:endParaRPr lang="en-US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en-US" smtClean="0"/>
              <a:t>| Slide </a:t>
            </a:r>
            <a:fld id="{750C5ABC-B986-44AC-89AE-3BDBB9DC4F4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957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text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1476373" y="1592262"/>
            <a:ext cx="3024000" cy="4608000"/>
          </a:xfrm>
        </p:spPr>
        <p:txBody>
          <a:bodyPr/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  <a:p>
            <a:pPr lvl="5"/>
            <a:r>
              <a:rPr lang="en-US" noProof="0" dirty="0" smtClean="0"/>
              <a:t>Sixth level</a:t>
            </a:r>
          </a:p>
          <a:p>
            <a:pPr lvl="6"/>
            <a:r>
              <a:rPr lang="en-US" noProof="0" dirty="0" smtClean="0"/>
              <a:t>Seventh level</a:t>
            </a:r>
            <a:endParaRPr lang="en-US" noProof="0" dirty="0"/>
          </a:p>
        </p:txBody>
      </p:sp>
      <p:sp>
        <p:nvSpPr>
          <p:cNvPr id="6" name="Titel 5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 noProof="0" dirty="0" smtClean="0"/>
              <a:t>Click to edit Master title style</a:t>
            </a:r>
            <a:endParaRPr lang="en-US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fld id="{D051AE37-3525-427E-8193-1BC38EDDDC33}" type="datetime3">
              <a:rPr lang="en-US" smtClean="0"/>
              <a:t>6 February 2014</a:t>
            </a:fld>
            <a:endParaRPr lang="en-US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en-US" smtClean="0"/>
              <a:t>| Slide </a:t>
            </a:r>
            <a:fld id="{750C5ABC-B986-44AC-89AE-3BDBB9DC4F4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643438" y="1592262"/>
            <a:ext cx="3024000" cy="4608000"/>
          </a:xfrm>
        </p:spPr>
        <p:txBody>
          <a:bodyPr/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  <a:p>
            <a:pPr lvl="5"/>
            <a:r>
              <a:rPr lang="en-US" noProof="0" dirty="0" smtClean="0"/>
              <a:t>Sixth level</a:t>
            </a:r>
          </a:p>
          <a:p>
            <a:pPr lvl="6"/>
            <a:r>
              <a:rPr lang="en-US" noProof="0" dirty="0" smtClean="0"/>
              <a:t>Seventh level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998845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ith small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1476373" y="1592262"/>
            <a:ext cx="6192000" cy="4608000"/>
          </a:xfrm>
        </p:spPr>
        <p:txBody>
          <a:bodyPr/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  <a:p>
            <a:pPr lvl="5"/>
            <a:r>
              <a:rPr lang="en-US" noProof="0" dirty="0" smtClean="0"/>
              <a:t>Sixth level</a:t>
            </a:r>
          </a:p>
          <a:p>
            <a:pPr lvl="6"/>
            <a:r>
              <a:rPr lang="en-US" noProof="0" dirty="0" smtClean="0"/>
              <a:t>Seventh level</a:t>
            </a:r>
            <a:endParaRPr lang="en-US" noProof="0" dirty="0"/>
          </a:p>
        </p:txBody>
      </p:sp>
      <p:sp>
        <p:nvSpPr>
          <p:cNvPr id="6" name="Titel 5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 noProof="0" dirty="0" smtClean="0"/>
              <a:t>Click to edit Master title style</a:t>
            </a:r>
            <a:endParaRPr lang="en-US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fld id="{40DBF368-364A-4B74-86AC-C7CEBEA907AF}" type="datetime3">
              <a:rPr lang="en-US" smtClean="0"/>
              <a:t>6 February 2014</a:t>
            </a:fld>
            <a:endParaRPr lang="en-US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en-US" smtClean="0"/>
              <a:t>| Slide </a:t>
            </a:r>
            <a:fld id="{750C5ABC-B986-44AC-89AE-3BDBB9DC4F4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Bildplatzhalter 2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209550" y="1592263"/>
            <a:ext cx="1122363" cy="4608000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6065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ith on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4643436" y="1592263"/>
            <a:ext cx="4284000" cy="4608000"/>
          </a:xfrm>
        </p:spPr>
        <p:txBody>
          <a:bodyPr/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  <a:p>
            <a:pPr lvl="5"/>
            <a:r>
              <a:rPr lang="en-US" noProof="0" dirty="0" smtClean="0"/>
              <a:t>Sixth level</a:t>
            </a:r>
          </a:p>
          <a:p>
            <a:pPr lvl="6"/>
            <a:r>
              <a:rPr lang="en-US" noProof="0" dirty="0" smtClean="0"/>
              <a:t>Seventh level</a:t>
            </a:r>
            <a:endParaRPr lang="en-US" noProof="0" dirty="0"/>
          </a:p>
        </p:txBody>
      </p:sp>
      <p:sp>
        <p:nvSpPr>
          <p:cNvPr id="6" name="Titel 5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 noProof="0" dirty="0" smtClean="0"/>
              <a:t>Click to edit Master title style</a:t>
            </a:r>
            <a:endParaRPr lang="en-US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fld id="{7ECB222F-D4F3-4BBD-A191-91AB880AE1AC}" type="datetime3">
              <a:rPr lang="en-US" smtClean="0"/>
              <a:t>6 February 2014</a:t>
            </a:fld>
            <a:endParaRPr lang="en-US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en-US" smtClean="0"/>
              <a:t>| Slide </a:t>
            </a:r>
            <a:fld id="{750C5ABC-B986-44AC-89AE-3BDBB9DC4F4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Bildplatzhalter 2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1476375" y="1592263"/>
            <a:ext cx="3024000" cy="4608000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6531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two pictures besides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4643436" y="1592263"/>
            <a:ext cx="4284000" cy="4608000"/>
          </a:xfrm>
        </p:spPr>
        <p:txBody>
          <a:bodyPr/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  <a:p>
            <a:pPr lvl="5"/>
            <a:r>
              <a:rPr lang="en-US" noProof="0" dirty="0" smtClean="0"/>
              <a:t>Sixth level</a:t>
            </a:r>
          </a:p>
          <a:p>
            <a:pPr lvl="6"/>
            <a:r>
              <a:rPr lang="en-US" noProof="0" dirty="0" smtClean="0"/>
              <a:t>Seventh level</a:t>
            </a:r>
            <a:endParaRPr lang="en-US" noProof="0" dirty="0"/>
          </a:p>
        </p:txBody>
      </p:sp>
      <p:sp>
        <p:nvSpPr>
          <p:cNvPr id="6" name="Titel 5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 noProof="0" dirty="0" smtClean="0"/>
              <a:t>Click to edit Master title style</a:t>
            </a:r>
            <a:endParaRPr lang="en-US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fld id="{1B2E06E0-B93E-4CEB-BC09-17B1C3AC4C7D}" type="datetime3">
              <a:rPr lang="en-US" smtClean="0"/>
              <a:t>6 February 2014</a:t>
            </a:fld>
            <a:endParaRPr lang="en-US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en-US" smtClean="0"/>
              <a:t>| Slide </a:t>
            </a:r>
            <a:fld id="{750C5ABC-B986-44AC-89AE-3BDBB9DC4F4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Bildplatzhalter 2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1476375" y="1592262"/>
            <a:ext cx="3024000" cy="2232000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Bildplatzhalter 3"/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1476375" y="3968774"/>
            <a:ext cx="3024000" cy="2232000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5971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without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 bwMode="gray">
          <a:xfrm>
            <a:off x="215900" y="225425"/>
            <a:ext cx="8712200" cy="59753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 bwMode="gray">
          <a:xfrm>
            <a:off x="215900" y="225426"/>
            <a:ext cx="8712200" cy="5957652"/>
          </a:xfrm>
        </p:spPr>
        <p:txBody>
          <a:bodyPr lIns="144000" tIns="144000" rIns="0" anchor="t" anchorCtr="0">
            <a:noAutofit/>
          </a:bodyPr>
          <a:lstStyle>
            <a:lvl1pPr>
              <a:defRPr sz="4000">
                <a:solidFill>
                  <a:schemeClr val="accent2"/>
                </a:solidFill>
              </a:defRPr>
            </a:lvl1pPr>
          </a:lstStyle>
          <a:p>
            <a:r>
              <a:rPr lang="en-US" noProof="0" dirty="0" smtClean="0"/>
              <a:t>Click to edit Master title style</a:t>
            </a:r>
            <a:endParaRPr lang="en-US" dirty="0"/>
          </a:p>
        </p:txBody>
      </p:sp>
      <p:pic>
        <p:nvPicPr>
          <p:cNvPr id="8" name="Picture 2" descr="ABB2logo RGB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577"/>
          <a:stretch/>
        </p:blipFill>
        <p:spPr bwMode="gray">
          <a:xfrm>
            <a:off x="7132638" y="6390482"/>
            <a:ext cx="1120776" cy="252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 bwMode="gray"/>
        <p:txBody>
          <a:bodyPr>
            <a:noAutofit/>
          </a:bodyPr>
          <a:lstStyle/>
          <a:p>
            <a:fld id="{FB09844E-D35A-4498-B7CB-737C82A16CD0}" type="datetime3">
              <a:rPr lang="en-US" smtClean="0"/>
              <a:t>6 February 2014</a:t>
            </a:fld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gray"/>
        <p:txBody>
          <a:bodyPr>
            <a:noAutofit/>
          </a:bodyPr>
          <a:lstStyle/>
          <a:p>
            <a:r>
              <a:rPr lang="en-US" smtClean="0"/>
              <a:t>| Slide </a:t>
            </a:r>
            <a:fld id="{750C5ABC-B986-44AC-89AE-3BDBB9DC4F4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3956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three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4643435" y="1592263"/>
            <a:ext cx="4284000" cy="4608000"/>
          </a:xfrm>
        </p:spPr>
        <p:txBody>
          <a:bodyPr/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  <a:p>
            <a:pPr lvl="5"/>
            <a:r>
              <a:rPr lang="en-US" noProof="0" dirty="0" smtClean="0"/>
              <a:t>Sixth level</a:t>
            </a:r>
          </a:p>
          <a:p>
            <a:pPr lvl="6"/>
            <a:r>
              <a:rPr lang="en-US" noProof="0" dirty="0" smtClean="0"/>
              <a:t>Seventh level</a:t>
            </a:r>
            <a:endParaRPr lang="en-US" noProof="0" dirty="0"/>
          </a:p>
        </p:txBody>
      </p:sp>
      <p:sp>
        <p:nvSpPr>
          <p:cNvPr id="6" name="Titel 5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 noProof="0" dirty="0" smtClean="0"/>
              <a:t>Click to edit Master title style</a:t>
            </a:r>
            <a:endParaRPr lang="en-US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fld id="{4B14A5FC-C463-4115-B591-B2E32E59434E}" type="datetime3">
              <a:rPr lang="en-US" smtClean="0"/>
              <a:t>6 February 2014</a:t>
            </a:fld>
            <a:endParaRPr lang="en-US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en-US" smtClean="0"/>
              <a:t>| Slide </a:t>
            </a:r>
            <a:fld id="{750C5ABC-B986-44AC-89AE-3BDBB9DC4F4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Bildplatzhalter 2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1476375" y="1592262"/>
            <a:ext cx="3024000" cy="1440000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Bildplatzhalter 3"/>
          <p:cNvSpPr>
            <a:spLocks noGrp="1"/>
          </p:cNvSpPr>
          <p:nvPr>
            <p:ph type="pic" sz="quarter" idx="14" hasCustomPrompt="1"/>
          </p:nvPr>
        </p:nvSpPr>
        <p:spPr bwMode="gray">
          <a:xfrm>
            <a:off x="1476375" y="3176263"/>
            <a:ext cx="3024000" cy="1440000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2" name="Bildplatzhalter 11"/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1476375" y="4760263"/>
            <a:ext cx="3024000" cy="1440000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3699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one picture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1476375" y="3968749"/>
            <a:ext cx="6191062" cy="2232000"/>
          </a:xfrm>
        </p:spPr>
        <p:txBody>
          <a:bodyPr/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  <a:endParaRPr lang="en-US" noProof="0" dirty="0"/>
          </a:p>
        </p:txBody>
      </p:sp>
      <p:sp>
        <p:nvSpPr>
          <p:cNvPr id="6" name="Titel 5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 noProof="0" dirty="0" smtClean="0"/>
              <a:t>Click to edit Master title style</a:t>
            </a:r>
            <a:endParaRPr lang="en-US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fld id="{01BAED97-7987-48DD-B4FB-85DD8B233D98}" type="datetime3">
              <a:rPr lang="en-US" smtClean="0"/>
              <a:t>6 February 2014</a:t>
            </a:fld>
            <a:endParaRPr lang="en-US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en-US" smtClean="0"/>
              <a:t>| Slide </a:t>
            </a:r>
            <a:fld id="{750C5ABC-B986-44AC-89AE-3BDBB9DC4F4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Bildplatzhalter 2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1476375" y="1592263"/>
            <a:ext cx="6191062" cy="2232000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3980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two pictures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1476375" y="3968773"/>
            <a:ext cx="6192000" cy="2232000"/>
          </a:xfrm>
        </p:spPr>
        <p:txBody>
          <a:bodyPr/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  <a:endParaRPr lang="en-US" noProof="0" dirty="0"/>
          </a:p>
        </p:txBody>
      </p:sp>
      <p:sp>
        <p:nvSpPr>
          <p:cNvPr id="6" name="Titel 5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 noProof="0" dirty="0" smtClean="0"/>
              <a:t>Click to edit Master title style</a:t>
            </a:r>
            <a:endParaRPr lang="en-US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fld id="{72BC0104-A60B-44A6-906A-82D472986B94}" type="datetime3">
              <a:rPr lang="en-US" smtClean="0"/>
              <a:t>6 February 2014</a:t>
            </a:fld>
            <a:endParaRPr lang="en-US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en-US" smtClean="0"/>
              <a:t>| Slide </a:t>
            </a:r>
            <a:fld id="{750C5ABC-B986-44AC-89AE-3BDBB9DC4F4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Bildplatzhalter 2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1476375" y="1592262"/>
            <a:ext cx="3024000" cy="2232000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Bildplatzhalter 3"/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4643437" y="1592262"/>
            <a:ext cx="3024000" cy="2232000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0948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three pictures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1476375" y="3968749"/>
            <a:ext cx="6192000" cy="2232000"/>
          </a:xfrm>
        </p:spPr>
        <p:txBody>
          <a:bodyPr/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6" name="Titel 5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 noProof="0" dirty="0" smtClean="0"/>
              <a:t>Click to edit Master title style</a:t>
            </a:r>
            <a:endParaRPr lang="en-US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fld id="{2806362F-F771-4252-9DE0-E4AE1628753F}" type="datetime3">
              <a:rPr lang="en-US" smtClean="0"/>
              <a:t>6 February 2014</a:t>
            </a:fld>
            <a:endParaRPr lang="en-US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en-US" smtClean="0"/>
              <a:t>| Slide </a:t>
            </a:r>
            <a:fld id="{750C5ABC-B986-44AC-89AE-3BDBB9DC4F4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Bildplatzhalter 2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1476375" y="1592262"/>
            <a:ext cx="1980000" cy="2232000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Bildplatzhalter 3"/>
          <p:cNvSpPr>
            <a:spLocks noGrp="1"/>
          </p:cNvSpPr>
          <p:nvPr>
            <p:ph type="pic" sz="quarter" idx="14" hasCustomPrompt="1"/>
          </p:nvPr>
        </p:nvSpPr>
        <p:spPr bwMode="gray">
          <a:xfrm>
            <a:off x="3582375" y="1592262"/>
            <a:ext cx="1980000" cy="2232000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2" name="Bildplatzhalter 11"/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5688375" y="1592263"/>
            <a:ext cx="1980000" cy="2232000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8494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 noProof="0" dirty="0" smtClean="0"/>
              <a:t>Click to edit Master title style</a:t>
            </a:r>
            <a:endParaRPr lang="en-US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fld id="{5760A03B-75A1-44B9-B861-79C9468AB35F}" type="datetime3">
              <a:rPr lang="en-US" smtClean="0"/>
              <a:t>6 February 2014</a:t>
            </a:fld>
            <a:endParaRPr lang="en-US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en-US" smtClean="0"/>
              <a:t>| Slide </a:t>
            </a:r>
            <a:fld id="{750C5ABC-B986-44AC-89AE-3BDBB9DC4F4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Bildplatzhalter 2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1476375" y="1592262"/>
            <a:ext cx="3024000" cy="2232000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Bildplatzhalter 3"/>
          <p:cNvSpPr>
            <a:spLocks noGrp="1"/>
          </p:cNvSpPr>
          <p:nvPr>
            <p:ph type="pic" sz="quarter" idx="14" hasCustomPrompt="1"/>
          </p:nvPr>
        </p:nvSpPr>
        <p:spPr bwMode="gray">
          <a:xfrm>
            <a:off x="1476375" y="3968750"/>
            <a:ext cx="3024000" cy="2232000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2" name="Bildplatzhalter 11"/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4644344" y="1592263"/>
            <a:ext cx="3024000" cy="2232000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4643438" y="3968750"/>
            <a:ext cx="3024000" cy="2232000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 baseline="0"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3687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x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 noProof="0" dirty="0" smtClean="0"/>
              <a:t>Click to edit Master title style</a:t>
            </a:r>
            <a:endParaRPr lang="en-US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fld id="{5AFD011A-8BAD-43AD-8158-3B7E191263C2}" type="datetime3">
              <a:rPr lang="en-US" smtClean="0"/>
              <a:t>6 February 2014</a:t>
            </a:fld>
            <a:endParaRPr lang="en-US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en-US" smtClean="0"/>
              <a:t>| Slide </a:t>
            </a:r>
            <a:fld id="{750C5ABC-B986-44AC-89AE-3BDBB9DC4F4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Bildplatzhalter 2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1476375" y="1592262"/>
            <a:ext cx="1980000" cy="2232000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Bildplatzhalter 3"/>
          <p:cNvSpPr>
            <a:spLocks noGrp="1"/>
          </p:cNvSpPr>
          <p:nvPr>
            <p:ph type="pic" sz="quarter" idx="14" hasCustomPrompt="1"/>
          </p:nvPr>
        </p:nvSpPr>
        <p:spPr bwMode="gray">
          <a:xfrm>
            <a:off x="1476375" y="3968750"/>
            <a:ext cx="1980000" cy="2232000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2" name="Bildplatzhalter 11"/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3582000" y="1592263"/>
            <a:ext cx="1980000" cy="2232000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3582000" y="3968750"/>
            <a:ext cx="1980000" cy="2232000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 baseline="0"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Bildplatzhalter 4"/>
          <p:cNvSpPr>
            <a:spLocks noGrp="1"/>
          </p:cNvSpPr>
          <p:nvPr>
            <p:ph type="pic" sz="quarter" idx="17" hasCustomPrompt="1"/>
          </p:nvPr>
        </p:nvSpPr>
        <p:spPr bwMode="gray">
          <a:xfrm>
            <a:off x="5687625" y="1592263"/>
            <a:ext cx="1980000" cy="2232000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8" hasCustomPrompt="1"/>
          </p:nvPr>
        </p:nvSpPr>
        <p:spPr bwMode="gray">
          <a:xfrm>
            <a:off x="5687625" y="3968750"/>
            <a:ext cx="1980000" cy="2232000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9693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on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 noProof="0" dirty="0" smtClean="0"/>
              <a:t>Click to edit Master title style</a:t>
            </a:r>
            <a:endParaRPr lang="en-US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fld id="{017D7AB6-5909-46A5-BBCB-BB8B9B2702AF}" type="datetime3">
              <a:rPr lang="en-US" smtClean="0"/>
              <a:t>6 February 2014</a:t>
            </a:fld>
            <a:endParaRPr lang="en-US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en-US" smtClean="0"/>
              <a:t>| Slide </a:t>
            </a:r>
            <a:fld id="{750C5ABC-B986-44AC-89AE-3BDBB9DC4F4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Bildplatzhalter 2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209550" y="1592263"/>
            <a:ext cx="8712000" cy="4608000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4680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Only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 noProof="0" dirty="0" smtClean="0"/>
              <a:t>Click to edit Master title style</a:t>
            </a:r>
            <a:endParaRPr lang="en-US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39B0AA63-E7BA-426C-B3E1-933A130A9361}" type="datetime3">
              <a:rPr lang="en-US" smtClean="0"/>
              <a:t>6 February 2014</a:t>
            </a:fld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 bwMode="gray"/>
        <p:txBody>
          <a:bodyPr/>
          <a:lstStyle/>
          <a:p>
            <a:r>
              <a:rPr lang="en-US" smtClean="0"/>
              <a:t>| Slide </a:t>
            </a:r>
            <a:fld id="{750C5ABC-B986-44AC-89AE-3BDBB9DC4F4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7080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2"/>
          <p:cNvGrpSpPr>
            <a:grpSpLocks/>
          </p:cNvGrpSpPr>
          <p:nvPr userDrawn="1"/>
        </p:nvGrpSpPr>
        <p:grpSpPr bwMode="gray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6" name="Rectangle 3"/>
            <p:cNvSpPr>
              <a:spLocks noChangeArrowheads="1"/>
            </p:cNvSpPr>
            <p:nvPr/>
          </p:nvSpPr>
          <p:spPr bwMode="gray">
            <a:xfrm>
              <a:off x="0" y="0"/>
              <a:ext cx="5760" cy="432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noProof="0">
                <a:latin typeface="+mn-lt"/>
              </a:endParaRPr>
            </a:p>
          </p:txBody>
        </p:sp>
        <p:pic>
          <p:nvPicPr>
            <p:cNvPr id="7" name="Picture 4" descr="ABB1ClaimL_rgb300_100mmLIGHT Kopie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gray">
            <a:xfrm>
              <a:off x="367" y="1660"/>
              <a:ext cx="5031" cy="7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:p14="http://schemas.microsoft.com/office/powerpoint/2010/main" val="1087144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(Standar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 bwMode="gray">
          <a:xfrm>
            <a:off x="215900" y="225425"/>
            <a:ext cx="8712200" cy="59753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 bwMode="gray">
          <a:xfrm>
            <a:off x="215900" y="4185084"/>
            <a:ext cx="8712200" cy="1997993"/>
          </a:xfrm>
        </p:spPr>
        <p:txBody>
          <a:bodyPr lIns="144000" tIns="0" rIns="0" anchor="t" anchorCtr="0">
            <a:noAutofit/>
          </a:bodyPr>
          <a:lstStyle>
            <a:lvl1pPr>
              <a:defRPr sz="4000">
                <a:solidFill>
                  <a:schemeClr val="accent2"/>
                </a:solidFill>
              </a:defRPr>
            </a:lvl1pPr>
          </a:lstStyle>
          <a:p>
            <a:r>
              <a:rPr lang="en-US" noProof="0" dirty="0" smtClean="0"/>
              <a:t>Click to edit Master title style</a:t>
            </a:r>
            <a:endParaRPr lang="en-US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215900" y="3968750"/>
            <a:ext cx="8712199" cy="216000"/>
          </a:xfrm>
        </p:spPr>
        <p:txBody>
          <a:bodyPr lIns="144000" tIns="0" rIns="0" bIns="0">
            <a:noAutofit/>
          </a:bodyPr>
          <a:lstStyle>
            <a:lvl1pPr marL="0" indent="0" algn="l">
              <a:buNone/>
              <a:defRPr sz="1200" b="1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dirty="0" smtClean="0"/>
              <a:t>Click to edit Master subtitle style</a:t>
            </a:r>
            <a:endParaRPr lang="en-US" noProof="0" dirty="0"/>
          </a:p>
        </p:txBody>
      </p:sp>
      <p:pic>
        <p:nvPicPr>
          <p:cNvPr id="8" name="Picture 2" descr="ABB2logo RGB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577"/>
          <a:stretch/>
        </p:blipFill>
        <p:spPr bwMode="gray">
          <a:xfrm>
            <a:off x="7132638" y="6390482"/>
            <a:ext cx="1120776" cy="252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 bwMode="gray"/>
        <p:txBody>
          <a:bodyPr>
            <a:noAutofit/>
          </a:bodyPr>
          <a:lstStyle/>
          <a:p>
            <a:fld id="{41629F89-A07F-4C5A-9B23-9DEB1773BBDF}" type="datetime3">
              <a:rPr lang="en-US" smtClean="0"/>
              <a:t>6 February 2014</a:t>
            </a:fld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gray"/>
        <p:txBody>
          <a:bodyPr>
            <a:noAutofit/>
          </a:bodyPr>
          <a:lstStyle/>
          <a:p>
            <a:r>
              <a:rPr lang="en-US" smtClean="0"/>
              <a:t>| Slide </a:t>
            </a:r>
            <a:fld id="{750C5ABC-B986-44AC-89AE-3BDBB9DC4F4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5900" y="225425"/>
            <a:ext cx="8712198" cy="3598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53156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1476373" y="1592262"/>
            <a:ext cx="6192000" cy="4608000"/>
          </a:xfrm>
        </p:spPr>
        <p:txBody>
          <a:bodyPr/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  <a:p>
            <a:pPr lvl="5"/>
            <a:r>
              <a:rPr lang="en-US" noProof="0" dirty="0" smtClean="0"/>
              <a:t>Sixth level</a:t>
            </a:r>
          </a:p>
          <a:p>
            <a:pPr lvl="6"/>
            <a:r>
              <a:rPr lang="en-US" noProof="0" dirty="0" smtClean="0"/>
              <a:t>Seventh level</a:t>
            </a:r>
            <a:endParaRPr lang="en-US" noProof="0" dirty="0"/>
          </a:p>
        </p:txBody>
      </p:sp>
      <p:sp>
        <p:nvSpPr>
          <p:cNvPr id="6" name="Titel 5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 noProof="0" dirty="0" smtClean="0"/>
              <a:t>Click to edit Master title style</a:t>
            </a:r>
            <a:endParaRPr lang="en-US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fld id="{140F073B-49A4-44FF-A6A8-86B877E29D61}" type="datetime3">
              <a:rPr lang="en-US" smtClean="0"/>
              <a:t>6 February 2014</a:t>
            </a:fld>
            <a:endParaRPr lang="en-US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en-US" smtClean="0"/>
              <a:t>| Slide </a:t>
            </a:r>
            <a:fld id="{750C5ABC-B986-44AC-89AE-3BDBB9DC4F4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6727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 bwMode="gray">
          <a:xfrm>
            <a:off x="215900" y="225425"/>
            <a:ext cx="8712200" cy="59753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 bwMode="gray">
          <a:xfrm>
            <a:off x="215900" y="4185084"/>
            <a:ext cx="8712200" cy="1997993"/>
          </a:xfrm>
        </p:spPr>
        <p:txBody>
          <a:bodyPr lIns="144000" tIns="0" rIns="0" anchor="t" anchorCtr="0">
            <a:noAutofit/>
          </a:bodyPr>
          <a:lstStyle>
            <a:lvl1pPr>
              <a:defRPr sz="4000">
                <a:solidFill>
                  <a:schemeClr val="accent2"/>
                </a:solidFill>
              </a:defRPr>
            </a:lvl1pPr>
          </a:lstStyle>
          <a:p>
            <a:r>
              <a:rPr lang="en-US" noProof="0" dirty="0" smtClean="0"/>
              <a:t>Click to edit Master title style</a:t>
            </a:r>
            <a:endParaRPr lang="en-US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215900" y="3968750"/>
            <a:ext cx="8712199" cy="216000"/>
          </a:xfrm>
        </p:spPr>
        <p:txBody>
          <a:bodyPr lIns="144000" tIns="0" rIns="0" bIns="0">
            <a:noAutofit/>
          </a:bodyPr>
          <a:lstStyle>
            <a:lvl1pPr marL="0" indent="0" algn="l">
              <a:buNone/>
              <a:defRPr sz="1200" b="1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dirty="0" smtClean="0"/>
              <a:t>Click to edit Master subtitle style</a:t>
            </a:r>
            <a:endParaRPr lang="en-US" noProof="0" dirty="0"/>
          </a:p>
        </p:txBody>
      </p:sp>
      <p:pic>
        <p:nvPicPr>
          <p:cNvPr id="8" name="Picture 2" descr="ABB2logo RGB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577"/>
          <a:stretch/>
        </p:blipFill>
        <p:spPr bwMode="gray">
          <a:xfrm>
            <a:off x="7132638" y="6390482"/>
            <a:ext cx="1120776" cy="252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Bildplatzhalter 9"/>
          <p:cNvSpPr>
            <a:spLocks noGrp="1"/>
          </p:cNvSpPr>
          <p:nvPr>
            <p:ph type="pic" sz="quarter" idx="10"/>
          </p:nvPr>
        </p:nvSpPr>
        <p:spPr bwMode="gray">
          <a:xfrm>
            <a:off x="215900" y="225425"/>
            <a:ext cx="8712200" cy="3598863"/>
          </a:xfrm>
          <a:ln>
            <a:noFill/>
          </a:ln>
        </p:spPr>
        <p:txBody>
          <a:bodyPr>
            <a:noAutofit/>
          </a:bodyPr>
          <a:lstStyle/>
          <a:p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 bwMode="gray"/>
        <p:txBody>
          <a:bodyPr>
            <a:noAutofit/>
          </a:bodyPr>
          <a:lstStyle/>
          <a:p>
            <a:fld id="{4078DFD8-B254-4A41-BAA1-558ABFB8EF52}" type="datetime3">
              <a:rPr lang="en-US" smtClean="0"/>
              <a:t>6 February 2014</a:t>
            </a:fld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gray"/>
        <p:txBody>
          <a:bodyPr>
            <a:noAutofit/>
          </a:bodyPr>
          <a:lstStyle/>
          <a:p>
            <a:r>
              <a:rPr lang="en-US" smtClean="0"/>
              <a:t>| Slide </a:t>
            </a:r>
            <a:fld id="{750C5ABC-B986-44AC-89AE-3BDBB9DC4F4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8739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out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 bwMode="gray">
          <a:xfrm>
            <a:off x="215900" y="225425"/>
            <a:ext cx="8712200" cy="59753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 bwMode="gray">
          <a:xfrm>
            <a:off x="215900" y="225426"/>
            <a:ext cx="8712200" cy="5957652"/>
          </a:xfrm>
        </p:spPr>
        <p:txBody>
          <a:bodyPr lIns="144000" tIns="144000" rIns="0" anchor="t" anchorCtr="0">
            <a:noAutofit/>
          </a:bodyPr>
          <a:lstStyle>
            <a:lvl1pPr>
              <a:defRPr sz="4000">
                <a:solidFill>
                  <a:schemeClr val="accent2"/>
                </a:solidFill>
              </a:defRPr>
            </a:lvl1pPr>
          </a:lstStyle>
          <a:p>
            <a:r>
              <a:rPr lang="en-US" noProof="0" dirty="0" smtClean="0"/>
              <a:t>Click to edit Master title style</a:t>
            </a:r>
            <a:endParaRPr lang="en-US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215900" y="5256000"/>
            <a:ext cx="8712199" cy="216000"/>
          </a:xfrm>
        </p:spPr>
        <p:txBody>
          <a:bodyPr lIns="144000" tIns="0" rIns="0" bIns="0">
            <a:noAutofit/>
          </a:bodyPr>
          <a:lstStyle>
            <a:lvl1pPr marL="0" indent="0" algn="l">
              <a:buNone/>
              <a:defRPr sz="1200" b="1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dirty="0" smtClean="0"/>
              <a:t>Click to edit Master subtitle style</a:t>
            </a:r>
            <a:endParaRPr lang="en-US" noProof="0" dirty="0"/>
          </a:p>
        </p:txBody>
      </p:sp>
      <p:pic>
        <p:nvPicPr>
          <p:cNvPr id="8" name="Picture 2" descr="ABB2logo RGB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577"/>
          <a:stretch/>
        </p:blipFill>
        <p:spPr bwMode="gray">
          <a:xfrm>
            <a:off x="7132638" y="6390482"/>
            <a:ext cx="1120776" cy="252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 bwMode="gray"/>
        <p:txBody>
          <a:bodyPr>
            <a:noAutofit/>
          </a:bodyPr>
          <a:lstStyle/>
          <a:p>
            <a:fld id="{43E95E6D-44B2-41AB-B530-13719985C06F}" type="datetime3">
              <a:rPr lang="en-US" smtClean="0"/>
              <a:t>6 February 2014</a:t>
            </a:fld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gray"/>
        <p:txBody>
          <a:bodyPr>
            <a:noAutofit/>
          </a:bodyPr>
          <a:lstStyle/>
          <a:p>
            <a:r>
              <a:rPr lang="en-US" smtClean="0"/>
              <a:t>| Slide </a:t>
            </a:r>
            <a:fld id="{750C5ABC-B986-44AC-89AE-3BDBB9DC4F4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6520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 bwMode="gray">
          <a:xfrm>
            <a:off x="215900" y="225425"/>
            <a:ext cx="8712200" cy="59753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 bwMode="gray">
          <a:xfrm>
            <a:off x="215900" y="4185084"/>
            <a:ext cx="8712200" cy="1997993"/>
          </a:xfrm>
        </p:spPr>
        <p:txBody>
          <a:bodyPr lIns="144000" tIns="0" rIns="0" anchor="t" anchorCtr="0">
            <a:noAutofit/>
          </a:bodyPr>
          <a:lstStyle>
            <a:lvl1pPr>
              <a:defRPr sz="4000">
                <a:solidFill>
                  <a:schemeClr val="accent2"/>
                </a:solidFill>
              </a:defRPr>
            </a:lvl1pPr>
          </a:lstStyle>
          <a:p>
            <a:r>
              <a:rPr lang="en-US" noProof="0" dirty="0" smtClean="0"/>
              <a:t>Click to edit Master title style</a:t>
            </a:r>
            <a:endParaRPr lang="en-US" dirty="0"/>
          </a:p>
        </p:txBody>
      </p:sp>
      <p:pic>
        <p:nvPicPr>
          <p:cNvPr id="8" name="Picture 2" descr="ABB2logo RGB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577"/>
          <a:stretch/>
        </p:blipFill>
        <p:spPr bwMode="gray">
          <a:xfrm>
            <a:off x="7132638" y="6390482"/>
            <a:ext cx="1120776" cy="252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Bildplatzhalter 9"/>
          <p:cNvSpPr>
            <a:spLocks noGrp="1"/>
          </p:cNvSpPr>
          <p:nvPr>
            <p:ph type="pic" sz="quarter" idx="10"/>
          </p:nvPr>
        </p:nvSpPr>
        <p:spPr bwMode="gray">
          <a:xfrm>
            <a:off x="215900" y="225425"/>
            <a:ext cx="8712200" cy="3598863"/>
          </a:xfrm>
          <a:ln>
            <a:noFill/>
          </a:ln>
        </p:spPr>
        <p:txBody>
          <a:bodyPr>
            <a:noAutofit/>
          </a:bodyPr>
          <a:lstStyle/>
          <a:p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 bwMode="gray"/>
        <p:txBody>
          <a:bodyPr>
            <a:noAutofit/>
          </a:bodyPr>
          <a:lstStyle/>
          <a:p>
            <a:fld id="{55EAE2F4-E136-4E15-A554-BC496412A0A7}" type="datetime3">
              <a:rPr lang="en-US" smtClean="0"/>
              <a:t>6 February 2014</a:t>
            </a:fld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gray"/>
        <p:txBody>
          <a:bodyPr>
            <a:noAutofit/>
          </a:bodyPr>
          <a:lstStyle/>
          <a:p>
            <a:r>
              <a:rPr lang="en-US" smtClean="0"/>
              <a:t>| Slide </a:t>
            </a:r>
            <a:fld id="{750C5ABC-B986-44AC-89AE-3BDBB9DC4F4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5749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without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 bwMode="gray">
          <a:xfrm>
            <a:off x="215900" y="225425"/>
            <a:ext cx="8712200" cy="59753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 bwMode="gray">
          <a:xfrm>
            <a:off x="215900" y="225426"/>
            <a:ext cx="8712200" cy="5957652"/>
          </a:xfrm>
        </p:spPr>
        <p:txBody>
          <a:bodyPr lIns="144000" tIns="144000" rIns="0" anchor="t" anchorCtr="0">
            <a:noAutofit/>
          </a:bodyPr>
          <a:lstStyle>
            <a:lvl1pPr>
              <a:defRPr sz="4000">
                <a:solidFill>
                  <a:schemeClr val="accent2"/>
                </a:solidFill>
              </a:defRPr>
            </a:lvl1pPr>
          </a:lstStyle>
          <a:p>
            <a:r>
              <a:rPr lang="en-US" noProof="0" dirty="0" smtClean="0"/>
              <a:t>Click to edit Master title style</a:t>
            </a:r>
            <a:endParaRPr lang="en-US" dirty="0"/>
          </a:p>
        </p:txBody>
      </p:sp>
      <p:pic>
        <p:nvPicPr>
          <p:cNvPr id="8" name="Picture 2" descr="ABB2logo RGB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577"/>
          <a:stretch/>
        </p:blipFill>
        <p:spPr bwMode="gray">
          <a:xfrm>
            <a:off x="7132638" y="6390482"/>
            <a:ext cx="1120776" cy="252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 bwMode="gray"/>
        <p:txBody>
          <a:bodyPr>
            <a:noAutofit/>
          </a:bodyPr>
          <a:lstStyle/>
          <a:p>
            <a:fld id="{5219068A-A469-42DC-9498-B861D8AF6889}" type="datetime3">
              <a:rPr lang="en-US" smtClean="0"/>
              <a:t>6 February 2014</a:t>
            </a:fld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gray"/>
        <p:txBody>
          <a:bodyPr>
            <a:noAutofit/>
          </a:bodyPr>
          <a:lstStyle/>
          <a:p>
            <a:r>
              <a:rPr lang="en-US" smtClean="0"/>
              <a:t>| Slide </a:t>
            </a:r>
            <a:fld id="{750C5ABC-B986-44AC-89AE-3BDBB9DC4F4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5005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1476373" y="1592262"/>
            <a:ext cx="6192000" cy="4608000"/>
          </a:xfrm>
        </p:spPr>
        <p:txBody>
          <a:bodyPr/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  <a:p>
            <a:pPr lvl="5"/>
            <a:r>
              <a:rPr lang="en-US" noProof="0" dirty="0" smtClean="0"/>
              <a:t>Sixth level</a:t>
            </a:r>
          </a:p>
          <a:p>
            <a:pPr lvl="6"/>
            <a:r>
              <a:rPr lang="en-US" noProof="0" dirty="0" smtClean="0"/>
              <a:t>Seventh level</a:t>
            </a:r>
            <a:endParaRPr lang="en-US" noProof="0" dirty="0"/>
          </a:p>
        </p:txBody>
      </p:sp>
      <p:sp>
        <p:nvSpPr>
          <p:cNvPr id="6" name="Titel 5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 noProof="0" dirty="0" smtClean="0"/>
              <a:t>Click to edit Master title style</a:t>
            </a:r>
            <a:endParaRPr lang="en-US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fld id="{3269B6CC-18FE-4A3E-8584-1F70A428AB7D}" type="datetime3">
              <a:rPr lang="en-US" smtClean="0"/>
              <a:t>6 February 2014</a:t>
            </a:fld>
            <a:endParaRPr lang="en-US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en-US" smtClean="0"/>
              <a:t>| Slide </a:t>
            </a:r>
            <a:fld id="{750C5ABC-B986-44AC-89AE-3BDBB9DC4F4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6010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text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1476373" y="1592262"/>
            <a:ext cx="3024000" cy="4608000"/>
          </a:xfrm>
        </p:spPr>
        <p:txBody>
          <a:bodyPr/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  <a:p>
            <a:pPr lvl="5"/>
            <a:r>
              <a:rPr lang="en-US" noProof="0" dirty="0" smtClean="0"/>
              <a:t>Sixth level</a:t>
            </a:r>
          </a:p>
          <a:p>
            <a:pPr lvl="6"/>
            <a:r>
              <a:rPr lang="en-US" noProof="0" dirty="0" smtClean="0"/>
              <a:t>Seventh level</a:t>
            </a:r>
            <a:endParaRPr lang="en-US" noProof="0" dirty="0"/>
          </a:p>
        </p:txBody>
      </p:sp>
      <p:sp>
        <p:nvSpPr>
          <p:cNvPr id="6" name="Titel 5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 noProof="0" dirty="0" smtClean="0"/>
              <a:t>Click to edit Master title style</a:t>
            </a:r>
            <a:endParaRPr lang="en-US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fld id="{78B29080-965E-4681-BCBB-97B79665CE84}" type="datetime3">
              <a:rPr lang="en-US" smtClean="0"/>
              <a:t>6 February 2014</a:t>
            </a:fld>
            <a:endParaRPr lang="en-US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en-US" smtClean="0"/>
              <a:t>| Slide </a:t>
            </a:r>
            <a:fld id="{750C5ABC-B986-44AC-89AE-3BDBB9DC4F4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643438" y="1592262"/>
            <a:ext cx="3024000" cy="4608000"/>
          </a:xfrm>
        </p:spPr>
        <p:txBody>
          <a:bodyPr/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  <a:p>
            <a:pPr lvl="5"/>
            <a:r>
              <a:rPr lang="en-US" noProof="0" dirty="0" smtClean="0"/>
              <a:t>Sixth level</a:t>
            </a:r>
          </a:p>
          <a:p>
            <a:pPr lvl="6"/>
            <a:r>
              <a:rPr lang="en-US" noProof="0" dirty="0" smtClean="0"/>
              <a:t>Seventh level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573409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ith small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1476373" y="1592262"/>
            <a:ext cx="6192000" cy="4608000"/>
          </a:xfrm>
        </p:spPr>
        <p:txBody>
          <a:bodyPr/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  <a:p>
            <a:pPr lvl="5"/>
            <a:r>
              <a:rPr lang="en-US" noProof="0" dirty="0" smtClean="0"/>
              <a:t>Sixth level</a:t>
            </a:r>
          </a:p>
          <a:p>
            <a:pPr lvl="6"/>
            <a:r>
              <a:rPr lang="en-US" noProof="0" dirty="0" smtClean="0"/>
              <a:t>Seventh level</a:t>
            </a:r>
            <a:endParaRPr lang="en-US" noProof="0" dirty="0"/>
          </a:p>
        </p:txBody>
      </p:sp>
      <p:sp>
        <p:nvSpPr>
          <p:cNvPr id="6" name="Titel 5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 noProof="0" dirty="0" smtClean="0"/>
              <a:t>Click to edit Master title style</a:t>
            </a:r>
            <a:endParaRPr lang="en-US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fld id="{49F16835-E3FF-4E4E-83FB-19A9E0A6A0C8}" type="datetime3">
              <a:rPr lang="en-US" smtClean="0"/>
              <a:t>6 February 2014</a:t>
            </a:fld>
            <a:endParaRPr lang="en-US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en-US" smtClean="0"/>
              <a:t>| Slide </a:t>
            </a:r>
            <a:fld id="{750C5ABC-B986-44AC-89AE-3BDBB9DC4F4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Bildplatzhalter 2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209550" y="1592263"/>
            <a:ext cx="1122363" cy="4608000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7116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ith on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4643436" y="1592263"/>
            <a:ext cx="4284000" cy="4608000"/>
          </a:xfrm>
        </p:spPr>
        <p:txBody>
          <a:bodyPr/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  <a:p>
            <a:pPr lvl="5"/>
            <a:r>
              <a:rPr lang="en-US" noProof="0" dirty="0" smtClean="0"/>
              <a:t>Sixth level</a:t>
            </a:r>
          </a:p>
          <a:p>
            <a:pPr lvl="6"/>
            <a:r>
              <a:rPr lang="en-US" noProof="0" dirty="0" smtClean="0"/>
              <a:t>Seventh level</a:t>
            </a:r>
            <a:endParaRPr lang="en-US" noProof="0" dirty="0"/>
          </a:p>
        </p:txBody>
      </p:sp>
      <p:sp>
        <p:nvSpPr>
          <p:cNvPr id="6" name="Titel 5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 noProof="0" dirty="0" smtClean="0"/>
              <a:t>Click to edit Master title style</a:t>
            </a:r>
            <a:endParaRPr lang="en-US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fld id="{48B4BF9F-72AB-4560-8145-D5E8B966092F}" type="datetime3">
              <a:rPr lang="en-US" smtClean="0"/>
              <a:t>6 February 2014</a:t>
            </a:fld>
            <a:endParaRPr lang="en-US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en-US" smtClean="0"/>
              <a:t>| Slide </a:t>
            </a:r>
            <a:fld id="{750C5ABC-B986-44AC-89AE-3BDBB9DC4F4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Bildplatzhalter 2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1476375" y="1592263"/>
            <a:ext cx="3024000" cy="4608000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928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two pictures besides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4643436" y="1592263"/>
            <a:ext cx="4284000" cy="4608000"/>
          </a:xfrm>
        </p:spPr>
        <p:txBody>
          <a:bodyPr/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  <a:p>
            <a:pPr lvl="5"/>
            <a:r>
              <a:rPr lang="en-US" noProof="0" dirty="0" smtClean="0"/>
              <a:t>Sixth level</a:t>
            </a:r>
          </a:p>
          <a:p>
            <a:pPr lvl="6"/>
            <a:r>
              <a:rPr lang="en-US" noProof="0" dirty="0" smtClean="0"/>
              <a:t>Seventh level</a:t>
            </a:r>
            <a:endParaRPr lang="en-US" noProof="0" dirty="0"/>
          </a:p>
        </p:txBody>
      </p:sp>
      <p:sp>
        <p:nvSpPr>
          <p:cNvPr id="6" name="Titel 5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 noProof="0" dirty="0" smtClean="0"/>
              <a:t>Click to edit Master title style</a:t>
            </a:r>
            <a:endParaRPr lang="en-US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fld id="{392F3408-CA5C-498F-8B17-29B95CB5D9FC}" type="datetime3">
              <a:rPr lang="en-US" smtClean="0"/>
              <a:t>6 February 2014</a:t>
            </a:fld>
            <a:endParaRPr lang="en-US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en-US" smtClean="0"/>
              <a:t>| Slide </a:t>
            </a:r>
            <a:fld id="{750C5ABC-B986-44AC-89AE-3BDBB9DC4F4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Bildplatzhalter 2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1476375" y="1592262"/>
            <a:ext cx="3024000" cy="2232000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Bildplatzhalter 3"/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1476375" y="3968774"/>
            <a:ext cx="3024000" cy="2232000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655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three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4643435" y="1592263"/>
            <a:ext cx="4284000" cy="4608000"/>
          </a:xfrm>
        </p:spPr>
        <p:txBody>
          <a:bodyPr/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  <a:p>
            <a:pPr lvl="5"/>
            <a:r>
              <a:rPr lang="en-US" noProof="0" dirty="0" smtClean="0"/>
              <a:t>Sixth level</a:t>
            </a:r>
          </a:p>
          <a:p>
            <a:pPr lvl="6"/>
            <a:r>
              <a:rPr lang="en-US" noProof="0" dirty="0" smtClean="0"/>
              <a:t>Seventh level</a:t>
            </a:r>
            <a:endParaRPr lang="en-US" noProof="0" dirty="0"/>
          </a:p>
        </p:txBody>
      </p:sp>
      <p:sp>
        <p:nvSpPr>
          <p:cNvPr id="6" name="Titel 5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 noProof="0" dirty="0" smtClean="0"/>
              <a:t>Click to edit Master title style</a:t>
            </a:r>
            <a:endParaRPr lang="en-US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fld id="{A993383D-C98E-4A5A-A215-1EF25B0A3093}" type="datetime3">
              <a:rPr lang="en-US" smtClean="0"/>
              <a:t>6 February 2014</a:t>
            </a:fld>
            <a:endParaRPr lang="en-US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en-US" smtClean="0"/>
              <a:t>| Slide </a:t>
            </a:r>
            <a:fld id="{750C5ABC-B986-44AC-89AE-3BDBB9DC4F4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Bildplatzhalter 2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1476375" y="1592262"/>
            <a:ext cx="3024000" cy="1440000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Bildplatzhalter 3"/>
          <p:cNvSpPr>
            <a:spLocks noGrp="1"/>
          </p:cNvSpPr>
          <p:nvPr>
            <p:ph type="pic" sz="quarter" idx="14" hasCustomPrompt="1"/>
          </p:nvPr>
        </p:nvSpPr>
        <p:spPr bwMode="gray">
          <a:xfrm>
            <a:off x="1476375" y="3176263"/>
            <a:ext cx="3024000" cy="1440000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2" name="Bildplatzhalter 11"/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1476375" y="4760263"/>
            <a:ext cx="3024000" cy="1440000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1303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text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1476373" y="1592262"/>
            <a:ext cx="3024000" cy="4608000"/>
          </a:xfrm>
        </p:spPr>
        <p:txBody>
          <a:bodyPr/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  <a:p>
            <a:pPr lvl="5"/>
            <a:r>
              <a:rPr lang="en-US" noProof="0" dirty="0" smtClean="0"/>
              <a:t>Sixth level</a:t>
            </a:r>
          </a:p>
          <a:p>
            <a:pPr lvl="6"/>
            <a:r>
              <a:rPr lang="en-US" noProof="0" dirty="0" smtClean="0"/>
              <a:t>Seventh level</a:t>
            </a:r>
            <a:endParaRPr lang="en-US" noProof="0" dirty="0"/>
          </a:p>
        </p:txBody>
      </p:sp>
      <p:sp>
        <p:nvSpPr>
          <p:cNvPr id="6" name="Titel 5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 noProof="0" dirty="0" smtClean="0"/>
              <a:t>Click to edit Master title style</a:t>
            </a:r>
            <a:endParaRPr lang="en-US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fld id="{635D39DA-8264-4F1E-B824-7E6D5430C198}" type="datetime3">
              <a:rPr lang="en-US" smtClean="0"/>
              <a:t>6 February 2014</a:t>
            </a:fld>
            <a:endParaRPr lang="en-US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en-US" smtClean="0"/>
              <a:t>| Slide </a:t>
            </a:r>
            <a:fld id="{750C5ABC-B986-44AC-89AE-3BDBB9DC4F4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643438" y="1592262"/>
            <a:ext cx="3024000" cy="46080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28616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one picture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1476375" y="3968749"/>
            <a:ext cx="6191062" cy="2232000"/>
          </a:xfrm>
        </p:spPr>
        <p:txBody>
          <a:bodyPr/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  <a:endParaRPr lang="en-US" noProof="0" dirty="0"/>
          </a:p>
        </p:txBody>
      </p:sp>
      <p:sp>
        <p:nvSpPr>
          <p:cNvPr id="6" name="Titel 5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 noProof="0" dirty="0" smtClean="0"/>
              <a:t>Click to edit Master title style</a:t>
            </a:r>
            <a:endParaRPr lang="en-US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fld id="{FE521E38-A8B7-47F1-A6A2-CA6027020AA1}" type="datetime3">
              <a:rPr lang="en-US" smtClean="0"/>
              <a:t>6 February 2014</a:t>
            </a:fld>
            <a:endParaRPr lang="en-US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en-US" smtClean="0"/>
              <a:t>| Slide </a:t>
            </a:r>
            <a:fld id="{750C5ABC-B986-44AC-89AE-3BDBB9DC4F4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Bildplatzhalter 2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1476375" y="1592263"/>
            <a:ext cx="6191062" cy="2232000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6965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two pictures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1476375" y="3968773"/>
            <a:ext cx="6192000" cy="2232000"/>
          </a:xfrm>
        </p:spPr>
        <p:txBody>
          <a:bodyPr/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  <a:endParaRPr lang="en-US" noProof="0" dirty="0"/>
          </a:p>
        </p:txBody>
      </p:sp>
      <p:sp>
        <p:nvSpPr>
          <p:cNvPr id="6" name="Titel 5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 noProof="0" dirty="0" smtClean="0"/>
              <a:t>Click to edit Master title style</a:t>
            </a:r>
            <a:endParaRPr lang="en-US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fld id="{87B2D2AF-7E8C-4884-8E72-A9A670BFEA2A}" type="datetime3">
              <a:rPr lang="en-US" smtClean="0"/>
              <a:t>6 February 2014</a:t>
            </a:fld>
            <a:endParaRPr lang="en-US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en-US" smtClean="0"/>
              <a:t>| Slide </a:t>
            </a:r>
            <a:fld id="{750C5ABC-B986-44AC-89AE-3BDBB9DC4F4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Bildplatzhalter 2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1476375" y="1592262"/>
            <a:ext cx="3024000" cy="2232000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Bildplatzhalter 3"/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4643437" y="1592262"/>
            <a:ext cx="3024000" cy="2232000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4415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three pictures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1476375" y="3968749"/>
            <a:ext cx="6192000" cy="2232000"/>
          </a:xfrm>
        </p:spPr>
        <p:txBody>
          <a:bodyPr/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6" name="Titel 5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 noProof="0" dirty="0" smtClean="0"/>
              <a:t>Click to edit Master title style</a:t>
            </a:r>
            <a:endParaRPr lang="en-US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fld id="{A3369E38-AE64-446A-B633-783FE214F353}" type="datetime3">
              <a:rPr lang="en-US" smtClean="0"/>
              <a:t>6 February 2014</a:t>
            </a:fld>
            <a:endParaRPr lang="en-US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en-US" smtClean="0"/>
              <a:t>| Slide </a:t>
            </a:r>
            <a:fld id="{750C5ABC-B986-44AC-89AE-3BDBB9DC4F4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Bildplatzhalter 2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1476375" y="1592262"/>
            <a:ext cx="1980000" cy="2232000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Bildplatzhalter 3"/>
          <p:cNvSpPr>
            <a:spLocks noGrp="1"/>
          </p:cNvSpPr>
          <p:nvPr>
            <p:ph type="pic" sz="quarter" idx="14" hasCustomPrompt="1"/>
          </p:nvPr>
        </p:nvSpPr>
        <p:spPr bwMode="gray">
          <a:xfrm>
            <a:off x="3582375" y="1592262"/>
            <a:ext cx="1980000" cy="2232000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2" name="Bildplatzhalter 11"/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5688375" y="1592263"/>
            <a:ext cx="1980000" cy="2232000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4525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 noProof="0" dirty="0" smtClean="0"/>
              <a:t>Click to edit Master title style</a:t>
            </a:r>
            <a:endParaRPr lang="en-US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fld id="{B2E1A04F-2016-4152-898C-EDEE5CCAFBC8}" type="datetime3">
              <a:rPr lang="en-US" smtClean="0"/>
              <a:t>6 February 2014</a:t>
            </a:fld>
            <a:endParaRPr lang="en-US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en-US" smtClean="0"/>
              <a:t>| Slide </a:t>
            </a:r>
            <a:fld id="{750C5ABC-B986-44AC-89AE-3BDBB9DC4F4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Bildplatzhalter 2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1476375" y="1592262"/>
            <a:ext cx="3024000" cy="2232000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Bildplatzhalter 3"/>
          <p:cNvSpPr>
            <a:spLocks noGrp="1"/>
          </p:cNvSpPr>
          <p:nvPr>
            <p:ph type="pic" sz="quarter" idx="14" hasCustomPrompt="1"/>
          </p:nvPr>
        </p:nvSpPr>
        <p:spPr bwMode="gray">
          <a:xfrm>
            <a:off x="1476375" y="3968750"/>
            <a:ext cx="3024000" cy="2232000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2" name="Bildplatzhalter 11"/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4644344" y="1592263"/>
            <a:ext cx="3024000" cy="2232000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4643438" y="3968750"/>
            <a:ext cx="3024000" cy="2232000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 baseline="0"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1152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x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 noProof="0" dirty="0" smtClean="0"/>
              <a:t>Click to edit Master title style</a:t>
            </a:r>
            <a:endParaRPr lang="en-US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fld id="{3DC380E2-482F-4439-B95E-9310C35532D6}" type="datetime3">
              <a:rPr lang="en-US" smtClean="0"/>
              <a:t>6 February 2014</a:t>
            </a:fld>
            <a:endParaRPr lang="en-US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en-US" smtClean="0"/>
              <a:t>| Slide </a:t>
            </a:r>
            <a:fld id="{750C5ABC-B986-44AC-89AE-3BDBB9DC4F4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Bildplatzhalter 2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1476375" y="1592262"/>
            <a:ext cx="1980000" cy="2232000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Bildplatzhalter 3"/>
          <p:cNvSpPr>
            <a:spLocks noGrp="1"/>
          </p:cNvSpPr>
          <p:nvPr>
            <p:ph type="pic" sz="quarter" idx="14" hasCustomPrompt="1"/>
          </p:nvPr>
        </p:nvSpPr>
        <p:spPr bwMode="gray">
          <a:xfrm>
            <a:off x="1476375" y="3968750"/>
            <a:ext cx="1980000" cy="2232000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2" name="Bildplatzhalter 11"/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3582000" y="1592263"/>
            <a:ext cx="1980000" cy="2232000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3582000" y="3968750"/>
            <a:ext cx="1980000" cy="2232000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 baseline="0"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Bildplatzhalter 4"/>
          <p:cNvSpPr>
            <a:spLocks noGrp="1"/>
          </p:cNvSpPr>
          <p:nvPr>
            <p:ph type="pic" sz="quarter" idx="17" hasCustomPrompt="1"/>
          </p:nvPr>
        </p:nvSpPr>
        <p:spPr bwMode="gray">
          <a:xfrm>
            <a:off x="5687625" y="1592263"/>
            <a:ext cx="1980000" cy="2232000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8" hasCustomPrompt="1"/>
          </p:nvPr>
        </p:nvSpPr>
        <p:spPr bwMode="gray">
          <a:xfrm>
            <a:off x="5687625" y="3968750"/>
            <a:ext cx="1980000" cy="2232000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7260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on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 noProof="0" dirty="0" smtClean="0"/>
              <a:t>Click to edit Master title style</a:t>
            </a:r>
            <a:endParaRPr lang="en-US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fld id="{A4076B0B-C384-43BA-A8EB-FD57AAF702B2}" type="datetime3">
              <a:rPr lang="en-US" smtClean="0"/>
              <a:t>6 February 2014</a:t>
            </a:fld>
            <a:endParaRPr lang="en-US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en-US" smtClean="0"/>
              <a:t>| Slide </a:t>
            </a:r>
            <a:fld id="{750C5ABC-B986-44AC-89AE-3BDBB9DC4F4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Bildplatzhalter 2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209550" y="1592263"/>
            <a:ext cx="8712000" cy="4608000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5235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Only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 noProof="0" dirty="0" smtClean="0"/>
              <a:t>Click to edit Master title style</a:t>
            </a:r>
            <a:endParaRPr lang="en-US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8AD9C98B-890E-4739-A2FC-F110ADCAE336}" type="datetime3">
              <a:rPr lang="en-US" smtClean="0"/>
              <a:t>6 February 2014</a:t>
            </a:fld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 bwMode="gray"/>
        <p:txBody>
          <a:bodyPr/>
          <a:lstStyle/>
          <a:p>
            <a:r>
              <a:rPr lang="en-US" smtClean="0"/>
              <a:t>| Slide </a:t>
            </a:r>
            <a:fld id="{750C5ABC-B986-44AC-89AE-3BDBB9DC4F4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6852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2"/>
          <p:cNvGrpSpPr>
            <a:grpSpLocks/>
          </p:cNvGrpSpPr>
          <p:nvPr userDrawn="1"/>
        </p:nvGrpSpPr>
        <p:grpSpPr bwMode="gray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6" name="Rectangle 3"/>
            <p:cNvSpPr>
              <a:spLocks noChangeArrowheads="1"/>
            </p:cNvSpPr>
            <p:nvPr/>
          </p:nvSpPr>
          <p:spPr bwMode="gray">
            <a:xfrm>
              <a:off x="0" y="0"/>
              <a:ext cx="5760" cy="432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noProof="0">
                <a:latin typeface="+mn-lt"/>
              </a:endParaRPr>
            </a:p>
          </p:txBody>
        </p:sp>
        <p:pic>
          <p:nvPicPr>
            <p:cNvPr id="7" name="Picture 4" descr="ABB1ClaimL_rgb300_100mmLIGHT Kopie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gray">
            <a:xfrm>
              <a:off x="367" y="1660"/>
              <a:ext cx="5031" cy="7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:p14="http://schemas.microsoft.com/office/powerpoint/2010/main" val="42974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ith small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1476373" y="1592262"/>
            <a:ext cx="6192000" cy="4608000"/>
          </a:xfrm>
        </p:spPr>
        <p:txBody>
          <a:bodyPr/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  <a:p>
            <a:pPr lvl="5"/>
            <a:r>
              <a:rPr lang="en-US" noProof="0" dirty="0" smtClean="0"/>
              <a:t>Sixth level</a:t>
            </a:r>
          </a:p>
          <a:p>
            <a:pPr lvl="6"/>
            <a:r>
              <a:rPr lang="en-US" noProof="0" dirty="0" smtClean="0"/>
              <a:t>Seventh level</a:t>
            </a:r>
            <a:endParaRPr lang="en-US" noProof="0" dirty="0"/>
          </a:p>
        </p:txBody>
      </p:sp>
      <p:sp>
        <p:nvSpPr>
          <p:cNvPr id="6" name="Titel 5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 noProof="0" dirty="0" smtClean="0"/>
              <a:t>Click to edit Master title style</a:t>
            </a:r>
            <a:endParaRPr lang="en-US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fld id="{DB039609-7307-487E-AB16-C47A674547C8}" type="datetime3">
              <a:rPr lang="en-US" smtClean="0"/>
              <a:t>6 February 2014</a:t>
            </a:fld>
            <a:endParaRPr lang="en-US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en-US" smtClean="0"/>
              <a:t>| Slide </a:t>
            </a:r>
            <a:fld id="{750C5ABC-B986-44AC-89AE-3BDBB9DC4F4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Bildplatzhalter 2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209550" y="1592263"/>
            <a:ext cx="1122363" cy="4608000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2736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ith on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4643436" y="1592263"/>
            <a:ext cx="4284000" cy="4608000"/>
          </a:xfrm>
        </p:spPr>
        <p:txBody>
          <a:bodyPr/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  <a:p>
            <a:pPr lvl="5"/>
            <a:r>
              <a:rPr lang="en-US" noProof="0" dirty="0" smtClean="0"/>
              <a:t>Sixth level</a:t>
            </a:r>
          </a:p>
          <a:p>
            <a:pPr lvl="6"/>
            <a:r>
              <a:rPr lang="en-US" noProof="0" dirty="0" smtClean="0"/>
              <a:t>Seventh level</a:t>
            </a:r>
            <a:endParaRPr lang="en-US" noProof="0" dirty="0"/>
          </a:p>
        </p:txBody>
      </p:sp>
      <p:sp>
        <p:nvSpPr>
          <p:cNvPr id="6" name="Titel 5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 noProof="0" dirty="0" smtClean="0"/>
              <a:t>Click to edit Master title style</a:t>
            </a:r>
            <a:endParaRPr lang="en-US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fld id="{248B2D27-FC0D-4C00-A104-5F01779AB714}" type="datetime3">
              <a:rPr lang="en-US" smtClean="0"/>
              <a:t>6 February 2014</a:t>
            </a:fld>
            <a:endParaRPr lang="en-US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en-US" smtClean="0"/>
              <a:t>| Slide </a:t>
            </a:r>
            <a:fld id="{750C5ABC-B986-44AC-89AE-3BDBB9DC4F4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Bildplatzhalter 2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1476375" y="1592263"/>
            <a:ext cx="3024000" cy="4608000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0442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13" Type="http://schemas.openxmlformats.org/officeDocument/2006/relationships/slideLayout" Target="../slideLayouts/slideLayout33.xml"/><Relationship Id="rId18" Type="http://schemas.openxmlformats.org/officeDocument/2006/relationships/slideLayout" Target="../slideLayouts/slideLayout38.xml"/><Relationship Id="rId3" Type="http://schemas.openxmlformats.org/officeDocument/2006/relationships/slideLayout" Target="../slideLayouts/slideLayout23.xml"/><Relationship Id="rId21" Type="http://schemas.openxmlformats.org/officeDocument/2006/relationships/image" Target="../media/image1.jpeg"/><Relationship Id="rId7" Type="http://schemas.openxmlformats.org/officeDocument/2006/relationships/slideLayout" Target="../slideLayouts/slideLayout27.xml"/><Relationship Id="rId12" Type="http://schemas.openxmlformats.org/officeDocument/2006/relationships/slideLayout" Target="../slideLayouts/slideLayout32.xml"/><Relationship Id="rId17" Type="http://schemas.openxmlformats.org/officeDocument/2006/relationships/slideLayout" Target="../slideLayouts/slideLayout37.xml"/><Relationship Id="rId2" Type="http://schemas.openxmlformats.org/officeDocument/2006/relationships/slideLayout" Target="../slideLayouts/slideLayout22.xml"/><Relationship Id="rId16" Type="http://schemas.openxmlformats.org/officeDocument/2006/relationships/slideLayout" Target="../slideLayouts/slideLayout36.xml"/><Relationship Id="rId20" Type="http://schemas.openxmlformats.org/officeDocument/2006/relationships/theme" Target="../theme/theme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5.xml"/><Relationship Id="rId15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30.xml"/><Relationship Id="rId19" Type="http://schemas.openxmlformats.org/officeDocument/2006/relationships/slideLayout" Target="../slideLayouts/slideLayout39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Relationship Id="rId14" Type="http://schemas.openxmlformats.org/officeDocument/2006/relationships/slideLayout" Target="../slideLayouts/slideLayout3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.xml"/><Relationship Id="rId13" Type="http://schemas.openxmlformats.org/officeDocument/2006/relationships/slideLayout" Target="../slideLayouts/slideLayout52.xml"/><Relationship Id="rId18" Type="http://schemas.openxmlformats.org/officeDocument/2006/relationships/slideLayout" Target="../slideLayouts/slideLayout57.xml"/><Relationship Id="rId3" Type="http://schemas.openxmlformats.org/officeDocument/2006/relationships/slideLayout" Target="../slideLayouts/slideLayout42.xml"/><Relationship Id="rId21" Type="http://schemas.openxmlformats.org/officeDocument/2006/relationships/image" Target="../media/image1.jpeg"/><Relationship Id="rId7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51.xml"/><Relationship Id="rId17" Type="http://schemas.openxmlformats.org/officeDocument/2006/relationships/slideLayout" Target="../slideLayouts/slideLayout56.xml"/><Relationship Id="rId2" Type="http://schemas.openxmlformats.org/officeDocument/2006/relationships/slideLayout" Target="../slideLayouts/slideLayout41.xml"/><Relationship Id="rId16" Type="http://schemas.openxmlformats.org/officeDocument/2006/relationships/slideLayout" Target="../slideLayouts/slideLayout55.xml"/><Relationship Id="rId20" Type="http://schemas.openxmlformats.org/officeDocument/2006/relationships/theme" Target="../theme/theme3.xml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4.xml"/><Relationship Id="rId15" Type="http://schemas.openxmlformats.org/officeDocument/2006/relationships/slideLayout" Target="../slideLayouts/slideLayout54.xml"/><Relationship Id="rId10" Type="http://schemas.openxmlformats.org/officeDocument/2006/relationships/slideLayout" Target="../slideLayouts/slideLayout49.xml"/><Relationship Id="rId19" Type="http://schemas.openxmlformats.org/officeDocument/2006/relationships/slideLayout" Target="../slideLayouts/slideLayout58.xml"/><Relationship Id="rId4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8.xml"/><Relationship Id="rId14" Type="http://schemas.openxmlformats.org/officeDocument/2006/relationships/slideLayout" Target="../slideLayouts/slideLayout5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6.xml"/><Relationship Id="rId13" Type="http://schemas.openxmlformats.org/officeDocument/2006/relationships/slideLayout" Target="../slideLayouts/slideLayout71.xml"/><Relationship Id="rId18" Type="http://schemas.openxmlformats.org/officeDocument/2006/relationships/slideLayout" Target="../slideLayouts/slideLayout76.xml"/><Relationship Id="rId3" Type="http://schemas.openxmlformats.org/officeDocument/2006/relationships/slideLayout" Target="../slideLayouts/slideLayout61.xml"/><Relationship Id="rId21" Type="http://schemas.openxmlformats.org/officeDocument/2006/relationships/image" Target="../media/image1.jpeg"/><Relationship Id="rId7" Type="http://schemas.openxmlformats.org/officeDocument/2006/relationships/slideLayout" Target="../slideLayouts/slideLayout65.xml"/><Relationship Id="rId12" Type="http://schemas.openxmlformats.org/officeDocument/2006/relationships/slideLayout" Target="../slideLayouts/slideLayout70.xml"/><Relationship Id="rId17" Type="http://schemas.openxmlformats.org/officeDocument/2006/relationships/slideLayout" Target="../slideLayouts/slideLayout75.xml"/><Relationship Id="rId2" Type="http://schemas.openxmlformats.org/officeDocument/2006/relationships/slideLayout" Target="../slideLayouts/slideLayout60.xml"/><Relationship Id="rId16" Type="http://schemas.openxmlformats.org/officeDocument/2006/relationships/slideLayout" Target="../slideLayouts/slideLayout74.xml"/><Relationship Id="rId20" Type="http://schemas.openxmlformats.org/officeDocument/2006/relationships/theme" Target="../theme/theme4.xml"/><Relationship Id="rId1" Type="http://schemas.openxmlformats.org/officeDocument/2006/relationships/slideLayout" Target="../slideLayouts/slideLayout59.xml"/><Relationship Id="rId6" Type="http://schemas.openxmlformats.org/officeDocument/2006/relationships/slideLayout" Target="../slideLayouts/slideLayout64.xml"/><Relationship Id="rId11" Type="http://schemas.openxmlformats.org/officeDocument/2006/relationships/slideLayout" Target="../slideLayouts/slideLayout69.xml"/><Relationship Id="rId5" Type="http://schemas.openxmlformats.org/officeDocument/2006/relationships/slideLayout" Target="../slideLayouts/slideLayout63.xml"/><Relationship Id="rId15" Type="http://schemas.openxmlformats.org/officeDocument/2006/relationships/slideLayout" Target="../slideLayouts/slideLayout73.xml"/><Relationship Id="rId10" Type="http://schemas.openxmlformats.org/officeDocument/2006/relationships/slideLayout" Target="../slideLayouts/slideLayout68.xml"/><Relationship Id="rId19" Type="http://schemas.openxmlformats.org/officeDocument/2006/relationships/slideLayout" Target="../slideLayouts/slideLayout77.xml"/><Relationship Id="rId4" Type="http://schemas.openxmlformats.org/officeDocument/2006/relationships/slideLayout" Target="../slideLayouts/slideLayout62.xml"/><Relationship Id="rId9" Type="http://schemas.openxmlformats.org/officeDocument/2006/relationships/slideLayout" Target="../slideLayouts/slideLayout67.xml"/><Relationship Id="rId14" Type="http://schemas.openxmlformats.org/officeDocument/2006/relationships/slideLayout" Target="../slideLayouts/slideLayout7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 bwMode="gray">
          <a:xfrm>
            <a:off x="0" y="-1"/>
            <a:ext cx="9144000" cy="1592263"/>
          </a:xfrm>
          <a:prstGeom prst="rect">
            <a:avLst/>
          </a:prstGeom>
        </p:spPr>
        <p:txBody>
          <a:bodyPr vert="horz" lIns="187200" tIns="313200" rIns="216000" bIns="0" rtlCol="0" anchor="t" anchorCtr="0">
            <a:noAutofit/>
          </a:bodyPr>
          <a:lstStyle/>
          <a:p>
            <a:r>
              <a:rPr lang="en-US" noProof="0" smtClean="0"/>
              <a:t>Click to edit Master title style</a:t>
            </a:r>
            <a:endParaRPr lang="en-US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 bwMode="gray">
          <a:xfrm>
            <a:off x="1476373" y="1592262"/>
            <a:ext cx="6192000" cy="4608000"/>
          </a:xfrm>
          <a:prstGeom prst="rect">
            <a:avLst/>
          </a:prstGeom>
        </p:spPr>
        <p:txBody>
          <a:bodyPr vert="horz" lIns="0" tIns="0" rIns="0" bIns="0" spcCol="144000" rtlCol="0">
            <a:noAutofit/>
          </a:bodyPr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pic>
        <p:nvPicPr>
          <p:cNvPr id="2050" name="Picture 2" descr="ABB2logo RGB"/>
          <p:cNvPicPr>
            <a:picLocks noChangeAspect="1" noChangeArrowheads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511"/>
          <a:stretch>
            <a:fillRect/>
          </a:stretch>
        </p:blipFill>
        <p:spPr bwMode="gray">
          <a:xfrm>
            <a:off x="8255000" y="6392863"/>
            <a:ext cx="673100" cy="252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275"/>
          <p:cNvGrpSpPr>
            <a:grpSpLocks/>
          </p:cNvGrpSpPr>
          <p:nvPr/>
        </p:nvGrpSpPr>
        <p:grpSpPr bwMode="gray">
          <a:xfrm>
            <a:off x="-47429" y="225425"/>
            <a:ext cx="25200" cy="5972175"/>
            <a:chOff x="-152" y="142"/>
            <a:chExt cx="113" cy="3762"/>
          </a:xfrm>
        </p:grpSpPr>
        <p:sp>
          <p:nvSpPr>
            <p:cNvPr id="7" name="Line 276"/>
            <p:cNvSpPr>
              <a:spLocks noChangeShapeType="1"/>
            </p:cNvSpPr>
            <p:nvPr/>
          </p:nvSpPr>
          <p:spPr bwMode="gray">
            <a:xfrm>
              <a:off x="-152" y="142"/>
              <a:ext cx="113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lIns="0" tIns="0" rIns="0" bIns="0">
              <a:noAutofit/>
            </a:bodyPr>
            <a:lstStyle/>
            <a:p>
              <a:endParaRPr lang="en-US" noProof="0"/>
            </a:p>
          </p:txBody>
        </p:sp>
        <p:sp>
          <p:nvSpPr>
            <p:cNvPr id="8" name="Line 277"/>
            <p:cNvSpPr>
              <a:spLocks noChangeShapeType="1"/>
            </p:cNvSpPr>
            <p:nvPr/>
          </p:nvSpPr>
          <p:spPr bwMode="gray">
            <a:xfrm>
              <a:off x="-152" y="232"/>
              <a:ext cx="113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lIns="0" tIns="0" rIns="0" bIns="0">
              <a:noAutofit/>
            </a:bodyPr>
            <a:lstStyle/>
            <a:p>
              <a:endParaRPr lang="en-US" noProof="0"/>
            </a:p>
          </p:txBody>
        </p:sp>
        <p:sp>
          <p:nvSpPr>
            <p:cNvPr id="9" name="Line 278"/>
            <p:cNvSpPr>
              <a:spLocks noChangeShapeType="1"/>
            </p:cNvSpPr>
            <p:nvPr/>
          </p:nvSpPr>
          <p:spPr bwMode="gray">
            <a:xfrm>
              <a:off x="-152" y="1003"/>
              <a:ext cx="113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lIns="0" tIns="0" rIns="0" bIns="0">
              <a:noAutofit/>
            </a:bodyPr>
            <a:lstStyle/>
            <a:p>
              <a:endParaRPr lang="en-US" noProof="0"/>
            </a:p>
          </p:txBody>
        </p:sp>
        <p:sp>
          <p:nvSpPr>
            <p:cNvPr id="10" name="Line 279"/>
            <p:cNvSpPr>
              <a:spLocks noChangeShapeType="1"/>
            </p:cNvSpPr>
            <p:nvPr/>
          </p:nvSpPr>
          <p:spPr bwMode="gray">
            <a:xfrm>
              <a:off x="-152" y="2408"/>
              <a:ext cx="113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lIns="0" tIns="0" rIns="0" bIns="0">
              <a:noAutofit/>
            </a:bodyPr>
            <a:lstStyle/>
            <a:p>
              <a:endParaRPr lang="en-US" noProof="0"/>
            </a:p>
          </p:txBody>
        </p:sp>
        <p:sp>
          <p:nvSpPr>
            <p:cNvPr id="11" name="Line 280"/>
            <p:cNvSpPr>
              <a:spLocks noChangeShapeType="1"/>
            </p:cNvSpPr>
            <p:nvPr/>
          </p:nvSpPr>
          <p:spPr bwMode="gray">
            <a:xfrm>
              <a:off x="-152" y="2500"/>
              <a:ext cx="113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lIns="0" tIns="0" rIns="0" bIns="0">
              <a:noAutofit/>
            </a:bodyPr>
            <a:lstStyle/>
            <a:p>
              <a:endParaRPr lang="en-US" noProof="0"/>
            </a:p>
          </p:txBody>
        </p:sp>
        <p:sp>
          <p:nvSpPr>
            <p:cNvPr id="12" name="Line 281"/>
            <p:cNvSpPr>
              <a:spLocks noChangeShapeType="1"/>
            </p:cNvSpPr>
            <p:nvPr/>
          </p:nvSpPr>
          <p:spPr bwMode="gray">
            <a:xfrm>
              <a:off x="-152" y="3904"/>
              <a:ext cx="113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lIns="0" tIns="0" rIns="0" bIns="0">
              <a:noAutofit/>
            </a:bodyPr>
            <a:lstStyle/>
            <a:p>
              <a:endParaRPr lang="en-US" noProof="0"/>
            </a:p>
          </p:txBody>
        </p:sp>
      </p:grpSp>
      <p:grpSp>
        <p:nvGrpSpPr>
          <p:cNvPr id="13" name="Group 282"/>
          <p:cNvGrpSpPr>
            <a:grpSpLocks/>
          </p:cNvGrpSpPr>
          <p:nvPr/>
        </p:nvGrpSpPr>
        <p:grpSpPr bwMode="gray">
          <a:xfrm>
            <a:off x="215900" y="6888048"/>
            <a:ext cx="8709025" cy="25200"/>
            <a:chOff x="136" y="4346"/>
            <a:chExt cx="5486" cy="113"/>
          </a:xfrm>
        </p:grpSpPr>
        <p:sp>
          <p:nvSpPr>
            <p:cNvPr id="14" name="Line 283"/>
            <p:cNvSpPr>
              <a:spLocks noChangeShapeType="1"/>
            </p:cNvSpPr>
            <p:nvPr/>
          </p:nvSpPr>
          <p:spPr bwMode="gray">
            <a:xfrm>
              <a:off x="136" y="4346"/>
              <a:ext cx="0" cy="11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lIns="0" tIns="0" rIns="0" bIns="0">
              <a:noAutofit/>
            </a:bodyPr>
            <a:lstStyle/>
            <a:p>
              <a:endParaRPr lang="en-US" noProof="0"/>
            </a:p>
          </p:txBody>
        </p:sp>
        <p:sp>
          <p:nvSpPr>
            <p:cNvPr id="15" name="Line 284"/>
            <p:cNvSpPr>
              <a:spLocks noChangeShapeType="1"/>
            </p:cNvSpPr>
            <p:nvPr/>
          </p:nvSpPr>
          <p:spPr bwMode="gray">
            <a:xfrm>
              <a:off x="837" y="4346"/>
              <a:ext cx="0" cy="11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lIns="0" tIns="0" rIns="0" bIns="0">
              <a:noAutofit/>
            </a:bodyPr>
            <a:lstStyle/>
            <a:p>
              <a:endParaRPr lang="en-US" noProof="0"/>
            </a:p>
          </p:txBody>
        </p:sp>
        <p:sp>
          <p:nvSpPr>
            <p:cNvPr id="16" name="Line 285"/>
            <p:cNvSpPr>
              <a:spLocks noChangeShapeType="1"/>
            </p:cNvSpPr>
            <p:nvPr/>
          </p:nvSpPr>
          <p:spPr bwMode="gray">
            <a:xfrm>
              <a:off x="930" y="4346"/>
              <a:ext cx="0" cy="11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lIns="0" tIns="0" rIns="0" bIns="0">
              <a:noAutofit/>
            </a:bodyPr>
            <a:lstStyle/>
            <a:p>
              <a:endParaRPr lang="en-US" noProof="0"/>
            </a:p>
          </p:txBody>
        </p:sp>
        <p:sp>
          <p:nvSpPr>
            <p:cNvPr id="17" name="Line 286"/>
            <p:cNvSpPr>
              <a:spLocks noChangeShapeType="1"/>
            </p:cNvSpPr>
            <p:nvPr/>
          </p:nvSpPr>
          <p:spPr bwMode="gray">
            <a:xfrm>
              <a:off x="2833" y="4346"/>
              <a:ext cx="0" cy="11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lIns="0" tIns="0" rIns="0" bIns="0">
              <a:noAutofit/>
            </a:bodyPr>
            <a:lstStyle/>
            <a:p>
              <a:endParaRPr lang="en-US" noProof="0"/>
            </a:p>
          </p:txBody>
        </p:sp>
        <p:sp>
          <p:nvSpPr>
            <p:cNvPr id="18" name="Line 287"/>
            <p:cNvSpPr>
              <a:spLocks noChangeShapeType="1"/>
            </p:cNvSpPr>
            <p:nvPr/>
          </p:nvSpPr>
          <p:spPr bwMode="gray">
            <a:xfrm>
              <a:off x="2923" y="4346"/>
              <a:ext cx="0" cy="11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lIns="0" tIns="0" rIns="0" bIns="0">
              <a:noAutofit/>
            </a:bodyPr>
            <a:lstStyle/>
            <a:p>
              <a:endParaRPr lang="en-US" noProof="0"/>
            </a:p>
          </p:txBody>
        </p:sp>
        <p:sp>
          <p:nvSpPr>
            <p:cNvPr id="19" name="Line 288"/>
            <p:cNvSpPr>
              <a:spLocks noChangeShapeType="1"/>
            </p:cNvSpPr>
            <p:nvPr/>
          </p:nvSpPr>
          <p:spPr bwMode="gray">
            <a:xfrm>
              <a:off x="4830" y="4346"/>
              <a:ext cx="0" cy="11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lIns="0" tIns="0" rIns="0" bIns="0">
              <a:noAutofit/>
            </a:bodyPr>
            <a:lstStyle/>
            <a:p>
              <a:endParaRPr lang="en-US" noProof="0"/>
            </a:p>
          </p:txBody>
        </p:sp>
        <p:sp>
          <p:nvSpPr>
            <p:cNvPr id="20" name="Line 289"/>
            <p:cNvSpPr>
              <a:spLocks noChangeShapeType="1"/>
            </p:cNvSpPr>
            <p:nvPr/>
          </p:nvSpPr>
          <p:spPr bwMode="gray">
            <a:xfrm>
              <a:off x="5622" y="4346"/>
              <a:ext cx="0" cy="11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lIns="0" tIns="0" rIns="0" bIns="0">
              <a:noAutofit/>
            </a:bodyPr>
            <a:lstStyle/>
            <a:p>
              <a:endParaRPr lang="en-US" noProof="0"/>
            </a:p>
          </p:txBody>
        </p:sp>
      </p:grpSp>
      <p:grpSp>
        <p:nvGrpSpPr>
          <p:cNvPr id="21" name="Group 290"/>
          <p:cNvGrpSpPr>
            <a:grpSpLocks/>
          </p:cNvGrpSpPr>
          <p:nvPr/>
        </p:nvGrpSpPr>
        <p:grpSpPr bwMode="gray">
          <a:xfrm>
            <a:off x="215900" y="-43061"/>
            <a:ext cx="8709025" cy="25200"/>
            <a:chOff x="136" y="4346"/>
            <a:chExt cx="5486" cy="113"/>
          </a:xfrm>
        </p:grpSpPr>
        <p:sp>
          <p:nvSpPr>
            <p:cNvPr id="22" name="Line 291"/>
            <p:cNvSpPr>
              <a:spLocks noChangeShapeType="1"/>
            </p:cNvSpPr>
            <p:nvPr/>
          </p:nvSpPr>
          <p:spPr bwMode="gray">
            <a:xfrm>
              <a:off x="136" y="4346"/>
              <a:ext cx="0" cy="11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lIns="0" tIns="0" rIns="0" bIns="0">
              <a:noAutofit/>
            </a:bodyPr>
            <a:lstStyle/>
            <a:p>
              <a:endParaRPr lang="en-US" noProof="0"/>
            </a:p>
          </p:txBody>
        </p:sp>
        <p:sp>
          <p:nvSpPr>
            <p:cNvPr id="23" name="Line 292"/>
            <p:cNvSpPr>
              <a:spLocks noChangeShapeType="1"/>
            </p:cNvSpPr>
            <p:nvPr/>
          </p:nvSpPr>
          <p:spPr bwMode="gray">
            <a:xfrm>
              <a:off x="837" y="4346"/>
              <a:ext cx="0" cy="11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lIns="0" tIns="0" rIns="0" bIns="0">
              <a:noAutofit/>
            </a:bodyPr>
            <a:lstStyle/>
            <a:p>
              <a:endParaRPr lang="en-US" noProof="0"/>
            </a:p>
          </p:txBody>
        </p:sp>
        <p:sp>
          <p:nvSpPr>
            <p:cNvPr id="24" name="Line 293"/>
            <p:cNvSpPr>
              <a:spLocks noChangeShapeType="1"/>
            </p:cNvSpPr>
            <p:nvPr/>
          </p:nvSpPr>
          <p:spPr bwMode="gray">
            <a:xfrm>
              <a:off x="930" y="4346"/>
              <a:ext cx="0" cy="11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lIns="0" tIns="0" rIns="0" bIns="0">
              <a:noAutofit/>
            </a:bodyPr>
            <a:lstStyle/>
            <a:p>
              <a:endParaRPr lang="en-US" noProof="0"/>
            </a:p>
          </p:txBody>
        </p:sp>
        <p:sp>
          <p:nvSpPr>
            <p:cNvPr id="25" name="Line 294"/>
            <p:cNvSpPr>
              <a:spLocks noChangeShapeType="1"/>
            </p:cNvSpPr>
            <p:nvPr/>
          </p:nvSpPr>
          <p:spPr bwMode="gray">
            <a:xfrm>
              <a:off x="2833" y="4346"/>
              <a:ext cx="0" cy="11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lIns="0" tIns="0" rIns="0" bIns="0">
              <a:noAutofit/>
            </a:bodyPr>
            <a:lstStyle/>
            <a:p>
              <a:endParaRPr lang="en-US" noProof="0"/>
            </a:p>
          </p:txBody>
        </p:sp>
        <p:sp>
          <p:nvSpPr>
            <p:cNvPr id="26" name="Line 295"/>
            <p:cNvSpPr>
              <a:spLocks noChangeShapeType="1"/>
            </p:cNvSpPr>
            <p:nvPr/>
          </p:nvSpPr>
          <p:spPr bwMode="gray">
            <a:xfrm>
              <a:off x="2923" y="4346"/>
              <a:ext cx="0" cy="11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lIns="0" tIns="0" rIns="0" bIns="0">
              <a:noAutofit/>
            </a:bodyPr>
            <a:lstStyle/>
            <a:p>
              <a:endParaRPr lang="en-US" noProof="0"/>
            </a:p>
          </p:txBody>
        </p:sp>
        <p:sp>
          <p:nvSpPr>
            <p:cNvPr id="27" name="Line 296"/>
            <p:cNvSpPr>
              <a:spLocks noChangeShapeType="1"/>
            </p:cNvSpPr>
            <p:nvPr/>
          </p:nvSpPr>
          <p:spPr bwMode="gray">
            <a:xfrm>
              <a:off x="4830" y="4346"/>
              <a:ext cx="0" cy="11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lIns="0" tIns="0" rIns="0" bIns="0">
              <a:noAutofit/>
            </a:bodyPr>
            <a:lstStyle/>
            <a:p>
              <a:endParaRPr lang="en-US" noProof="0"/>
            </a:p>
          </p:txBody>
        </p:sp>
        <p:sp>
          <p:nvSpPr>
            <p:cNvPr id="28" name="Line 297"/>
            <p:cNvSpPr>
              <a:spLocks noChangeShapeType="1"/>
            </p:cNvSpPr>
            <p:nvPr/>
          </p:nvSpPr>
          <p:spPr bwMode="gray">
            <a:xfrm>
              <a:off x="5622" y="4346"/>
              <a:ext cx="0" cy="11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lIns="0" tIns="0" rIns="0" bIns="0">
              <a:noAutofit/>
            </a:bodyPr>
            <a:lstStyle/>
            <a:p>
              <a:endParaRPr lang="en-US" noProof="0"/>
            </a:p>
          </p:txBody>
        </p:sp>
      </p:grpSp>
      <p:grpSp>
        <p:nvGrpSpPr>
          <p:cNvPr id="29" name="Group 298"/>
          <p:cNvGrpSpPr>
            <a:grpSpLocks/>
          </p:cNvGrpSpPr>
          <p:nvPr/>
        </p:nvGrpSpPr>
        <p:grpSpPr bwMode="gray">
          <a:xfrm>
            <a:off x="9166226" y="225425"/>
            <a:ext cx="25200" cy="5972175"/>
            <a:chOff x="-152" y="142"/>
            <a:chExt cx="113" cy="3762"/>
          </a:xfrm>
        </p:grpSpPr>
        <p:sp>
          <p:nvSpPr>
            <p:cNvPr id="30" name="Line 299"/>
            <p:cNvSpPr>
              <a:spLocks noChangeShapeType="1"/>
            </p:cNvSpPr>
            <p:nvPr/>
          </p:nvSpPr>
          <p:spPr bwMode="gray">
            <a:xfrm>
              <a:off x="-152" y="142"/>
              <a:ext cx="113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lIns="0" tIns="0" rIns="0" bIns="0">
              <a:noAutofit/>
            </a:bodyPr>
            <a:lstStyle/>
            <a:p>
              <a:endParaRPr lang="en-US" noProof="0"/>
            </a:p>
          </p:txBody>
        </p:sp>
        <p:sp>
          <p:nvSpPr>
            <p:cNvPr id="31" name="Line 300"/>
            <p:cNvSpPr>
              <a:spLocks noChangeShapeType="1"/>
            </p:cNvSpPr>
            <p:nvPr/>
          </p:nvSpPr>
          <p:spPr bwMode="gray">
            <a:xfrm>
              <a:off x="-152" y="232"/>
              <a:ext cx="113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lIns="0" tIns="0" rIns="0" bIns="0">
              <a:noAutofit/>
            </a:bodyPr>
            <a:lstStyle/>
            <a:p>
              <a:endParaRPr lang="en-US" noProof="0"/>
            </a:p>
          </p:txBody>
        </p:sp>
        <p:sp>
          <p:nvSpPr>
            <p:cNvPr id="32" name="Line 301"/>
            <p:cNvSpPr>
              <a:spLocks noChangeShapeType="1"/>
            </p:cNvSpPr>
            <p:nvPr/>
          </p:nvSpPr>
          <p:spPr bwMode="gray">
            <a:xfrm>
              <a:off x="-152" y="1003"/>
              <a:ext cx="113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lIns="0" tIns="0" rIns="0" bIns="0">
              <a:noAutofit/>
            </a:bodyPr>
            <a:lstStyle/>
            <a:p>
              <a:endParaRPr lang="en-US" noProof="0"/>
            </a:p>
          </p:txBody>
        </p:sp>
        <p:sp>
          <p:nvSpPr>
            <p:cNvPr id="33" name="Line 302"/>
            <p:cNvSpPr>
              <a:spLocks noChangeShapeType="1"/>
            </p:cNvSpPr>
            <p:nvPr/>
          </p:nvSpPr>
          <p:spPr bwMode="gray">
            <a:xfrm>
              <a:off x="-152" y="2408"/>
              <a:ext cx="113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lIns="0" tIns="0" rIns="0" bIns="0">
              <a:noAutofit/>
            </a:bodyPr>
            <a:lstStyle/>
            <a:p>
              <a:endParaRPr lang="en-US" noProof="0"/>
            </a:p>
          </p:txBody>
        </p:sp>
        <p:sp>
          <p:nvSpPr>
            <p:cNvPr id="34" name="Line 303"/>
            <p:cNvSpPr>
              <a:spLocks noChangeShapeType="1"/>
            </p:cNvSpPr>
            <p:nvPr/>
          </p:nvSpPr>
          <p:spPr bwMode="gray">
            <a:xfrm>
              <a:off x="-152" y="2500"/>
              <a:ext cx="113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lIns="0" tIns="0" rIns="0" bIns="0">
              <a:noAutofit/>
            </a:bodyPr>
            <a:lstStyle/>
            <a:p>
              <a:endParaRPr lang="en-US" noProof="0"/>
            </a:p>
          </p:txBody>
        </p:sp>
        <p:sp>
          <p:nvSpPr>
            <p:cNvPr id="35" name="Line 304"/>
            <p:cNvSpPr>
              <a:spLocks noChangeShapeType="1"/>
            </p:cNvSpPr>
            <p:nvPr/>
          </p:nvSpPr>
          <p:spPr bwMode="gray">
            <a:xfrm>
              <a:off x="-152" y="3904"/>
              <a:ext cx="113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lIns="0" tIns="0" rIns="0" bIns="0">
              <a:noAutofit/>
            </a:bodyPr>
            <a:lstStyle/>
            <a:p>
              <a:endParaRPr lang="en-US" noProof="0"/>
            </a:p>
          </p:txBody>
        </p:sp>
      </p:grp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 bwMode="gray">
          <a:xfrm>
            <a:off x="208757" y="6567488"/>
            <a:ext cx="798847" cy="96986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>
            <a:lvl1pPr algn="l">
              <a:defRPr sz="600">
                <a:solidFill>
                  <a:schemeClr val="bg2"/>
                </a:solidFill>
              </a:defRPr>
            </a:lvl1pPr>
          </a:lstStyle>
          <a:p>
            <a:fld id="{A83BDD2D-192C-4FFE-92F9-769649A1FE08}" type="datetime3">
              <a:rPr lang="en-US" smtClean="0"/>
              <a:t>6 February 2014</a:t>
            </a:fld>
            <a:endParaRPr lang="en-US" dirty="0"/>
          </a:p>
        </p:txBody>
      </p:sp>
      <p:sp>
        <p:nvSpPr>
          <p:cNvPr id="2049" name="Foliennummernplatzhalter 2048"/>
          <p:cNvSpPr>
            <a:spLocks noGrp="1"/>
          </p:cNvSpPr>
          <p:nvPr>
            <p:ph type="sldNum" sz="quarter" idx="4"/>
          </p:nvPr>
        </p:nvSpPr>
        <p:spPr bwMode="gray">
          <a:xfrm>
            <a:off x="1007604" y="6567488"/>
            <a:ext cx="468771" cy="9698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600">
                <a:solidFill>
                  <a:schemeClr val="bg2"/>
                </a:solidFill>
              </a:defRPr>
            </a:lvl1pPr>
          </a:lstStyle>
          <a:p>
            <a:r>
              <a:rPr lang="en-US" dirty="0" smtClean="0"/>
              <a:t>| Slide </a:t>
            </a:r>
            <a:fld id="{750C5ABC-B986-44AC-89AE-3BDBB9DC4F4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2" name="Fußzeilenplatzhalter 5"/>
          <p:cNvSpPr txBox="1">
            <a:spLocks/>
          </p:cNvSpPr>
          <p:nvPr/>
        </p:nvSpPr>
        <p:spPr bwMode="gray">
          <a:xfrm>
            <a:off x="215901" y="6477435"/>
            <a:ext cx="1112838" cy="89394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lang="en-US" sz="6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6666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© ABB</a:t>
            </a:r>
            <a:endParaRPr kumimoji="0" lang="en-US" sz="600" b="0" i="0" u="none" strike="noStrike" kern="1200" cap="none" spc="0" normalizeH="0" baseline="0" noProof="0" dirty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3807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1" r:id="rId3"/>
    <p:sldLayoutId id="2147483662" r:id="rId4"/>
    <p:sldLayoutId id="2147483663" r:id="rId5"/>
    <p:sldLayoutId id="2147483650" r:id="rId6"/>
    <p:sldLayoutId id="2147483732" r:id="rId7"/>
    <p:sldLayoutId id="2147483664" r:id="rId8"/>
    <p:sldLayoutId id="2147483665" r:id="rId9"/>
    <p:sldLayoutId id="2147483666" r:id="rId10"/>
    <p:sldLayoutId id="2147483667" r:id="rId11"/>
    <p:sldLayoutId id="2147483668" r:id="rId12"/>
    <p:sldLayoutId id="2147483669" r:id="rId13"/>
    <p:sldLayoutId id="2147483670" r:id="rId14"/>
    <p:sldLayoutId id="2147483671" r:id="rId15"/>
    <p:sldLayoutId id="2147483672" r:id="rId16"/>
    <p:sldLayoutId id="2147483673" r:id="rId17"/>
    <p:sldLayoutId id="2147483654" r:id="rId18"/>
    <p:sldLayoutId id="2147483674" r:id="rId19"/>
    <p:sldLayoutId id="2147483797" r:id="rId20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0975" indent="-180975" algn="l" defTabSz="914400" rtl="0" eaLnBrk="1" latinLnBrk="0" hangingPunct="1">
        <a:spcBef>
          <a:spcPts val="1100"/>
        </a:spcBef>
        <a:spcAft>
          <a:spcPts val="0"/>
        </a:spcAft>
        <a:buClr>
          <a:schemeClr val="tx2"/>
        </a:buClr>
        <a:buSzPct val="70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40000" indent="-180975" algn="l" defTabSz="914400" rtl="0" eaLnBrk="1" latinLnBrk="0" hangingPunct="1">
        <a:spcBef>
          <a:spcPts val="1100"/>
        </a:spcBef>
        <a:spcAft>
          <a:spcPts val="400"/>
        </a:spcAft>
        <a:buClr>
          <a:schemeClr val="tx2"/>
        </a:buClr>
        <a:buSzPct val="70000"/>
        <a:buFont typeface="Wingdings" pitchFamily="2" charset="2"/>
        <a:buChar char="§"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00000" indent="-180000" algn="l" defTabSz="914400" rtl="0" eaLnBrk="1" latinLnBrk="0" hangingPunct="1">
        <a:spcBef>
          <a:spcPts val="1100"/>
        </a:spcBef>
        <a:spcAft>
          <a:spcPts val="400"/>
        </a:spcAft>
        <a:buClr>
          <a:schemeClr val="tx2"/>
        </a:buClr>
        <a:buSzPct val="70000"/>
        <a:buFont typeface="Wingdings" pitchFamily="2" charset="2"/>
        <a:buChar char="§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spcBef>
          <a:spcPts val="1100"/>
        </a:spcBef>
        <a:spcAft>
          <a:spcPts val="400"/>
        </a:spcAft>
        <a:buClr>
          <a:schemeClr val="tx2"/>
        </a:buClr>
        <a:buSzPct val="70000"/>
        <a:buFont typeface="Wingdings" pitchFamily="2" charset="2"/>
        <a:buNone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spcBef>
          <a:spcPts val="1100"/>
        </a:spcBef>
        <a:spcAft>
          <a:spcPts val="400"/>
        </a:spcAft>
        <a:buClr>
          <a:schemeClr val="tx2"/>
        </a:buClr>
        <a:buSzPct val="70000"/>
        <a:buFont typeface="Wingdings" pitchFamily="2" charset="2"/>
        <a:buNone/>
        <a:defRPr sz="1800" b="1" kern="1200">
          <a:solidFill>
            <a:schemeClr val="tx1"/>
          </a:solidFill>
          <a:latin typeface="+mn-lt"/>
          <a:ea typeface="+mn-ea"/>
          <a:cs typeface="+mn-cs"/>
        </a:defRPr>
      </a:lvl5pPr>
      <a:lvl6pPr marL="0" indent="0" algn="l" defTabSz="914400" rtl="0" eaLnBrk="1" latinLnBrk="0" hangingPunct="1">
        <a:spcBef>
          <a:spcPts val="1100"/>
        </a:spcBef>
        <a:buClr>
          <a:schemeClr val="tx2"/>
        </a:buClr>
        <a:buSzPct val="70000"/>
        <a:buFont typeface="Arial" pitchFamily="34" charset="0"/>
        <a:buNone/>
        <a:defRPr sz="1800" b="1" kern="1200">
          <a:solidFill>
            <a:schemeClr val="accent1"/>
          </a:solidFill>
          <a:latin typeface="+mn-lt"/>
          <a:ea typeface="+mn-ea"/>
          <a:cs typeface="+mn-cs"/>
        </a:defRPr>
      </a:lvl6pPr>
      <a:lvl7pPr marL="0" indent="0" algn="l" defTabSz="914400" rtl="0" eaLnBrk="1" latinLnBrk="0" hangingPunct="1">
        <a:spcBef>
          <a:spcPts val="1100"/>
        </a:spcBef>
        <a:buFont typeface="Arial" pitchFamily="34" charset="0"/>
        <a:buNone/>
        <a:defRPr sz="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 bwMode="gray">
          <a:xfrm>
            <a:off x="0" y="-1"/>
            <a:ext cx="9144000" cy="1592263"/>
          </a:xfrm>
          <a:prstGeom prst="rect">
            <a:avLst/>
          </a:prstGeom>
        </p:spPr>
        <p:txBody>
          <a:bodyPr vert="horz" lIns="187200" tIns="313200" rIns="216000" bIns="0" rtlCol="0" anchor="t" anchorCtr="0">
            <a:noAutofit/>
          </a:bodyPr>
          <a:lstStyle/>
          <a:p>
            <a:r>
              <a:rPr lang="en-US" noProof="0" dirty="0" smtClean="0"/>
              <a:t>Click to edit Master title style</a:t>
            </a:r>
            <a:endParaRPr lang="en-US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 bwMode="gray">
          <a:xfrm>
            <a:off x="1476373" y="1592262"/>
            <a:ext cx="6192000" cy="4608000"/>
          </a:xfrm>
          <a:prstGeom prst="rect">
            <a:avLst/>
          </a:prstGeom>
        </p:spPr>
        <p:txBody>
          <a:bodyPr vert="horz" lIns="0" tIns="0" rIns="0" bIns="0" spcCol="144000" rtlCol="0">
            <a:noAutofit/>
          </a:bodyPr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  <a:p>
            <a:pPr lvl="5"/>
            <a:r>
              <a:rPr lang="en-US" noProof="0" dirty="0" smtClean="0"/>
              <a:t>Sixth level</a:t>
            </a:r>
          </a:p>
          <a:p>
            <a:pPr lvl="6"/>
            <a:r>
              <a:rPr lang="en-US" noProof="0" dirty="0" smtClean="0"/>
              <a:t>Seventh level</a:t>
            </a:r>
            <a:endParaRPr lang="en-US" noProof="0" dirty="0"/>
          </a:p>
        </p:txBody>
      </p:sp>
      <p:pic>
        <p:nvPicPr>
          <p:cNvPr id="2050" name="Picture 2" descr="ABB2logo RGB"/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511"/>
          <a:stretch>
            <a:fillRect/>
          </a:stretch>
        </p:blipFill>
        <p:spPr bwMode="gray">
          <a:xfrm>
            <a:off x="8255000" y="6392863"/>
            <a:ext cx="673100" cy="252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275"/>
          <p:cNvGrpSpPr>
            <a:grpSpLocks/>
          </p:cNvGrpSpPr>
          <p:nvPr/>
        </p:nvGrpSpPr>
        <p:grpSpPr bwMode="gray">
          <a:xfrm>
            <a:off x="-47429" y="225425"/>
            <a:ext cx="25200" cy="5972175"/>
            <a:chOff x="-152" y="142"/>
            <a:chExt cx="113" cy="3762"/>
          </a:xfrm>
        </p:grpSpPr>
        <p:sp>
          <p:nvSpPr>
            <p:cNvPr id="7" name="Line 276"/>
            <p:cNvSpPr>
              <a:spLocks noChangeShapeType="1"/>
            </p:cNvSpPr>
            <p:nvPr/>
          </p:nvSpPr>
          <p:spPr bwMode="gray">
            <a:xfrm>
              <a:off x="-152" y="142"/>
              <a:ext cx="113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lIns="0" tIns="0" rIns="0" bIns="0">
              <a:noAutofit/>
            </a:bodyPr>
            <a:lstStyle/>
            <a:p>
              <a:endParaRPr lang="en-US" noProof="0"/>
            </a:p>
          </p:txBody>
        </p:sp>
        <p:sp>
          <p:nvSpPr>
            <p:cNvPr id="8" name="Line 277"/>
            <p:cNvSpPr>
              <a:spLocks noChangeShapeType="1"/>
            </p:cNvSpPr>
            <p:nvPr/>
          </p:nvSpPr>
          <p:spPr bwMode="gray">
            <a:xfrm>
              <a:off x="-152" y="232"/>
              <a:ext cx="113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lIns="0" tIns="0" rIns="0" bIns="0">
              <a:noAutofit/>
            </a:bodyPr>
            <a:lstStyle/>
            <a:p>
              <a:endParaRPr lang="en-US" noProof="0"/>
            </a:p>
          </p:txBody>
        </p:sp>
        <p:sp>
          <p:nvSpPr>
            <p:cNvPr id="9" name="Line 278"/>
            <p:cNvSpPr>
              <a:spLocks noChangeShapeType="1"/>
            </p:cNvSpPr>
            <p:nvPr/>
          </p:nvSpPr>
          <p:spPr bwMode="gray">
            <a:xfrm>
              <a:off x="-152" y="1003"/>
              <a:ext cx="113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lIns="0" tIns="0" rIns="0" bIns="0">
              <a:noAutofit/>
            </a:bodyPr>
            <a:lstStyle/>
            <a:p>
              <a:endParaRPr lang="en-US" noProof="0"/>
            </a:p>
          </p:txBody>
        </p:sp>
        <p:sp>
          <p:nvSpPr>
            <p:cNvPr id="10" name="Line 279"/>
            <p:cNvSpPr>
              <a:spLocks noChangeShapeType="1"/>
            </p:cNvSpPr>
            <p:nvPr/>
          </p:nvSpPr>
          <p:spPr bwMode="gray">
            <a:xfrm>
              <a:off x="-152" y="2408"/>
              <a:ext cx="113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lIns="0" tIns="0" rIns="0" bIns="0">
              <a:noAutofit/>
            </a:bodyPr>
            <a:lstStyle/>
            <a:p>
              <a:endParaRPr lang="en-US" noProof="0"/>
            </a:p>
          </p:txBody>
        </p:sp>
        <p:sp>
          <p:nvSpPr>
            <p:cNvPr id="11" name="Line 280"/>
            <p:cNvSpPr>
              <a:spLocks noChangeShapeType="1"/>
            </p:cNvSpPr>
            <p:nvPr/>
          </p:nvSpPr>
          <p:spPr bwMode="gray">
            <a:xfrm>
              <a:off x="-152" y="2500"/>
              <a:ext cx="113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lIns="0" tIns="0" rIns="0" bIns="0">
              <a:noAutofit/>
            </a:bodyPr>
            <a:lstStyle/>
            <a:p>
              <a:endParaRPr lang="en-US" noProof="0"/>
            </a:p>
          </p:txBody>
        </p:sp>
        <p:sp>
          <p:nvSpPr>
            <p:cNvPr id="12" name="Line 281"/>
            <p:cNvSpPr>
              <a:spLocks noChangeShapeType="1"/>
            </p:cNvSpPr>
            <p:nvPr/>
          </p:nvSpPr>
          <p:spPr bwMode="gray">
            <a:xfrm>
              <a:off x="-152" y="3904"/>
              <a:ext cx="113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lIns="0" tIns="0" rIns="0" bIns="0">
              <a:noAutofit/>
            </a:bodyPr>
            <a:lstStyle/>
            <a:p>
              <a:endParaRPr lang="en-US" noProof="0"/>
            </a:p>
          </p:txBody>
        </p:sp>
      </p:grpSp>
      <p:grpSp>
        <p:nvGrpSpPr>
          <p:cNvPr id="13" name="Group 282"/>
          <p:cNvGrpSpPr>
            <a:grpSpLocks/>
          </p:cNvGrpSpPr>
          <p:nvPr/>
        </p:nvGrpSpPr>
        <p:grpSpPr bwMode="gray">
          <a:xfrm>
            <a:off x="215900" y="6888048"/>
            <a:ext cx="8709025" cy="25200"/>
            <a:chOff x="136" y="4346"/>
            <a:chExt cx="5486" cy="113"/>
          </a:xfrm>
        </p:grpSpPr>
        <p:sp>
          <p:nvSpPr>
            <p:cNvPr id="14" name="Line 283"/>
            <p:cNvSpPr>
              <a:spLocks noChangeShapeType="1"/>
            </p:cNvSpPr>
            <p:nvPr/>
          </p:nvSpPr>
          <p:spPr bwMode="gray">
            <a:xfrm>
              <a:off x="136" y="4346"/>
              <a:ext cx="0" cy="11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lIns="0" tIns="0" rIns="0" bIns="0">
              <a:noAutofit/>
            </a:bodyPr>
            <a:lstStyle/>
            <a:p>
              <a:endParaRPr lang="en-US" noProof="0"/>
            </a:p>
          </p:txBody>
        </p:sp>
        <p:sp>
          <p:nvSpPr>
            <p:cNvPr id="15" name="Line 284"/>
            <p:cNvSpPr>
              <a:spLocks noChangeShapeType="1"/>
            </p:cNvSpPr>
            <p:nvPr/>
          </p:nvSpPr>
          <p:spPr bwMode="gray">
            <a:xfrm>
              <a:off x="837" y="4346"/>
              <a:ext cx="0" cy="11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lIns="0" tIns="0" rIns="0" bIns="0">
              <a:noAutofit/>
            </a:bodyPr>
            <a:lstStyle/>
            <a:p>
              <a:endParaRPr lang="en-US" noProof="0"/>
            </a:p>
          </p:txBody>
        </p:sp>
        <p:sp>
          <p:nvSpPr>
            <p:cNvPr id="16" name="Line 285"/>
            <p:cNvSpPr>
              <a:spLocks noChangeShapeType="1"/>
            </p:cNvSpPr>
            <p:nvPr/>
          </p:nvSpPr>
          <p:spPr bwMode="gray">
            <a:xfrm>
              <a:off x="930" y="4346"/>
              <a:ext cx="0" cy="11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lIns="0" tIns="0" rIns="0" bIns="0">
              <a:noAutofit/>
            </a:bodyPr>
            <a:lstStyle/>
            <a:p>
              <a:endParaRPr lang="en-US" noProof="0"/>
            </a:p>
          </p:txBody>
        </p:sp>
        <p:sp>
          <p:nvSpPr>
            <p:cNvPr id="17" name="Line 286"/>
            <p:cNvSpPr>
              <a:spLocks noChangeShapeType="1"/>
            </p:cNvSpPr>
            <p:nvPr/>
          </p:nvSpPr>
          <p:spPr bwMode="gray">
            <a:xfrm>
              <a:off x="2833" y="4346"/>
              <a:ext cx="0" cy="11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lIns="0" tIns="0" rIns="0" bIns="0">
              <a:noAutofit/>
            </a:bodyPr>
            <a:lstStyle/>
            <a:p>
              <a:endParaRPr lang="en-US" noProof="0"/>
            </a:p>
          </p:txBody>
        </p:sp>
        <p:sp>
          <p:nvSpPr>
            <p:cNvPr id="18" name="Line 287"/>
            <p:cNvSpPr>
              <a:spLocks noChangeShapeType="1"/>
            </p:cNvSpPr>
            <p:nvPr/>
          </p:nvSpPr>
          <p:spPr bwMode="gray">
            <a:xfrm>
              <a:off x="2923" y="4346"/>
              <a:ext cx="0" cy="11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lIns="0" tIns="0" rIns="0" bIns="0">
              <a:noAutofit/>
            </a:bodyPr>
            <a:lstStyle/>
            <a:p>
              <a:endParaRPr lang="en-US" noProof="0"/>
            </a:p>
          </p:txBody>
        </p:sp>
        <p:sp>
          <p:nvSpPr>
            <p:cNvPr id="19" name="Line 288"/>
            <p:cNvSpPr>
              <a:spLocks noChangeShapeType="1"/>
            </p:cNvSpPr>
            <p:nvPr/>
          </p:nvSpPr>
          <p:spPr bwMode="gray">
            <a:xfrm>
              <a:off x="4830" y="4346"/>
              <a:ext cx="0" cy="11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lIns="0" tIns="0" rIns="0" bIns="0">
              <a:noAutofit/>
            </a:bodyPr>
            <a:lstStyle/>
            <a:p>
              <a:endParaRPr lang="en-US" noProof="0"/>
            </a:p>
          </p:txBody>
        </p:sp>
        <p:sp>
          <p:nvSpPr>
            <p:cNvPr id="20" name="Line 289"/>
            <p:cNvSpPr>
              <a:spLocks noChangeShapeType="1"/>
            </p:cNvSpPr>
            <p:nvPr/>
          </p:nvSpPr>
          <p:spPr bwMode="gray">
            <a:xfrm>
              <a:off x="5622" y="4346"/>
              <a:ext cx="0" cy="11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lIns="0" tIns="0" rIns="0" bIns="0">
              <a:noAutofit/>
            </a:bodyPr>
            <a:lstStyle/>
            <a:p>
              <a:endParaRPr lang="en-US" noProof="0"/>
            </a:p>
          </p:txBody>
        </p:sp>
      </p:grpSp>
      <p:grpSp>
        <p:nvGrpSpPr>
          <p:cNvPr id="21" name="Group 290"/>
          <p:cNvGrpSpPr>
            <a:grpSpLocks/>
          </p:cNvGrpSpPr>
          <p:nvPr/>
        </p:nvGrpSpPr>
        <p:grpSpPr bwMode="gray">
          <a:xfrm>
            <a:off x="215900" y="-43061"/>
            <a:ext cx="8709025" cy="25200"/>
            <a:chOff x="136" y="4346"/>
            <a:chExt cx="5486" cy="113"/>
          </a:xfrm>
        </p:grpSpPr>
        <p:sp>
          <p:nvSpPr>
            <p:cNvPr id="22" name="Line 291"/>
            <p:cNvSpPr>
              <a:spLocks noChangeShapeType="1"/>
            </p:cNvSpPr>
            <p:nvPr/>
          </p:nvSpPr>
          <p:spPr bwMode="gray">
            <a:xfrm>
              <a:off x="136" y="4346"/>
              <a:ext cx="0" cy="11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lIns="0" tIns="0" rIns="0" bIns="0">
              <a:noAutofit/>
            </a:bodyPr>
            <a:lstStyle/>
            <a:p>
              <a:endParaRPr lang="en-US" noProof="0"/>
            </a:p>
          </p:txBody>
        </p:sp>
        <p:sp>
          <p:nvSpPr>
            <p:cNvPr id="23" name="Line 292"/>
            <p:cNvSpPr>
              <a:spLocks noChangeShapeType="1"/>
            </p:cNvSpPr>
            <p:nvPr/>
          </p:nvSpPr>
          <p:spPr bwMode="gray">
            <a:xfrm>
              <a:off x="837" y="4346"/>
              <a:ext cx="0" cy="11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lIns="0" tIns="0" rIns="0" bIns="0">
              <a:noAutofit/>
            </a:bodyPr>
            <a:lstStyle/>
            <a:p>
              <a:endParaRPr lang="en-US" noProof="0"/>
            </a:p>
          </p:txBody>
        </p:sp>
        <p:sp>
          <p:nvSpPr>
            <p:cNvPr id="24" name="Line 293"/>
            <p:cNvSpPr>
              <a:spLocks noChangeShapeType="1"/>
            </p:cNvSpPr>
            <p:nvPr/>
          </p:nvSpPr>
          <p:spPr bwMode="gray">
            <a:xfrm>
              <a:off x="930" y="4346"/>
              <a:ext cx="0" cy="11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lIns="0" tIns="0" rIns="0" bIns="0">
              <a:noAutofit/>
            </a:bodyPr>
            <a:lstStyle/>
            <a:p>
              <a:endParaRPr lang="en-US" noProof="0"/>
            </a:p>
          </p:txBody>
        </p:sp>
        <p:sp>
          <p:nvSpPr>
            <p:cNvPr id="25" name="Line 294"/>
            <p:cNvSpPr>
              <a:spLocks noChangeShapeType="1"/>
            </p:cNvSpPr>
            <p:nvPr/>
          </p:nvSpPr>
          <p:spPr bwMode="gray">
            <a:xfrm>
              <a:off x="2833" y="4346"/>
              <a:ext cx="0" cy="11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lIns="0" tIns="0" rIns="0" bIns="0">
              <a:noAutofit/>
            </a:bodyPr>
            <a:lstStyle/>
            <a:p>
              <a:endParaRPr lang="en-US" noProof="0"/>
            </a:p>
          </p:txBody>
        </p:sp>
        <p:sp>
          <p:nvSpPr>
            <p:cNvPr id="26" name="Line 295"/>
            <p:cNvSpPr>
              <a:spLocks noChangeShapeType="1"/>
            </p:cNvSpPr>
            <p:nvPr/>
          </p:nvSpPr>
          <p:spPr bwMode="gray">
            <a:xfrm>
              <a:off x="2923" y="4346"/>
              <a:ext cx="0" cy="11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lIns="0" tIns="0" rIns="0" bIns="0">
              <a:noAutofit/>
            </a:bodyPr>
            <a:lstStyle/>
            <a:p>
              <a:endParaRPr lang="en-US" noProof="0"/>
            </a:p>
          </p:txBody>
        </p:sp>
        <p:sp>
          <p:nvSpPr>
            <p:cNvPr id="27" name="Line 296"/>
            <p:cNvSpPr>
              <a:spLocks noChangeShapeType="1"/>
            </p:cNvSpPr>
            <p:nvPr/>
          </p:nvSpPr>
          <p:spPr bwMode="gray">
            <a:xfrm>
              <a:off x="4830" y="4346"/>
              <a:ext cx="0" cy="11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lIns="0" tIns="0" rIns="0" bIns="0">
              <a:noAutofit/>
            </a:bodyPr>
            <a:lstStyle/>
            <a:p>
              <a:endParaRPr lang="en-US" noProof="0"/>
            </a:p>
          </p:txBody>
        </p:sp>
        <p:sp>
          <p:nvSpPr>
            <p:cNvPr id="28" name="Line 297"/>
            <p:cNvSpPr>
              <a:spLocks noChangeShapeType="1"/>
            </p:cNvSpPr>
            <p:nvPr/>
          </p:nvSpPr>
          <p:spPr bwMode="gray">
            <a:xfrm>
              <a:off x="5622" y="4346"/>
              <a:ext cx="0" cy="11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lIns="0" tIns="0" rIns="0" bIns="0">
              <a:noAutofit/>
            </a:bodyPr>
            <a:lstStyle/>
            <a:p>
              <a:endParaRPr lang="en-US" noProof="0"/>
            </a:p>
          </p:txBody>
        </p:sp>
      </p:grpSp>
      <p:grpSp>
        <p:nvGrpSpPr>
          <p:cNvPr id="29" name="Group 298"/>
          <p:cNvGrpSpPr>
            <a:grpSpLocks/>
          </p:cNvGrpSpPr>
          <p:nvPr/>
        </p:nvGrpSpPr>
        <p:grpSpPr bwMode="gray">
          <a:xfrm>
            <a:off x="9166226" y="225425"/>
            <a:ext cx="25200" cy="5972175"/>
            <a:chOff x="-152" y="142"/>
            <a:chExt cx="113" cy="3762"/>
          </a:xfrm>
        </p:grpSpPr>
        <p:sp>
          <p:nvSpPr>
            <p:cNvPr id="30" name="Line 299"/>
            <p:cNvSpPr>
              <a:spLocks noChangeShapeType="1"/>
            </p:cNvSpPr>
            <p:nvPr/>
          </p:nvSpPr>
          <p:spPr bwMode="gray">
            <a:xfrm>
              <a:off x="-152" y="142"/>
              <a:ext cx="113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lIns="0" tIns="0" rIns="0" bIns="0">
              <a:noAutofit/>
            </a:bodyPr>
            <a:lstStyle/>
            <a:p>
              <a:endParaRPr lang="en-US" noProof="0"/>
            </a:p>
          </p:txBody>
        </p:sp>
        <p:sp>
          <p:nvSpPr>
            <p:cNvPr id="31" name="Line 300"/>
            <p:cNvSpPr>
              <a:spLocks noChangeShapeType="1"/>
            </p:cNvSpPr>
            <p:nvPr/>
          </p:nvSpPr>
          <p:spPr bwMode="gray">
            <a:xfrm>
              <a:off x="-152" y="232"/>
              <a:ext cx="113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lIns="0" tIns="0" rIns="0" bIns="0">
              <a:noAutofit/>
            </a:bodyPr>
            <a:lstStyle/>
            <a:p>
              <a:endParaRPr lang="en-US" noProof="0"/>
            </a:p>
          </p:txBody>
        </p:sp>
        <p:sp>
          <p:nvSpPr>
            <p:cNvPr id="32" name="Line 301"/>
            <p:cNvSpPr>
              <a:spLocks noChangeShapeType="1"/>
            </p:cNvSpPr>
            <p:nvPr/>
          </p:nvSpPr>
          <p:spPr bwMode="gray">
            <a:xfrm>
              <a:off x="-152" y="1003"/>
              <a:ext cx="113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lIns="0" tIns="0" rIns="0" bIns="0">
              <a:noAutofit/>
            </a:bodyPr>
            <a:lstStyle/>
            <a:p>
              <a:endParaRPr lang="en-US" noProof="0"/>
            </a:p>
          </p:txBody>
        </p:sp>
        <p:sp>
          <p:nvSpPr>
            <p:cNvPr id="33" name="Line 302"/>
            <p:cNvSpPr>
              <a:spLocks noChangeShapeType="1"/>
            </p:cNvSpPr>
            <p:nvPr/>
          </p:nvSpPr>
          <p:spPr bwMode="gray">
            <a:xfrm>
              <a:off x="-152" y="2408"/>
              <a:ext cx="113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lIns="0" tIns="0" rIns="0" bIns="0">
              <a:noAutofit/>
            </a:bodyPr>
            <a:lstStyle/>
            <a:p>
              <a:endParaRPr lang="en-US" noProof="0"/>
            </a:p>
          </p:txBody>
        </p:sp>
        <p:sp>
          <p:nvSpPr>
            <p:cNvPr id="34" name="Line 303"/>
            <p:cNvSpPr>
              <a:spLocks noChangeShapeType="1"/>
            </p:cNvSpPr>
            <p:nvPr/>
          </p:nvSpPr>
          <p:spPr bwMode="gray">
            <a:xfrm>
              <a:off x="-152" y="2500"/>
              <a:ext cx="113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lIns="0" tIns="0" rIns="0" bIns="0">
              <a:noAutofit/>
            </a:bodyPr>
            <a:lstStyle/>
            <a:p>
              <a:endParaRPr lang="en-US" noProof="0"/>
            </a:p>
          </p:txBody>
        </p:sp>
        <p:sp>
          <p:nvSpPr>
            <p:cNvPr id="35" name="Line 304"/>
            <p:cNvSpPr>
              <a:spLocks noChangeShapeType="1"/>
            </p:cNvSpPr>
            <p:nvPr/>
          </p:nvSpPr>
          <p:spPr bwMode="gray">
            <a:xfrm>
              <a:off x="-152" y="3904"/>
              <a:ext cx="113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lIns="0" tIns="0" rIns="0" bIns="0">
              <a:noAutofit/>
            </a:bodyPr>
            <a:lstStyle/>
            <a:p>
              <a:endParaRPr lang="en-US" noProof="0"/>
            </a:p>
          </p:txBody>
        </p:sp>
      </p:grp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 bwMode="gray">
          <a:xfrm>
            <a:off x="208757" y="6567488"/>
            <a:ext cx="798847" cy="96986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>
            <a:lvl1pPr algn="l">
              <a:defRPr sz="600">
                <a:solidFill>
                  <a:schemeClr val="bg2"/>
                </a:solidFill>
              </a:defRPr>
            </a:lvl1pPr>
          </a:lstStyle>
          <a:p>
            <a:fld id="{0C000AF8-994C-4DD6-8A26-6E0B5DEA890C}" type="datetime3">
              <a:rPr lang="en-US" smtClean="0"/>
              <a:t>6 February 2014</a:t>
            </a:fld>
            <a:endParaRPr lang="en-US" dirty="0"/>
          </a:p>
        </p:txBody>
      </p:sp>
      <p:sp>
        <p:nvSpPr>
          <p:cNvPr id="2049" name="Foliennummernplatzhalter 2048"/>
          <p:cNvSpPr>
            <a:spLocks noGrp="1"/>
          </p:cNvSpPr>
          <p:nvPr>
            <p:ph type="sldNum" sz="quarter" idx="4"/>
          </p:nvPr>
        </p:nvSpPr>
        <p:spPr bwMode="gray">
          <a:xfrm>
            <a:off x="1007604" y="6567488"/>
            <a:ext cx="468771" cy="9698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600">
                <a:solidFill>
                  <a:schemeClr val="bg2"/>
                </a:solidFill>
              </a:defRPr>
            </a:lvl1pPr>
          </a:lstStyle>
          <a:p>
            <a:r>
              <a:rPr lang="en-US" dirty="0" smtClean="0"/>
              <a:t>| Slide </a:t>
            </a:r>
            <a:fld id="{750C5ABC-B986-44AC-89AE-3BDBB9DC4F4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2" name="Fußzeilenplatzhalter 5"/>
          <p:cNvSpPr txBox="1">
            <a:spLocks/>
          </p:cNvSpPr>
          <p:nvPr/>
        </p:nvSpPr>
        <p:spPr bwMode="gray">
          <a:xfrm>
            <a:off x="215901" y="6477435"/>
            <a:ext cx="1112838" cy="89394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lang="en-US" sz="6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6666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© ABB</a:t>
            </a:r>
            <a:endParaRPr kumimoji="0" lang="en-US" sz="600" b="0" i="0" u="none" strike="noStrike" kern="1200" cap="none" spc="0" normalizeH="0" baseline="0" noProof="0" dirty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7703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44" r:id="rId8"/>
    <p:sldLayoutId id="2147483745" r:id="rId9"/>
    <p:sldLayoutId id="2147483746" r:id="rId10"/>
    <p:sldLayoutId id="2147483747" r:id="rId11"/>
    <p:sldLayoutId id="2147483748" r:id="rId12"/>
    <p:sldLayoutId id="2147483749" r:id="rId13"/>
    <p:sldLayoutId id="2147483750" r:id="rId14"/>
    <p:sldLayoutId id="2147483751" r:id="rId15"/>
    <p:sldLayoutId id="2147483752" r:id="rId16"/>
    <p:sldLayoutId id="2147483753" r:id="rId17"/>
    <p:sldLayoutId id="2147483754" r:id="rId18"/>
    <p:sldLayoutId id="2147483755" r:id="rId19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presetID="42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2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2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2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2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6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7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0975" indent="-180975" algn="l" defTabSz="914400" rtl="0" eaLnBrk="1" latinLnBrk="0" hangingPunct="1">
        <a:spcBef>
          <a:spcPts val="1100"/>
        </a:spcBef>
        <a:spcAft>
          <a:spcPts val="0"/>
        </a:spcAft>
        <a:buClr>
          <a:schemeClr val="tx2"/>
        </a:buClr>
        <a:buSzPct val="70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40000" indent="-180975" algn="l" defTabSz="914400" rtl="0" eaLnBrk="1" latinLnBrk="0" hangingPunct="1">
        <a:spcBef>
          <a:spcPts val="1100"/>
        </a:spcBef>
        <a:spcAft>
          <a:spcPts val="400"/>
        </a:spcAft>
        <a:buClr>
          <a:schemeClr val="tx2"/>
        </a:buClr>
        <a:buSzPct val="70000"/>
        <a:buFont typeface="Wingdings" pitchFamily="2" charset="2"/>
        <a:buChar char="§"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00000" indent="-180000" algn="l" defTabSz="914400" rtl="0" eaLnBrk="1" latinLnBrk="0" hangingPunct="1">
        <a:spcBef>
          <a:spcPts val="1100"/>
        </a:spcBef>
        <a:spcAft>
          <a:spcPts val="400"/>
        </a:spcAft>
        <a:buClr>
          <a:schemeClr val="tx2"/>
        </a:buClr>
        <a:buSzPct val="70000"/>
        <a:buFont typeface="Wingdings" pitchFamily="2" charset="2"/>
        <a:buChar char="§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spcBef>
          <a:spcPts val="1100"/>
        </a:spcBef>
        <a:spcAft>
          <a:spcPts val="400"/>
        </a:spcAft>
        <a:buClr>
          <a:schemeClr val="tx2"/>
        </a:buClr>
        <a:buSzPct val="70000"/>
        <a:buFont typeface="Wingdings" pitchFamily="2" charset="2"/>
        <a:buNone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spcBef>
          <a:spcPts val="1100"/>
        </a:spcBef>
        <a:spcAft>
          <a:spcPts val="400"/>
        </a:spcAft>
        <a:buClr>
          <a:schemeClr val="tx2"/>
        </a:buClr>
        <a:buSzPct val="70000"/>
        <a:buFont typeface="Wingdings" pitchFamily="2" charset="2"/>
        <a:buNone/>
        <a:defRPr sz="1800" b="1" kern="1200">
          <a:solidFill>
            <a:schemeClr val="tx1"/>
          </a:solidFill>
          <a:latin typeface="+mn-lt"/>
          <a:ea typeface="+mn-ea"/>
          <a:cs typeface="+mn-cs"/>
        </a:defRPr>
      </a:lvl5pPr>
      <a:lvl6pPr marL="0" indent="0" algn="l" defTabSz="914400" rtl="0" eaLnBrk="1" latinLnBrk="0" hangingPunct="1">
        <a:spcBef>
          <a:spcPts val="1100"/>
        </a:spcBef>
        <a:buClr>
          <a:schemeClr val="tx2"/>
        </a:buClr>
        <a:buSzPct val="70000"/>
        <a:buFont typeface="Arial" pitchFamily="34" charset="0"/>
        <a:buNone/>
        <a:defRPr sz="1800" b="1" kern="1200">
          <a:solidFill>
            <a:schemeClr val="accent1"/>
          </a:solidFill>
          <a:latin typeface="+mn-lt"/>
          <a:ea typeface="+mn-ea"/>
          <a:cs typeface="+mn-cs"/>
        </a:defRPr>
      </a:lvl6pPr>
      <a:lvl7pPr marL="0" indent="0" algn="l" defTabSz="914400" rtl="0" eaLnBrk="1" latinLnBrk="0" hangingPunct="1">
        <a:spcBef>
          <a:spcPts val="1100"/>
        </a:spcBef>
        <a:buFont typeface="Arial" pitchFamily="34" charset="0"/>
        <a:buNone/>
        <a:defRPr sz="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 bwMode="gray">
          <a:xfrm>
            <a:off x="0" y="-1"/>
            <a:ext cx="9144000" cy="1592263"/>
          </a:xfrm>
          <a:prstGeom prst="rect">
            <a:avLst/>
          </a:prstGeom>
        </p:spPr>
        <p:txBody>
          <a:bodyPr vert="horz" lIns="187200" tIns="313200" rIns="216000" bIns="0" rtlCol="0" anchor="t" anchorCtr="0">
            <a:noAutofit/>
          </a:bodyPr>
          <a:lstStyle/>
          <a:p>
            <a:r>
              <a:rPr lang="en-US" noProof="0" dirty="0" smtClean="0"/>
              <a:t>Click to edit Master title style</a:t>
            </a:r>
            <a:endParaRPr lang="en-US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 bwMode="gray">
          <a:xfrm>
            <a:off x="1476373" y="1592262"/>
            <a:ext cx="6192000" cy="4608000"/>
          </a:xfrm>
          <a:prstGeom prst="rect">
            <a:avLst/>
          </a:prstGeom>
        </p:spPr>
        <p:txBody>
          <a:bodyPr vert="horz" lIns="0" tIns="0" rIns="0" bIns="0" spcCol="144000" rtlCol="0">
            <a:noAutofit/>
          </a:bodyPr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  <a:p>
            <a:pPr lvl="5"/>
            <a:r>
              <a:rPr lang="en-US" noProof="0" dirty="0" smtClean="0"/>
              <a:t>Sixth level</a:t>
            </a:r>
          </a:p>
          <a:p>
            <a:pPr lvl="6"/>
            <a:r>
              <a:rPr lang="en-US" noProof="0" dirty="0" smtClean="0"/>
              <a:t>Seventh level</a:t>
            </a:r>
            <a:endParaRPr lang="en-US" noProof="0" dirty="0"/>
          </a:p>
        </p:txBody>
      </p:sp>
      <p:pic>
        <p:nvPicPr>
          <p:cNvPr id="2050" name="Picture 2" descr="ABB2logo RGB"/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511"/>
          <a:stretch>
            <a:fillRect/>
          </a:stretch>
        </p:blipFill>
        <p:spPr bwMode="gray">
          <a:xfrm>
            <a:off x="8255000" y="6392863"/>
            <a:ext cx="673100" cy="252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275"/>
          <p:cNvGrpSpPr>
            <a:grpSpLocks/>
          </p:cNvGrpSpPr>
          <p:nvPr/>
        </p:nvGrpSpPr>
        <p:grpSpPr bwMode="gray">
          <a:xfrm>
            <a:off x="-47429" y="225425"/>
            <a:ext cx="25200" cy="5972175"/>
            <a:chOff x="-152" y="142"/>
            <a:chExt cx="113" cy="3762"/>
          </a:xfrm>
        </p:grpSpPr>
        <p:sp>
          <p:nvSpPr>
            <p:cNvPr id="7" name="Line 276"/>
            <p:cNvSpPr>
              <a:spLocks noChangeShapeType="1"/>
            </p:cNvSpPr>
            <p:nvPr/>
          </p:nvSpPr>
          <p:spPr bwMode="gray">
            <a:xfrm>
              <a:off x="-152" y="142"/>
              <a:ext cx="113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lIns="0" tIns="0" rIns="0" bIns="0">
              <a:noAutofit/>
            </a:bodyPr>
            <a:lstStyle/>
            <a:p>
              <a:endParaRPr lang="en-US" noProof="0"/>
            </a:p>
          </p:txBody>
        </p:sp>
        <p:sp>
          <p:nvSpPr>
            <p:cNvPr id="8" name="Line 277"/>
            <p:cNvSpPr>
              <a:spLocks noChangeShapeType="1"/>
            </p:cNvSpPr>
            <p:nvPr/>
          </p:nvSpPr>
          <p:spPr bwMode="gray">
            <a:xfrm>
              <a:off x="-152" y="232"/>
              <a:ext cx="113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lIns="0" tIns="0" rIns="0" bIns="0">
              <a:noAutofit/>
            </a:bodyPr>
            <a:lstStyle/>
            <a:p>
              <a:endParaRPr lang="en-US" noProof="0"/>
            </a:p>
          </p:txBody>
        </p:sp>
        <p:sp>
          <p:nvSpPr>
            <p:cNvPr id="9" name="Line 278"/>
            <p:cNvSpPr>
              <a:spLocks noChangeShapeType="1"/>
            </p:cNvSpPr>
            <p:nvPr/>
          </p:nvSpPr>
          <p:spPr bwMode="gray">
            <a:xfrm>
              <a:off x="-152" y="1003"/>
              <a:ext cx="113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lIns="0" tIns="0" rIns="0" bIns="0">
              <a:noAutofit/>
            </a:bodyPr>
            <a:lstStyle/>
            <a:p>
              <a:endParaRPr lang="en-US" noProof="0"/>
            </a:p>
          </p:txBody>
        </p:sp>
        <p:sp>
          <p:nvSpPr>
            <p:cNvPr id="10" name="Line 279"/>
            <p:cNvSpPr>
              <a:spLocks noChangeShapeType="1"/>
            </p:cNvSpPr>
            <p:nvPr/>
          </p:nvSpPr>
          <p:spPr bwMode="gray">
            <a:xfrm>
              <a:off x="-152" y="2408"/>
              <a:ext cx="113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lIns="0" tIns="0" rIns="0" bIns="0">
              <a:noAutofit/>
            </a:bodyPr>
            <a:lstStyle/>
            <a:p>
              <a:endParaRPr lang="en-US" noProof="0"/>
            </a:p>
          </p:txBody>
        </p:sp>
        <p:sp>
          <p:nvSpPr>
            <p:cNvPr id="11" name="Line 280"/>
            <p:cNvSpPr>
              <a:spLocks noChangeShapeType="1"/>
            </p:cNvSpPr>
            <p:nvPr/>
          </p:nvSpPr>
          <p:spPr bwMode="gray">
            <a:xfrm>
              <a:off x="-152" y="2500"/>
              <a:ext cx="113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lIns="0" tIns="0" rIns="0" bIns="0">
              <a:noAutofit/>
            </a:bodyPr>
            <a:lstStyle/>
            <a:p>
              <a:endParaRPr lang="en-US" noProof="0"/>
            </a:p>
          </p:txBody>
        </p:sp>
        <p:sp>
          <p:nvSpPr>
            <p:cNvPr id="12" name="Line 281"/>
            <p:cNvSpPr>
              <a:spLocks noChangeShapeType="1"/>
            </p:cNvSpPr>
            <p:nvPr/>
          </p:nvSpPr>
          <p:spPr bwMode="gray">
            <a:xfrm>
              <a:off x="-152" y="3904"/>
              <a:ext cx="113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lIns="0" tIns="0" rIns="0" bIns="0">
              <a:noAutofit/>
            </a:bodyPr>
            <a:lstStyle/>
            <a:p>
              <a:endParaRPr lang="en-US" noProof="0"/>
            </a:p>
          </p:txBody>
        </p:sp>
      </p:grpSp>
      <p:grpSp>
        <p:nvGrpSpPr>
          <p:cNvPr id="13" name="Group 282"/>
          <p:cNvGrpSpPr>
            <a:grpSpLocks/>
          </p:cNvGrpSpPr>
          <p:nvPr/>
        </p:nvGrpSpPr>
        <p:grpSpPr bwMode="gray">
          <a:xfrm>
            <a:off x="215900" y="6888048"/>
            <a:ext cx="8709025" cy="25200"/>
            <a:chOff x="136" y="4346"/>
            <a:chExt cx="5486" cy="113"/>
          </a:xfrm>
        </p:grpSpPr>
        <p:sp>
          <p:nvSpPr>
            <p:cNvPr id="14" name="Line 283"/>
            <p:cNvSpPr>
              <a:spLocks noChangeShapeType="1"/>
            </p:cNvSpPr>
            <p:nvPr/>
          </p:nvSpPr>
          <p:spPr bwMode="gray">
            <a:xfrm>
              <a:off x="136" y="4346"/>
              <a:ext cx="0" cy="11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lIns="0" tIns="0" rIns="0" bIns="0">
              <a:noAutofit/>
            </a:bodyPr>
            <a:lstStyle/>
            <a:p>
              <a:endParaRPr lang="en-US" noProof="0"/>
            </a:p>
          </p:txBody>
        </p:sp>
        <p:sp>
          <p:nvSpPr>
            <p:cNvPr id="15" name="Line 284"/>
            <p:cNvSpPr>
              <a:spLocks noChangeShapeType="1"/>
            </p:cNvSpPr>
            <p:nvPr/>
          </p:nvSpPr>
          <p:spPr bwMode="gray">
            <a:xfrm>
              <a:off x="837" y="4346"/>
              <a:ext cx="0" cy="11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lIns="0" tIns="0" rIns="0" bIns="0">
              <a:noAutofit/>
            </a:bodyPr>
            <a:lstStyle/>
            <a:p>
              <a:endParaRPr lang="en-US" noProof="0"/>
            </a:p>
          </p:txBody>
        </p:sp>
        <p:sp>
          <p:nvSpPr>
            <p:cNvPr id="16" name="Line 285"/>
            <p:cNvSpPr>
              <a:spLocks noChangeShapeType="1"/>
            </p:cNvSpPr>
            <p:nvPr/>
          </p:nvSpPr>
          <p:spPr bwMode="gray">
            <a:xfrm>
              <a:off x="930" y="4346"/>
              <a:ext cx="0" cy="11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lIns="0" tIns="0" rIns="0" bIns="0">
              <a:noAutofit/>
            </a:bodyPr>
            <a:lstStyle/>
            <a:p>
              <a:endParaRPr lang="en-US" noProof="0"/>
            </a:p>
          </p:txBody>
        </p:sp>
        <p:sp>
          <p:nvSpPr>
            <p:cNvPr id="17" name="Line 286"/>
            <p:cNvSpPr>
              <a:spLocks noChangeShapeType="1"/>
            </p:cNvSpPr>
            <p:nvPr/>
          </p:nvSpPr>
          <p:spPr bwMode="gray">
            <a:xfrm>
              <a:off x="2833" y="4346"/>
              <a:ext cx="0" cy="11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lIns="0" tIns="0" rIns="0" bIns="0">
              <a:noAutofit/>
            </a:bodyPr>
            <a:lstStyle/>
            <a:p>
              <a:endParaRPr lang="en-US" noProof="0"/>
            </a:p>
          </p:txBody>
        </p:sp>
        <p:sp>
          <p:nvSpPr>
            <p:cNvPr id="18" name="Line 287"/>
            <p:cNvSpPr>
              <a:spLocks noChangeShapeType="1"/>
            </p:cNvSpPr>
            <p:nvPr/>
          </p:nvSpPr>
          <p:spPr bwMode="gray">
            <a:xfrm>
              <a:off x="2923" y="4346"/>
              <a:ext cx="0" cy="11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lIns="0" tIns="0" rIns="0" bIns="0">
              <a:noAutofit/>
            </a:bodyPr>
            <a:lstStyle/>
            <a:p>
              <a:endParaRPr lang="en-US" noProof="0"/>
            </a:p>
          </p:txBody>
        </p:sp>
        <p:sp>
          <p:nvSpPr>
            <p:cNvPr id="19" name="Line 288"/>
            <p:cNvSpPr>
              <a:spLocks noChangeShapeType="1"/>
            </p:cNvSpPr>
            <p:nvPr/>
          </p:nvSpPr>
          <p:spPr bwMode="gray">
            <a:xfrm>
              <a:off x="4830" y="4346"/>
              <a:ext cx="0" cy="11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lIns="0" tIns="0" rIns="0" bIns="0">
              <a:noAutofit/>
            </a:bodyPr>
            <a:lstStyle/>
            <a:p>
              <a:endParaRPr lang="en-US" noProof="0"/>
            </a:p>
          </p:txBody>
        </p:sp>
        <p:sp>
          <p:nvSpPr>
            <p:cNvPr id="20" name="Line 289"/>
            <p:cNvSpPr>
              <a:spLocks noChangeShapeType="1"/>
            </p:cNvSpPr>
            <p:nvPr/>
          </p:nvSpPr>
          <p:spPr bwMode="gray">
            <a:xfrm>
              <a:off x="5622" y="4346"/>
              <a:ext cx="0" cy="11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lIns="0" tIns="0" rIns="0" bIns="0">
              <a:noAutofit/>
            </a:bodyPr>
            <a:lstStyle/>
            <a:p>
              <a:endParaRPr lang="en-US" noProof="0"/>
            </a:p>
          </p:txBody>
        </p:sp>
      </p:grpSp>
      <p:grpSp>
        <p:nvGrpSpPr>
          <p:cNvPr id="21" name="Group 290"/>
          <p:cNvGrpSpPr>
            <a:grpSpLocks/>
          </p:cNvGrpSpPr>
          <p:nvPr/>
        </p:nvGrpSpPr>
        <p:grpSpPr bwMode="gray">
          <a:xfrm>
            <a:off x="215900" y="-43061"/>
            <a:ext cx="8709025" cy="25200"/>
            <a:chOff x="136" y="4346"/>
            <a:chExt cx="5486" cy="113"/>
          </a:xfrm>
        </p:grpSpPr>
        <p:sp>
          <p:nvSpPr>
            <p:cNvPr id="22" name="Line 291"/>
            <p:cNvSpPr>
              <a:spLocks noChangeShapeType="1"/>
            </p:cNvSpPr>
            <p:nvPr/>
          </p:nvSpPr>
          <p:spPr bwMode="gray">
            <a:xfrm>
              <a:off x="136" y="4346"/>
              <a:ext cx="0" cy="11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lIns="0" tIns="0" rIns="0" bIns="0">
              <a:noAutofit/>
            </a:bodyPr>
            <a:lstStyle/>
            <a:p>
              <a:endParaRPr lang="en-US" noProof="0"/>
            </a:p>
          </p:txBody>
        </p:sp>
        <p:sp>
          <p:nvSpPr>
            <p:cNvPr id="23" name="Line 292"/>
            <p:cNvSpPr>
              <a:spLocks noChangeShapeType="1"/>
            </p:cNvSpPr>
            <p:nvPr/>
          </p:nvSpPr>
          <p:spPr bwMode="gray">
            <a:xfrm>
              <a:off x="837" y="4346"/>
              <a:ext cx="0" cy="11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lIns="0" tIns="0" rIns="0" bIns="0">
              <a:noAutofit/>
            </a:bodyPr>
            <a:lstStyle/>
            <a:p>
              <a:endParaRPr lang="en-US" noProof="0"/>
            </a:p>
          </p:txBody>
        </p:sp>
        <p:sp>
          <p:nvSpPr>
            <p:cNvPr id="24" name="Line 293"/>
            <p:cNvSpPr>
              <a:spLocks noChangeShapeType="1"/>
            </p:cNvSpPr>
            <p:nvPr/>
          </p:nvSpPr>
          <p:spPr bwMode="gray">
            <a:xfrm>
              <a:off x="930" y="4346"/>
              <a:ext cx="0" cy="11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lIns="0" tIns="0" rIns="0" bIns="0">
              <a:noAutofit/>
            </a:bodyPr>
            <a:lstStyle/>
            <a:p>
              <a:endParaRPr lang="en-US" noProof="0"/>
            </a:p>
          </p:txBody>
        </p:sp>
        <p:sp>
          <p:nvSpPr>
            <p:cNvPr id="25" name="Line 294"/>
            <p:cNvSpPr>
              <a:spLocks noChangeShapeType="1"/>
            </p:cNvSpPr>
            <p:nvPr/>
          </p:nvSpPr>
          <p:spPr bwMode="gray">
            <a:xfrm>
              <a:off x="2833" y="4346"/>
              <a:ext cx="0" cy="11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lIns="0" tIns="0" rIns="0" bIns="0">
              <a:noAutofit/>
            </a:bodyPr>
            <a:lstStyle/>
            <a:p>
              <a:endParaRPr lang="en-US" noProof="0"/>
            </a:p>
          </p:txBody>
        </p:sp>
        <p:sp>
          <p:nvSpPr>
            <p:cNvPr id="26" name="Line 295"/>
            <p:cNvSpPr>
              <a:spLocks noChangeShapeType="1"/>
            </p:cNvSpPr>
            <p:nvPr/>
          </p:nvSpPr>
          <p:spPr bwMode="gray">
            <a:xfrm>
              <a:off x="2923" y="4346"/>
              <a:ext cx="0" cy="11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lIns="0" tIns="0" rIns="0" bIns="0">
              <a:noAutofit/>
            </a:bodyPr>
            <a:lstStyle/>
            <a:p>
              <a:endParaRPr lang="en-US" noProof="0"/>
            </a:p>
          </p:txBody>
        </p:sp>
        <p:sp>
          <p:nvSpPr>
            <p:cNvPr id="27" name="Line 296"/>
            <p:cNvSpPr>
              <a:spLocks noChangeShapeType="1"/>
            </p:cNvSpPr>
            <p:nvPr/>
          </p:nvSpPr>
          <p:spPr bwMode="gray">
            <a:xfrm>
              <a:off x="4830" y="4346"/>
              <a:ext cx="0" cy="11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lIns="0" tIns="0" rIns="0" bIns="0">
              <a:noAutofit/>
            </a:bodyPr>
            <a:lstStyle/>
            <a:p>
              <a:endParaRPr lang="en-US" noProof="0"/>
            </a:p>
          </p:txBody>
        </p:sp>
        <p:sp>
          <p:nvSpPr>
            <p:cNvPr id="28" name="Line 297"/>
            <p:cNvSpPr>
              <a:spLocks noChangeShapeType="1"/>
            </p:cNvSpPr>
            <p:nvPr/>
          </p:nvSpPr>
          <p:spPr bwMode="gray">
            <a:xfrm>
              <a:off x="5622" y="4346"/>
              <a:ext cx="0" cy="11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lIns="0" tIns="0" rIns="0" bIns="0">
              <a:noAutofit/>
            </a:bodyPr>
            <a:lstStyle/>
            <a:p>
              <a:endParaRPr lang="en-US" noProof="0"/>
            </a:p>
          </p:txBody>
        </p:sp>
      </p:grpSp>
      <p:grpSp>
        <p:nvGrpSpPr>
          <p:cNvPr id="29" name="Group 298"/>
          <p:cNvGrpSpPr>
            <a:grpSpLocks/>
          </p:cNvGrpSpPr>
          <p:nvPr/>
        </p:nvGrpSpPr>
        <p:grpSpPr bwMode="gray">
          <a:xfrm>
            <a:off x="9166226" y="225425"/>
            <a:ext cx="25200" cy="5972175"/>
            <a:chOff x="-152" y="142"/>
            <a:chExt cx="113" cy="3762"/>
          </a:xfrm>
        </p:grpSpPr>
        <p:sp>
          <p:nvSpPr>
            <p:cNvPr id="30" name="Line 299"/>
            <p:cNvSpPr>
              <a:spLocks noChangeShapeType="1"/>
            </p:cNvSpPr>
            <p:nvPr/>
          </p:nvSpPr>
          <p:spPr bwMode="gray">
            <a:xfrm>
              <a:off x="-152" y="142"/>
              <a:ext cx="113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lIns="0" tIns="0" rIns="0" bIns="0">
              <a:noAutofit/>
            </a:bodyPr>
            <a:lstStyle/>
            <a:p>
              <a:endParaRPr lang="en-US" noProof="0"/>
            </a:p>
          </p:txBody>
        </p:sp>
        <p:sp>
          <p:nvSpPr>
            <p:cNvPr id="31" name="Line 300"/>
            <p:cNvSpPr>
              <a:spLocks noChangeShapeType="1"/>
            </p:cNvSpPr>
            <p:nvPr/>
          </p:nvSpPr>
          <p:spPr bwMode="gray">
            <a:xfrm>
              <a:off x="-152" y="232"/>
              <a:ext cx="113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lIns="0" tIns="0" rIns="0" bIns="0">
              <a:noAutofit/>
            </a:bodyPr>
            <a:lstStyle/>
            <a:p>
              <a:endParaRPr lang="en-US" noProof="0"/>
            </a:p>
          </p:txBody>
        </p:sp>
        <p:sp>
          <p:nvSpPr>
            <p:cNvPr id="32" name="Line 301"/>
            <p:cNvSpPr>
              <a:spLocks noChangeShapeType="1"/>
            </p:cNvSpPr>
            <p:nvPr/>
          </p:nvSpPr>
          <p:spPr bwMode="gray">
            <a:xfrm>
              <a:off x="-152" y="1003"/>
              <a:ext cx="113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lIns="0" tIns="0" rIns="0" bIns="0">
              <a:noAutofit/>
            </a:bodyPr>
            <a:lstStyle/>
            <a:p>
              <a:endParaRPr lang="en-US" noProof="0"/>
            </a:p>
          </p:txBody>
        </p:sp>
        <p:sp>
          <p:nvSpPr>
            <p:cNvPr id="33" name="Line 302"/>
            <p:cNvSpPr>
              <a:spLocks noChangeShapeType="1"/>
            </p:cNvSpPr>
            <p:nvPr/>
          </p:nvSpPr>
          <p:spPr bwMode="gray">
            <a:xfrm>
              <a:off x="-152" y="2408"/>
              <a:ext cx="113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lIns="0" tIns="0" rIns="0" bIns="0">
              <a:noAutofit/>
            </a:bodyPr>
            <a:lstStyle/>
            <a:p>
              <a:endParaRPr lang="en-US" noProof="0"/>
            </a:p>
          </p:txBody>
        </p:sp>
        <p:sp>
          <p:nvSpPr>
            <p:cNvPr id="34" name="Line 303"/>
            <p:cNvSpPr>
              <a:spLocks noChangeShapeType="1"/>
            </p:cNvSpPr>
            <p:nvPr/>
          </p:nvSpPr>
          <p:spPr bwMode="gray">
            <a:xfrm>
              <a:off x="-152" y="2500"/>
              <a:ext cx="113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lIns="0" tIns="0" rIns="0" bIns="0">
              <a:noAutofit/>
            </a:bodyPr>
            <a:lstStyle/>
            <a:p>
              <a:endParaRPr lang="en-US" noProof="0"/>
            </a:p>
          </p:txBody>
        </p:sp>
        <p:sp>
          <p:nvSpPr>
            <p:cNvPr id="35" name="Line 304"/>
            <p:cNvSpPr>
              <a:spLocks noChangeShapeType="1"/>
            </p:cNvSpPr>
            <p:nvPr/>
          </p:nvSpPr>
          <p:spPr bwMode="gray">
            <a:xfrm>
              <a:off x="-152" y="3904"/>
              <a:ext cx="113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lIns="0" tIns="0" rIns="0" bIns="0">
              <a:noAutofit/>
            </a:bodyPr>
            <a:lstStyle/>
            <a:p>
              <a:endParaRPr lang="en-US" noProof="0"/>
            </a:p>
          </p:txBody>
        </p:sp>
      </p:grp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 bwMode="gray">
          <a:xfrm>
            <a:off x="208757" y="6567488"/>
            <a:ext cx="798847" cy="96986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>
            <a:lvl1pPr algn="l">
              <a:defRPr sz="600">
                <a:solidFill>
                  <a:schemeClr val="bg2"/>
                </a:solidFill>
              </a:defRPr>
            </a:lvl1pPr>
          </a:lstStyle>
          <a:p>
            <a:fld id="{C8EB188A-9DED-4101-B898-84EDFEBA1FD4}" type="datetime3">
              <a:rPr lang="en-US" smtClean="0"/>
              <a:t>6 February 2014</a:t>
            </a:fld>
            <a:endParaRPr lang="en-US" dirty="0"/>
          </a:p>
        </p:txBody>
      </p:sp>
      <p:sp>
        <p:nvSpPr>
          <p:cNvPr id="2049" name="Foliennummernplatzhalter 2048"/>
          <p:cNvSpPr>
            <a:spLocks noGrp="1"/>
          </p:cNvSpPr>
          <p:nvPr>
            <p:ph type="sldNum" sz="quarter" idx="4"/>
          </p:nvPr>
        </p:nvSpPr>
        <p:spPr bwMode="gray">
          <a:xfrm>
            <a:off x="1007604" y="6567488"/>
            <a:ext cx="468771" cy="9698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600">
                <a:solidFill>
                  <a:schemeClr val="bg2"/>
                </a:solidFill>
              </a:defRPr>
            </a:lvl1pPr>
          </a:lstStyle>
          <a:p>
            <a:r>
              <a:rPr lang="en-US" dirty="0" smtClean="0"/>
              <a:t>| Slide </a:t>
            </a:r>
            <a:fld id="{750C5ABC-B986-44AC-89AE-3BDBB9DC4F4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2" name="Fußzeilenplatzhalter 5"/>
          <p:cNvSpPr txBox="1">
            <a:spLocks/>
          </p:cNvSpPr>
          <p:nvPr/>
        </p:nvSpPr>
        <p:spPr bwMode="gray">
          <a:xfrm>
            <a:off x="215901" y="6477435"/>
            <a:ext cx="1112838" cy="89394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lang="en-US" sz="6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6666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© ABB</a:t>
            </a:r>
            <a:endParaRPr kumimoji="0" lang="en-US" sz="600" b="0" i="0" u="none" strike="noStrike" kern="1200" cap="none" spc="0" normalizeH="0" baseline="0" noProof="0" dirty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99536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  <p:sldLayoutId id="2147483768" r:id="rId12"/>
    <p:sldLayoutId id="2147483769" r:id="rId13"/>
    <p:sldLayoutId id="2147483770" r:id="rId14"/>
    <p:sldLayoutId id="2147483771" r:id="rId15"/>
    <p:sldLayoutId id="2147483772" r:id="rId16"/>
    <p:sldLayoutId id="2147483773" r:id="rId17"/>
    <p:sldLayoutId id="2147483774" r:id="rId18"/>
    <p:sldLayoutId id="2147483775" r:id="rId19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presetID="42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2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2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2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2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6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7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0975" indent="-180975" algn="l" defTabSz="914400" rtl="0" eaLnBrk="1" latinLnBrk="0" hangingPunct="1">
        <a:spcBef>
          <a:spcPts val="1100"/>
        </a:spcBef>
        <a:spcAft>
          <a:spcPts val="0"/>
        </a:spcAft>
        <a:buClr>
          <a:schemeClr val="tx2"/>
        </a:buClr>
        <a:buSzPct val="70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40000" indent="-180975" algn="l" defTabSz="914400" rtl="0" eaLnBrk="1" latinLnBrk="0" hangingPunct="1">
        <a:spcBef>
          <a:spcPts val="1100"/>
        </a:spcBef>
        <a:spcAft>
          <a:spcPts val="400"/>
        </a:spcAft>
        <a:buClr>
          <a:schemeClr val="tx2"/>
        </a:buClr>
        <a:buSzPct val="70000"/>
        <a:buFont typeface="Wingdings" pitchFamily="2" charset="2"/>
        <a:buChar char="§"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00000" indent="-180000" algn="l" defTabSz="914400" rtl="0" eaLnBrk="1" latinLnBrk="0" hangingPunct="1">
        <a:spcBef>
          <a:spcPts val="1100"/>
        </a:spcBef>
        <a:spcAft>
          <a:spcPts val="400"/>
        </a:spcAft>
        <a:buClr>
          <a:schemeClr val="tx2"/>
        </a:buClr>
        <a:buSzPct val="70000"/>
        <a:buFont typeface="Wingdings" pitchFamily="2" charset="2"/>
        <a:buChar char="§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spcBef>
          <a:spcPts val="1100"/>
        </a:spcBef>
        <a:spcAft>
          <a:spcPts val="400"/>
        </a:spcAft>
        <a:buClr>
          <a:schemeClr val="tx2"/>
        </a:buClr>
        <a:buSzPct val="70000"/>
        <a:buFont typeface="Wingdings" pitchFamily="2" charset="2"/>
        <a:buNone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spcBef>
          <a:spcPts val="1100"/>
        </a:spcBef>
        <a:spcAft>
          <a:spcPts val="400"/>
        </a:spcAft>
        <a:buClr>
          <a:schemeClr val="tx2"/>
        </a:buClr>
        <a:buSzPct val="70000"/>
        <a:buFont typeface="Wingdings" pitchFamily="2" charset="2"/>
        <a:buNone/>
        <a:defRPr sz="1800" b="1" kern="1200">
          <a:solidFill>
            <a:schemeClr val="tx1"/>
          </a:solidFill>
          <a:latin typeface="+mn-lt"/>
          <a:ea typeface="+mn-ea"/>
          <a:cs typeface="+mn-cs"/>
        </a:defRPr>
      </a:lvl5pPr>
      <a:lvl6pPr marL="0" indent="0" algn="l" defTabSz="914400" rtl="0" eaLnBrk="1" latinLnBrk="0" hangingPunct="1">
        <a:spcBef>
          <a:spcPts val="1100"/>
        </a:spcBef>
        <a:buClr>
          <a:schemeClr val="tx2"/>
        </a:buClr>
        <a:buSzPct val="70000"/>
        <a:buFont typeface="Arial" pitchFamily="34" charset="0"/>
        <a:buNone/>
        <a:defRPr sz="1800" b="1" kern="1200">
          <a:solidFill>
            <a:schemeClr val="accent1"/>
          </a:solidFill>
          <a:latin typeface="+mn-lt"/>
          <a:ea typeface="+mn-ea"/>
          <a:cs typeface="+mn-cs"/>
        </a:defRPr>
      </a:lvl6pPr>
      <a:lvl7pPr marL="0" indent="0" algn="l" defTabSz="914400" rtl="0" eaLnBrk="1" latinLnBrk="0" hangingPunct="1">
        <a:spcBef>
          <a:spcPts val="1100"/>
        </a:spcBef>
        <a:buFont typeface="Arial" pitchFamily="34" charset="0"/>
        <a:buNone/>
        <a:defRPr sz="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 bwMode="gray">
          <a:xfrm>
            <a:off x="0" y="-1"/>
            <a:ext cx="9144000" cy="1592263"/>
          </a:xfrm>
          <a:prstGeom prst="rect">
            <a:avLst/>
          </a:prstGeom>
        </p:spPr>
        <p:txBody>
          <a:bodyPr vert="horz" lIns="187200" tIns="313200" rIns="216000" bIns="0" rtlCol="0" anchor="t" anchorCtr="0">
            <a:noAutofit/>
          </a:bodyPr>
          <a:lstStyle/>
          <a:p>
            <a:r>
              <a:rPr lang="en-US" noProof="0" dirty="0" smtClean="0"/>
              <a:t>Click to edit Master title style</a:t>
            </a:r>
            <a:endParaRPr lang="en-US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 bwMode="gray">
          <a:xfrm>
            <a:off x="1476373" y="1592262"/>
            <a:ext cx="6192000" cy="4608000"/>
          </a:xfrm>
          <a:prstGeom prst="rect">
            <a:avLst/>
          </a:prstGeom>
        </p:spPr>
        <p:txBody>
          <a:bodyPr vert="horz" lIns="0" tIns="0" rIns="0" bIns="0" spcCol="144000" rtlCol="0">
            <a:noAutofit/>
          </a:bodyPr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  <a:p>
            <a:pPr lvl="5"/>
            <a:r>
              <a:rPr lang="en-US" noProof="0" dirty="0" smtClean="0"/>
              <a:t>Sixth level</a:t>
            </a:r>
          </a:p>
          <a:p>
            <a:pPr lvl="6"/>
            <a:r>
              <a:rPr lang="en-US" noProof="0" dirty="0" smtClean="0"/>
              <a:t>Seventh level</a:t>
            </a:r>
            <a:endParaRPr lang="en-US" noProof="0" dirty="0"/>
          </a:p>
        </p:txBody>
      </p:sp>
      <p:pic>
        <p:nvPicPr>
          <p:cNvPr id="2050" name="Picture 2" descr="ABB2logo RGB"/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511"/>
          <a:stretch>
            <a:fillRect/>
          </a:stretch>
        </p:blipFill>
        <p:spPr bwMode="gray">
          <a:xfrm>
            <a:off x="8255000" y="6392863"/>
            <a:ext cx="673100" cy="252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275"/>
          <p:cNvGrpSpPr>
            <a:grpSpLocks/>
          </p:cNvGrpSpPr>
          <p:nvPr/>
        </p:nvGrpSpPr>
        <p:grpSpPr bwMode="gray">
          <a:xfrm>
            <a:off x="-47429" y="225425"/>
            <a:ext cx="25200" cy="5972175"/>
            <a:chOff x="-152" y="142"/>
            <a:chExt cx="113" cy="3762"/>
          </a:xfrm>
        </p:grpSpPr>
        <p:sp>
          <p:nvSpPr>
            <p:cNvPr id="7" name="Line 276"/>
            <p:cNvSpPr>
              <a:spLocks noChangeShapeType="1"/>
            </p:cNvSpPr>
            <p:nvPr/>
          </p:nvSpPr>
          <p:spPr bwMode="gray">
            <a:xfrm>
              <a:off x="-152" y="142"/>
              <a:ext cx="113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lIns="0" tIns="0" rIns="0" bIns="0">
              <a:noAutofit/>
            </a:bodyPr>
            <a:lstStyle/>
            <a:p>
              <a:endParaRPr lang="en-US" noProof="0"/>
            </a:p>
          </p:txBody>
        </p:sp>
        <p:sp>
          <p:nvSpPr>
            <p:cNvPr id="8" name="Line 277"/>
            <p:cNvSpPr>
              <a:spLocks noChangeShapeType="1"/>
            </p:cNvSpPr>
            <p:nvPr/>
          </p:nvSpPr>
          <p:spPr bwMode="gray">
            <a:xfrm>
              <a:off x="-152" y="232"/>
              <a:ext cx="113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lIns="0" tIns="0" rIns="0" bIns="0">
              <a:noAutofit/>
            </a:bodyPr>
            <a:lstStyle/>
            <a:p>
              <a:endParaRPr lang="en-US" noProof="0"/>
            </a:p>
          </p:txBody>
        </p:sp>
        <p:sp>
          <p:nvSpPr>
            <p:cNvPr id="9" name="Line 278"/>
            <p:cNvSpPr>
              <a:spLocks noChangeShapeType="1"/>
            </p:cNvSpPr>
            <p:nvPr/>
          </p:nvSpPr>
          <p:spPr bwMode="gray">
            <a:xfrm>
              <a:off x="-152" y="1003"/>
              <a:ext cx="113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lIns="0" tIns="0" rIns="0" bIns="0">
              <a:noAutofit/>
            </a:bodyPr>
            <a:lstStyle/>
            <a:p>
              <a:endParaRPr lang="en-US" noProof="0"/>
            </a:p>
          </p:txBody>
        </p:sp>
        <p:sp>
          <p:nvSpPr>
            <p:cNvPr id="10" name="Line 279"/>
            <p:cNvSpPr>
              <a:spLocks noChangeShapeType="1"/>
            </p:cNvSpPr>
            <p:nvPr/>
          </p:nvSpPr>
          <p:spPr bwMode="gray">
            <a:xfrm>
              <a:off x="-152" y="2408"/>
              <a:ext cx="113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lIns="0" tIns="0" rIns="0" bIns="0">
              <a:noAutofit/>
            </a:bodyPr>
            <a:lstStyle/>
            <a:p>
              <a:endParaRPr lang="en-US" noProof="0"/>
            </a:p>
          </p:txBody>
        </p:sp>
        <p:sp>
          <p:nvSpPr>
            <p:cNvPr id="11" name="Line 280"/>
            <p:cNvSpPr>
              <a:spLocks noChangeShapeType="1"/>
            </p:cNvSpPr>
            <p:nvPr/>
          </p:nvSpPr>
          <p:spPr bwMode="gray">
            <a:xfrm>
              <a:off x="-152" y="2500"/>
              <a:ext cx="113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lIns="0" tIns="0" rIns="0" bIns="0">
              <a:noAutofit/>
            </a:bodyPr>
            <a:lstStyle/>
            <a:p>
              <a:endParaRPr lang="en-US" noProof="0"/>
            </a:p>
          </p:txBody>
        </p:sp>
        <p:sp>
          <p:nvSpPr>
            <p:cNvPr id="12" name="Line 281"/>
            <p:cNvSpPr>
              <a:spLocks noChangeShapeType="1"/>
            </p:cNvSpPr>
            <p:nvPr/>
          </p:nvSpPr>
          <p:spPr bwMode="gray">
            <a:xfrm>
              <a:off x="-152" y="3904"/>
              <a:ext cx="113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lIns="0" tIns="0" rIns="0" bIns="0">
              <a:noAutofit/>
            </a:bodyPr>
            <a:lstStyle/>
            <a:p>
              <a:endParaRPr lang="en-US" noProof="0"/>
            </a:p>
          </p:txBody>
        </p:sp>
      </p:grpSp>
      <p:grpSp>
        <p:nvGrpSpPr>
          <p:cNvPr id="13" name="Group 282"/>
          <p:cNvGrpSpPr>
            <a:grpSpLocks/>
          </p:cNvGrpSpPr>
          <p:nvPr/>
        </p:nvGrpSpPr>
        <p:grpSpPr bwMode="gray">
          <a:xfrm>
            <a:off x="215900" y="6888048"/>
            <a:ext cx="8709025" cy="25200"/>
            <a:chOff x="136" y="4346"/>
            <a:chExt cx="5486" cy="113"/>
          </a:xfrm>
        </p:grpSpPr>
        <p:sp>
          <p:nvSpPr>
            <p:cNvPr id="14" name="Line 283"/>
            <p:cNvSpPr>
              <a:spLocks noChangeShapeType="1"/>
            </p:cNvSpPr>
            <p:nvPr/>
          </p:nvSpPr>
          <p:spPr bwMode="gray">
            <a:xfrm>
              <a:off x="136" y="4346"/>
              <a:ext cx="0" cy="11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lIns="0" tIns="0" rIns="0" bIns="0">
              <a:noAutofit/>
            </a:bodyPr>
            <a:lstStyle/>
            <a:p>
              <a:endParaRPr lang="en-US" noProof="0"/>
            </a:p>
          </p:txBody>
        </p:sp>
        <p:sp>
          <p:nvSpPr>
            <p:cNvPr id="15" name="Line 284"/>
            <p:cNvSpPr>
              <a:spLocks noChangeShapeType="1"/>
            </p:cNvSpPr>
            <p:nvPr/>
          </p:nvSpPr>
          <p:spPr bwMode="gray">
            <a:xfrm>
              <a:off x="837" y="4346"/>
              <a:ext cx="0" cy="11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lIns="0" tIns="0" rIns="0" bIns="0">
              <a:noAutofit/>
            </a:bodyPr>
            <a:lstStyle/>
            <a:p>
              <a:endParaRPr lang="en-US" noProof="0"/>
            </a:p>
          </p:txBody>
        </p:sp>
        <p:sp>
          <p:nvSpPr>
            <p:cNvPr id="16" name="Line 285"/>
            <p:cNvSpPr>
              <a:spLocks noChangeShapeType="1"/>
            </p:cNvSpPr>
            <p:nvPr/>
          </p:nvSpPr>
          <p:spPr bwMode="gray">
            <a:xfrm>
              <a:off x="930" y="4346"/>
              <a:ext cx="0" cy="11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lIns="0" tIns="0" rIns="0" bIns="0">
              <a:noAutofit/>
            </a:bodyPr>
            <a:lstStyle/>
            <a:p>
              <a:endParaRPr lang="en-US" noProof="0"/>
            </a:p>
          </p:txBody>
        </p:sp>
        <p:sp>
          <p:nvSpPr>
            <p:cNvPr id="17" name="Line 286"/>
            <p:cNvSpPr>
              <a:spLocks noChangeShapeType="1"/>
            </p:cNvSpPr>
            <p:nvPr/>
          </p:nvSpPr>
          <p:spPr bwMode="gray">
            <a:xfrm>
              <a:off x="2833" y="4346"/>
              <a:ext cx="0" cy="11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lIns="0" tIns="0" rIns="0" bIns="0">
              <a:noAutofit/>
            </a:bodyPr>
            <a:lstStyle/>
            <a:p>
              <a:endParaRPr lang="en-US" noProof="0"/>
            </a:p>
          </p:txBody>
        </p:sp>
        <p:sp>
          <p:nvSpPr>
            <p:cNvPr id="18" name="Line 287"/>
            <p:cNvSpPr>
              <a:spLocks noChangeShapeType="1"/>
            </p:cNvSpPr>
            <p:nvPr/>
          </p:nvSpPr>
          <p:spPr bwMode="gray">
            <a:xfrm>
              <a:off x="2923" y="4346"/>
              <a:ext cx="0" cy="11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lIns="0" tIns="0" rIns="0" bIns="0">
              <a:noAutofit/>
            </a:bodyPr>
            <a:lstStyle/>
            <a:p>
              <a:endParaRPr lang="en-US" noProof="0"/>
            </a:p>
          </p:txBody>
        </p:sp>
        <p:sp>
          <p:nvSpPr>
            <p:cNvPr id="19" name="Line 288"/>
            <p:cNvSpPr>
              <a:spLocks noChangeShapeType="1"/>
            </p:cNvSpPr>
            <p:nvPr/>
          </p:nvSpPr>
          <p:spPr bwMode="gray">
            <a:xfrm>
              <a:off x="4830" y="4346"/>
              <a:ext cx="0" cy="11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lIns="0" tIns="0" rIns="0" bIns="0">
              <a:noAutofit/>
            </a:bodyPr>
            <a:lstStyle/>
            <a:p>
              <a:endParaRPr lang="en-US" noProof="0"/>
            </a:p>
          </p:txBody>
        </p:sp>
        <p:sp>
          <p:nvSpPr>
            <p:cNvPr id="20" name="Line 289"/>
            <p:cNvSpPr>
              <a:spLocks noChangeShapeType="1"/>
            </p:cNvSpPr>
            <p:nvPr/>
          </p:nvSpPr>
          <p:spPr bwMode="gray">
            <a:xfrm>
              <a:off x="5622" y="4346"/>
              <a:ext cx="0" cy="11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lIns="0" tIns="0" rIns="0" bIns="0">
              <a:noAutofit/>
            </a:bodyPr>
            <a:lstStyle/>
            <a:p>
              <a:endParaRPr lang="en-US" noProof="0"/>
            </a:p>
          </p:txBody>
        </p:sp>
      </p:grpSp>
      <p:grpSp>
        <p:nvGrpSpPr>
          <p:cNvPr id="21" name="Group 290"/>
          <p:cNvGrpSpPr>
            <a:grpSpLocks/>
          </p:cNvGrpSpPr>
          <p:nvPr/>
        </p:nvGrpSpPr>
        <p:grpSpPr bwMode="gray">
          <a:xfrm>
            <a:off x="215900" y="-43061"/>
            <a:ext cx="8709025" cy="25200"/>
            <a:chOff x="136" y="4346"/>
            <a:chExt cx="5486" cy="113"/>
          </a:xfrm>
        </p:grpSpPr>
        <p:sp>
          <p:nvSpPr>
            <p:cNvPr id="22" name="Line 291"/>
            <p:cNvSpPr>
              <a:spLocks noChangeShapeType="1"/>
            </p:cNvSpPr>
            <p:nvPr/>
          </p:nvSpPr>
          <p:spPr bwMode="gray">
            <a:xfrm>
              <a:off x="136" y="4346"/>
              <a:ext cx="0" cy="11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lIns="0" tIns="0" rIns="0" bIns="0">
              <a:noAutofit/>
            </a:bodyPr>
            <a:lstStyle/>
            <a:p>
              <a:endParaRPr lang="en-US" noProof="0"/>
            </a:p>
          </p:txBody>
        </p:sp>
        <p:sp>
          <p:nvSpPr>
            <p:cNvPr id="23" name="Line 292"/>
            <p:cNvSpPr>
              <a:spLocks noChangeShapeType="1"/>
            </p:cNvSpPr>
            <p:nvPr/>
          </p:nvSpPr>
          <p:spPr bwMode="gray">
            <a:xfrm>
              <a:off x="837" y="4346"/>
              <a:ext cx="0" cy="11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lIns="0" tIns="0" rIns="0" bIns="0">
              <a:noAutofit/>
            </a:bodyPr>
            <a:lstStyle/>
            <a:p>
              <a:endParaRPr lang="en-US" noProof="0"/>
            </a:p>
          </p:txBody>
        </p:sp>
        <p:sp>
          <p:nvSpPr>
            <p:cNvPr id="24" name="Line 293"/>
            <p:cNvSpPr>
              <a:spLocks noChangeShapeType="1"/>
            </p:cNvSpPr>
            <p:nvPr/>
          </p:nvSpPr>
          <p:spPr bwMode="gray">
            <a:xfrm>
              <a:off x="930" y="4346"/>
              <a:ext cx="0" cy="11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lIns="0" tIns="0" rIns="0" bIns="0">
              <a:noAutofit/>
            </a:bodyPr>
            <a:lstStyle/>
            <a:p>
              <a:endParaRPr lang="en-US" noProof="0"/>
            </a:p>
          </p:txBody>
        </p:sp>
        <p:sp>
          <p:nvSpPr>
            <p:cNvPr id="25" name="Line 294"/>
            <p:cNvSpPr>
              <a:spLocks noChangeShapeType="1"/>
            </p:cNvSpPr>
            <p:nvPr/>
          </p:nvSpPr>
          <p:spPr bwMode="gray">
            <a:xfrm>
              <a:off x="2833" y="4346"/>
              <a:ext cx="0" cy="11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lIns="0" tIns="0" rIns="0" bIns="0">
              <a:noAutofit/>
            </a:bodyPr>
            <a:lstStyle/>
            <a:p>
              <a:endParaRPr lang="en-US" noProof="0"/>
            </a:p>
          </p:txBody>
        </p:sp>
        <p:sp>
          <p:nvSpPr>
            <p:cNvPr id="26" name="Line 295"/>
            <p:cNvSpPr>
              <a:spLocks noChangeShapeType="1"/>
            </p:cNvSpPr>
            <p:nvPr/>
          </p:nvSpPr>
          <p:spPr bwMode="gray">
            <a:xfrm>
              <a:off x="2923" y="4346"/>
              <a:ext cx="0" cy="11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lIns="0" tIns="0" rIns="0" bIns="0">
              <a:noAutofit/>
            </a:bodyPr>
            <a:lstStyle/>
            <a:p>
              <a:endParaRPr lang="en-US" noProof="0"/>
            </a:p>
          </p:txBody>
        </p:sp>
        <p:sp>
          <p:nvSpPr>
            <p:cNvPr id="27" name="Line 296"/>
            <p:cNvSpPr>
              <a:spLocks noChangeShapeType="1"/>
            </p:cNvSpPr>
            <p:nvPr/>
          </p:nvSpPr>
          <p:spPr bwMode="gray">
            <a:xfrm>
              <a:off x="4830" y="4346"/>
              <a:ext cx="0" cy="11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lIns="0" tIns="0" rIns="0" bIns="0">
              <a:noAutofit/>
            </a:bodyPr>
            <a:lstStyle/>
            <a:p>
              <a:endParaRPr lang="en-US" noProof="0"/>
            </a:p>
          </p:txBody>
        </p:sp>
        <p:sp>
          <p:nvSpPr>
            <p:cNvPr id="28" name="Line 297"/>
            <p:cNvSpPr>
              <a:spLocks noChangeShapeType="1"/>
            </p:cNvSpPr>
            <p:nvPr/>
          </p:nvSpPr>
          <p:spPr bwMode="gray">
            <a:xfrm>
              <a:off x="5622" y="4346"/>
              <a:ext cx="0" cy="11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lIns="0" tIns="0" rIns="0" bIns="0">
              <a:noAutofit/>
            </a:bodyPr>
            <a:lstStyle/>
            <a:p>
              <a:endParaRPr lang="en-US" noProof="0"/>
            </a:p>
          </p:txBody>
        </p:sp>
      </p:grpSp>
      <p:grpSp>
        <p:nvGrpSpPr>
          <p:cNvPr id="29" name="Group 298"/>
          <p:cNvGrpSpPr>
            <a:grpSpLocks/>
          </p:cNvGrpSpPr>
          <p:nvPr/>
        </p:nvGrpSpPr>
        <p:grpSpPr bwMode="gray">
          <a:xfrm>
            <a:off x="9166226" y="225425"/>
            <a:ext cx="25200" cy="5972175"/>
            <a:chOff x="-152" y="142"/>
            <a:chExt cx="113" cy="3762"/>
          </a:xfrm>
        </p:grpSpPr>
        <p:sp>
          <p:nvSpPr>
            <p:cNvPr id="30" name="Line 299"/>
            <p:cNvSpPr>
              <a:spLocks noChangeShapeType="1"/>
            </p:cNvSpPr>
            <p:nvPr/>
          </p:nvSpPr>
          <p:spPr bwMode="gray">
            <a:xfrm>
              <a:off x="-152" y="142"/>
              <a:ext cx="113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lIns="0" tIns="0" rIns="0" bIns="0">
              <a:noAutofit/>
            </a:bodyPr>
            <a:lstStyle/>
            <a:p>
              <a:endParaRPr lang="en-US" noProof="0"/>
            </a:p>
          </p:txBody>
        </p:sp>
        <p:sp>
          <p:nvSpPr>
            <p:cNvPr id="31" name="Line 300"/>
            <p:cNvSpPr>
              <a:spLocks noChangeShapeType="1"/>
            </p:cNvSpPr>
            <p:nvPr/>
          </p:nvSpPr>
          <p:spPr bwMode="gray">
            <a:xfrm>
              <a:off x="-152" y="232"/>
              <a:ext cx="113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lIns="0" tIns="0" rIns="0" bIns="0">
              <a:noAutofit/>
            </a:bodyPr>
            <a:lstStyle/>
            <a:p>
              <a:endParaRPr lang="en-US" noProof="0"/>
            </a:p>
          </p:txBody>
        </p:sp>
        <p:sp>
          <p:nvSpPr>
            <p:cNvPr id="32" name="Line 301"/>
            <p:cNvSpPr>
              <a:spLocks noChangeShapeType="1"/>
            </p:cNvSpPr>
            <p:nvPr/>
          </p:nvSpPr>
          <p:spPr bwMode="gray">
            <a:xfrm>
              <a:off x="-152" y="1003"/>
              <a:ext cx="113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lIns="0" tIns="0" rIns="0" bIns="0">
              <a:noAutofit/>
            </a:bodyPr>
            <a:lstStyle/>
            <a:p>
              <a:endParaRPr lang="en-US" noProof="0"/>
            </a:p>
          </p:txBody>
        </p:sp>
        <p:sp>
          <p:nvSpPr>
            <p:cNvPr id="33" name="Line 302"/>
            <p:cNvSpPr>
              <a:spLocks noChangeShapeType="1"/>
            </p:cNvSpPr>
            <p:nvPr/>
          </p:nvSpPr>
          <p:spPr bwMode="gray">
            <a:xfrm>
              <a:off x="-152" y="2408"/>
              <a:ext cx="113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lIns="0" tIns="0" rIns="0" bIns="0">
              <a:noAutofit/>
            </a:bodyPr>
            <a:lstStyle/>
            <a:p>
              <a:endParaRPr lang="en-US" noProof="0"/>
            </a:p>
          </p:txBody>
        </p:sp>
        <p:sp>
          <p:nvSpPr>
            <p:cNvPr id="34" name="Line 303"/>
            <p:cNvSpPr>
              <a:spLocks noChangeShapeType="1"/>
            </p:cNvSpPr>
            <p:nvPr/>
          </p:nvSpPr>
          <p:spPr bwMode="gray">
            <a:xfrm>
              <a:off x="-152" y="2500"/>
              <a:ext cx="113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lIns="0" tIns="0" rIns="0" bIns="0">
              <a:noAutofit/>
            </a:bodyPr>
            <a:lstStyle/>
            <a:p>
              <a:endParaRPr lang="en-US" noProof="0"/>
            </a:p>
          </p:txBody>
        </p:sp>
        <p:sp>
          <p:nvSpPr>
            <p:cNvPr id="35" name="Line 304"/>
            <p:cNvSpPr>
              <a:spLocks noChangeShapeType="1"/>
            </p:cNvSpPr>
            <p:nvPr/>
          </p:nvSpPr>
          <p:spPr bwMode="gray">
            <a:xfrm>
              <a:off x="-152" y="3904"/>
              <a:ext cx="113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lIns="0" tIns="0" rIns="0" bIns="0">
              <a:noAutofit/>
            </a:bodyPr>
            <a:lstStyle/>
            <a:p>
              <a:endParaRPr lang="en-US" noProof="0"/>
            </a:p>
          </p:txBody>
        </p:sp>
      </p:grp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 bwMode="gray">
          <a:xfrm>
            <a:off x="208757" y="6567488"/>
            <a:ext cx="798847" cy="96986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>
            <a:lvl1pPr algn="l">
              <a:defRPr sz="600">
                <a:solidFill>
                  <a:schemeClr val="bg2"/>
                </a:solidFill>
              </a:defRPr>
            </a:lvl1pPr>
          </a:lstStyle>
          <a:p>
            <a:fld id="{19BCA443-34F1-43EF-9CDF-C33B8F885485}" type="datetime3">
              <a:rPr lang="en-US" smtClean="0"/>
              <a:t>6 February 2014</a:t>
            </a:fld>
            <a:endParaRPr lang="en-US" dirty="0"/>
          </a:p>
        </p:txBody>
      </p:sp>
      <p:sp>
        <p:nvSpPr>
          <p:cNvPr id="2049" name="Foliennummernplatzhalter 2048"/>
          <p:cNvSpPr>
            <a:spLocks noGrp="1"/>
          </p:cNvSpPr>
          <p:nvPr>
            <p:ph type="sldNum" sz="quarter" idx="4"/>
          </p:nvPr>
        </p:nvSpPr>
        <p:spPr bwMode="gray">
          <a:xfrm>
            <a:off x="1007604" y="6567488"/>
            <a:ext cx="468771" cy="9698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600">
                <a:solidFill>
                  <a:schemeClr val="bg2"/>
                </a:solidFill>
              </a:defRPr>
            </a:lvl1pPr>
          </a:lstStyle>
          <a:p>
            <a:r>
              <a:rPr lang="en-US" dirty="0" smtClean="0"/>
              <a:t>| Slide </a:t>
            </a:r>
            <a:fld id="{750C5ABC-B986-44AC-89AE-3BDBB9DC4F4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2" name="Fußzeilenplatzhalter 5"/>
          <p:cNvSpPr txBox="1">
            <a:spLocks/>
          </p:cNvSpPr>
          <p:nvPr/>
        </p:nvSpPr>
        <p:spPr bwMode="gray">
          <a:xfrm>
            <a:off x="215901" y="6477435"/>
            <a:ext cx="1112838" cy="89394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lang="en-US" sz="6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6666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© ABB</a:t>
            </a:r>
            <a:endParaRPr kumimoji="0" lang="en-US" sz="600" b="0" i="0" u="none" strike="noStrike" kern="1200" cap="none" spc="0" normalizeH="0" baseline="0" noProof="0" dirty="0">
              <a:ln>
                <a:noFill/>
              </a:ln>
              <a:solidFill>
                <a:srgbClr val="666666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32712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  <p:sldLayoutId id="2147483778" r:id="rId2"/>
    <p:sldLayoutId id="2147483779" r:id="rId3"/>
    <p:sldLayoutId id="2147483780" r:id="rId4"/>
    <p:sldLayoutId id="2147483781" r:id="rId5"/>
    <p:sldLayoutId id="2147483782" r:id="rId6"/>
    <p:sldLayoutId id="2147483783" r:id="rId7"/>
    <p:sldLayoutId id="2147483784" r:id="rId8"/>
    <p:sldLayoutId id="2147483785" r:id="rId9"/>
    <p:sldLayoutId id="2147483786" r:id="rId10"/>
    <p:sldLayoutId id="2147483787" r:id="rId11"/>
    <p:sldLayoutId id="2147483788" r:id="rId12"/>
    <p:sldLayoutId id="2147483789" r:id="rId13"/>
    <p:sldLayoutId id="2147483790" r:id="rId14"/>
    <p:sldLayoutId id="2147483791" r:id="rId15"/>
    <p:sldLayoutId id="2147483792" r:id="rId16"/>
    <p:sldLayoutId id="2147483793" r:id="rId17"/>
    <p:sldLayoutId id="2147483794" r:id="rId18"/>
    <p:sldLayoutId id="2147483795" r:id="rId19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presetID="42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2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2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2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2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6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7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0975" indent="-180975" algn="l" defTabSz="914400" rtl="0" eaLnBrk="1" latinLnBrk="0" hangingPunct="1">
        <a:spcBef>
          <a:spcPts val="1100"/>
        </a:spcBef>
        <a:spcAft>
          <a:spcPts val="0"/>
        </a:spcAft>
        <a:buClr>
          <a:schemeClr val="tx2"/>
        </a:buClr>
        <a:buSzPct val="70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40000" indent="-180975" algn="l" defTabSz="914400" rtl="0" eaLnBrk="1" latinLnBrk="0" hangingPunct="1">
        <a:spcBef>
          <a:spcPts val="1100"/>
        </a:spcBef>
        <a:spcAft>
          <a:spcPts val="400"/>
        </a:spcAft>
        <a:buClr>
          <a:schemeClr val="tx2"/>
        </a:buClr>
        <a:buSzPct val="70000"/>
        <a:buFont typeface="Wingdings" pitchFamily="2" charset="2"/>
        <a:buChar char="§"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00000" indent="-180000" algn="l" defTabSz="914400" rtl="0" eaLnBrk="1" latinLnBrk="0" hangingPunct="1">
        <a:spcBef>
          <a:spcPts val="1100"/>
        </a:spcBef>
        <a:spcAft>
          <a:spcPts val="400"/>
        </a:spcAft>
        <a:buClr>
          <a:schemeClr val="tx2"/>
        </a:buClr>
        <a:buSzPct val="70000"/>
        <a:buFont typeface="Wingdings" pitchFamily="2" charset="2"/>
        <a:buChar char="§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spcBef>
          <a:spcPts val="1100"/>
        </a:spcBef>
        <a:spcAft>
          <a:spcPts val="400"/>
        </a:spcAft>
        <a:buClr>
          <a:schemeClr val="tx2"/>
        </a:buClr>
        <a:buSzPct val="70000"/>
        <a:buFont typeface="Wingdings" pitchFamily="2" charset="2"/>
        <a:buNone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spcBef>
          <a:spcPts val="1100"/>
        </a:spcBef>
        <a:spcAft>
          <a:spcPts val="400"/>
        </a:spcAft>
        <a:buClr>
          <a:schemeClr val="tx2"/>
        </a:buClr>
        <a:buSzPct val="70000"/>
        <a:buFont typeface="Wingdings" pitchFamily="2" charset="2"/>
        <a:buNone/>
        <a:defRPr sz="1800" b="1" kern="1200">
          <a:solidFill>
            <a:schemeClr val="tx1"/>
          </a:solidFill>
          <a:latin typeface="+mn-lt"/>
          <a:ea typeface="+mn-ea"/>
          <a:cs typeface="+mn-cs"/>
        </a:defRPr>
      </a:lvl5pPr>
      <a:lvl6pPr marL="0" indent="0" algn="l" defTabSz="914400" rtl="0" eaLnBrk="1" latinLnBrk="0" hangingPunct="1">
        <a:spcBef>
          <a:spcPts val="1100"/>
        </a:spcBef>
        <a:buClr>
          <a:schemeClr val="tx2"/>
        </a:buClr>
        <a:buSzPct val="70000"/>
        <a:buFont typeface="Arial" pitchFamily="34" charset="0"/>
        <a:buNone/>
        <a:defRPr sz="1800" b="1" kern="1200">
          <a:solidFill>
            <a:schemeClr val="accent1"/>
          </a:solidFill>
          <a:latin typeface="+mn-lt"/>
          <a:ea typeface="+mn-ea"/>
          <a:cs typeface="+mn-cs"/>
        </a:defRPr>
      </a:lvl6pPr>
      <a:lvl7pPr marL="0" indent="0" algn="l" defTabSz="914400" rtl="0" eaLnBrk="1" latinLnBrk="0" hangingPunct="1">
        <a:spcBef>
          <a:spcPts val="1100"/>
        </a:spcBef>
        <a:buFont typeface="Arial" pitchFamily="34" charset="0"/>
        <a:buNone/>
        <a:defRPr sz="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0.xml"/><Relationship Id="rId1" Type="http://schemas.openxmlformats.org/officeDocument/2006/relationships/tags" Target="../tags/tag2.xml"/><Relationship Id="rId4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mailto:uula.torttila@fi.abb.com" TargetMode="External"/><Relationship Id="rId7" Type="http://schemas.openxmlformats.org/officeDocument/2006/relationships/hyperlink" Target="mailto:eetu.soukko@metropolia.fi" TargetMode="External"/><Relationship Id="rId2" Type="http://schemas.openxmlformats.org/officeDocument/2006/relationships/hyperlink" Target="mailto:janne.kaskinen@fi.abb.com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mailto:joonas.toivonen@metropolia.fi" TargetMode="External"/><Relationship Id="rId5" Type="http://schemas.openxmlformats.org/officeDocument/2006/relationships/hyperlink" Target="mailto:markus.kilpiainen@metropolia.fi" TargetMode="External"/><Relationship Id="rId4" Type="http://schemas.openxmlformats.org/officeDocument/2006/relationships/hyperlink" Target="mailto:timo.junell@metropolia.fi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pContentSlideFooter"/>
          <p:cNvSpPr>
            <a:spLocks noGrp="1" noChangeArrowheads="1"/>
          </p:cNvSpPr>
          <p:nvPr>
            <p:ph type="ftr" sz="quarter" idx="10"/>
          </p:nvPr>
        </p:nvSpPr>
        <p:spPr>
          <a:xfrm>
            <a:off x="228600" y="6200775"/>
            <a:ext cx="2808288" cy="657225"/>
          </a:xfrm>
        </p:spPr>
        <p:txBody>
          <a:bodyPr/>
          <a:lstStyle/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sz="1100" dirty="0"/>
              <a:t>© ABB Group </a:t>
            </a:r>
          </a:p>
          <a:p>
            <a:pPr>
              <a:defRPr/>
            </a:pPr>
            <a:fld id="{C71D3BEF-212C-44D7-9BD9-47401BB749B5}" type="datetime4">
              <a:rPr lang="en-US" sz="1100"/>
              <a:pPr>
                <a:defRPr/>
              </a:pPr>
              <a:t>February 6, 2014</a:t>
            </a:fld>
            <a:r>
              <a:rPr lang="en-US" sz="1100" dirty="0"/>
              <a:t> | Slide </a:t>
            </a:r>
            <a:fld id="{B3C0821E-5FD7-4363-8ED2-D4878D703DCB}" type="slidenum">
              <a:rPr lang="en-US" sz="1100"/>
              <a:pPr>
                <a:defRPr/>
              </a:pPr>
              <a:t>1</a:t>
            </a:fld>
            <a:endParaRPr lang="en-US" sz="1100" dirty="0"/>
          </a:p>
          <a:p>
            <a:pPr>
              <a:defRPr/>
            </a:pPr>
            <a:r>
              <a:rPr lang="en-US" sz="1100" dirty="0"/>
              <a:t> </a:t>
            </a:r>
          </a:p>
        </p:txBody>
      </p:sp>
      <p:sp>
        <p:nvSpPr>
          <p:cNvPr id="2192386" name="Rectangle 2"/>
          <p:cNvSpPr>
            <a:spLocks noChangeArrowheads="1"/>
          </p:cNvSpPr>
          <p:nvPr/>
        </p:nvSpPr>
        <p:spPr bwMode="auto">
          <a:xfrm>
            <a:off x="215900" y="200025"/>
            <a:ext cx="8712200" cy="597535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>
              <a:spcBef>
                <a:spcPct val="50000"/>
              </a:spcBef>
              <a:buClr>
                <a:srgbClr val="9A2801"/>
              </a:buClr>
              <a:buSzPct val="70000"/>
              <a:buFont typeface="Wingdings" pitchFamily="2" charset="2"/>
              <a:buChar char="§"/>
              <a:defRPr/>
            </a:pPr>
            <a:endParaRPr lang="en-US" sz="1800" dirty="0">
              <a:solidFill>
                <a:srgbClr val="9A2801"/>
              </a:solidFill>
              <a:latin typeface="Arial"/>
              <a:cs typeface="+mn-cs"/>
            </a:endParaRPr>
          </a:p>
        </p:txBody>
      </p:sp>
      <p:sp>
        <p:nvSpPr>
          <p:cNvPr id="2192387" name="Rectangle 3"/>
          <p:cNvSpPr>
            <a:spLocks noChangeArrowheads="1"/>
          </p:cNvSpPr>
          <p:nvPr/>
        </p:nvSpPr>
        <p:spPr bwMode="auto">
          <a:xfrm>
            <a:off x="215900" y="4184650"/>
            <a:ext cx="8696325" cy="12534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44000" tIns="144000" rIns="0" bIns="0">
            <a:spAutoFit/>
          </a:bodyPr>
          <a:lstStyle/>
          <a:p>
            <a:pPr lvl="0">
              <a:lnSpc>
                <a:spcPct val="90000"/>
              </a:lnSpc>
              <a:defRPr/>
            </a:pPr>
            <a:r>
              <a:rPr lang="de-DE" sz="4000" kern="0" dirty="0" smtClean="0">
                <a:solidFill>
                  <a:srgbClr val="0096EA"/>
                </a:solidFill>
              </a:rPr>
              <a:t>Metropolia Assignment</a:t>
            </a:r>
          </a:p>
          <a:p>
            <a:pPr lvl="0">
              <a:lnSpc>
                <a:spcPct val="90000"/>
              </a:lnSpc>
              <a:defRPr/>
            </a:pPr>
            <a:r>
              <a:rPr lang="de-DE" sz="4000" kern="0" dirty="0" smtClean="0">
                <a:solidFill>
                  <a:srgbClr val="0096EA"/>
                </a:solidFill>
              </a:rPr>
              <a:t>Harbor Cranes</a:t>
            </a:r>
            <a:endParaRPr lang="en-US" sz="4000" dirty="0">
              <a:solidFill>
                <a:srgbClr val="F79109"/>
              </a:solidFill>
            </a:endParaRPr>
          </a:p>
        </p:txBody>
      </p:sp>
      <p:sp>
        <p:nvSpPr>
          <p:cNvPr id="2192388" name="Rectangle 4"/>
          <p:cNvSpPr>
            <a:spLocks noChangeArrowheads="1"/>
          </p:cNvSpPr>
          <p:nvPr/>
        </p:nvSpPr>
        <p:spPr bwMode="auto">
          <a:xfrm>
            <a:off x="215900" y="3968750"/>
            <a:ext cx="4135438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44000" tIns="0" rIns="0" bIns="0"/>
          <a:lstStyle/>
          <a:p>
            <a:pPr lvl="0">
              <a:spcBef>
                <a:spcPts val="1100"/>
              </a:spcBef>
              <a:buClr>
                <a:srgbClr val="002897"/>
              </a:buClr>
              <a:buSzPct val="70000"/>
            </a:pPr>
            <a:r>
              <a:rPr lang="en-US" sz="1200" b="1" dirty="0">
                <a:solidFill>
                  <a:srgbClr val="FFFFFF"/>
                </a:solidFill>
              </a:rPr>
              <a:t>Janne </a:t>
            </a:r>
            <a:r>
              <a:rPr lang="en-US" sz="1200" b="1" dirty="0" smtClean="0">
                <a:solidFill>
                  <a:srgbClr val="FFFFFF"/>
                </a:solidFill>
              </a:rPr>
              <a:t>Kaskinen &amp; Uula Torttila, 16</a:t>
            </a:r>
            <a:r>
              <a:rPr lang="en-US" sz="1200" b="1" baseline="30000" dirty="0" smtClean="0">
                <a:solidFill>
                  <a:srgbClr val="FFFFFF"/>
                </a:solidFill>
              </a:rPr>
              <a:t>th</a:t>
            </a:r>
            <a:r>
              <a:rPr lang="en-US" sz="1200" b="1" dirty="0" smtClean="0">
                <a:solidFill>
                  <a:srgbClr val="FFFFFF"/>
                </a:solidFill>
              </a:rPr>
              <a:t> </a:t>
            </a:r>
            <a:r>
              <a:rPr lang="en-US" sz="1200" b="1" dirty="0">
                <a:solidFill>
                  <a:srgbClr val="FFFFFF"/>
                </a:solidFill>
              </a:rPr>
              <a:t>of </a:t>
            </a:r>
            <a:r>
              <a:rPr lang="en-US" sz="1200" b="1" dirty="0" smtClean="0">
                <a:solidFill>
                  <a:srgbClr val="FFFFFF"/>
                </a:solidFill>
              </a:rPr>
              <a:t>January 2014</a:t>
            </a:r>
            <a:endParaRPr lang="en-US" sz="1200" b="1" dirty="0">
              <a:solidFill>
                <a:srgbClr val="FFFFFF"/>
              </a:solidFill>
            </a:endParaRPr>
          </a:p>
        </p:txBody>
      </p:sp>
      <p:pic>
        <p:nvPicPr>
          <p:cNvPr id="7" name="Picture 35" descr="Picture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215900"/>
            <a:ext cx="8710613" cy="359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9407953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342900" indent="-342900">
              <a:buFont typeface="+mj-lt"/>
              <a:buAutoNum type="arabicPeriod"/>
            </a:pPr>
            <a:r>
              <a:rPr lang="en-US" dirty="0" smtClean="0"/>
              <a:t>Mapping of the harbor crane installed base on certain specified geographical areas and locations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Evaluate the related service and modernization business potential on these referred areas and locations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Metropolia Assignment Harbor Cranes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>
                <a:solidFill>
                  <a:schemeClr val="accent1"/>
                </a:solidFill>
              </a:rPr>
              <a:t>Main tasks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140F073B-49A4-44FF-A6A8-86B877E29D61}" type="datetime3">
              <a:rPr lang="en-US" smtClean="0"/>
              <a:t>6 February 2014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| Slide </a:t>
            </a:r>
            <a:fld id="{750C5ABC-B986-44AC-89AE-3BDBB9DC4F4B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10" name="Picture Placeholder 9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217" b="14217"/>
          <a:stretch>
            <a:fillRect/>
          </a:stretch>
        </p:blipFill>
        <p:spPr/>
      </p:pic>
      <p:pic>
        <p:nvPicPr>
          <p:cNvPr id="9" name="Picture Placeholder 8"/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214" b="18214"/>
          <a:stretch>
            <a:fillRect/>
          </a:stretch>
        </p:blipFill>
        <p:spPr/>
      </p:pic>
      <p:pic>
        <p:nvPicPr>
          <p:cNvPr id="11" name="Picture Placeholder 10"/>
          <p:cNvPicPr>
            <a:picLocks noGrp="1" noChangeAspect="1"/>
          </p:cNvPicPr>
          <p:nvPr>
            <p:ph type="pic" sz="quarter" idx="1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96" r="369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30071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/>
              <a:t>By using several methods and tools, like internet and glossaries, mapping the harbor crane amounts and types on </a:t>
            </a:r>
            <a:r>
              <a:rPr lang="en-US" dirty="0" smtClean="0"/>
              <a:t>container terminals, harbors (bulk, general cargo, intermodal etc.) </a:t>
            </a:r>
            <a:r>
              <a:rPr lang="en-US" dirty="0"/>
              <a:t>and </a:t>
            </a:r>
            <a:r>
              <a:rPr lang="en-US" dirty="0" smtClean="0"/>
              <a:t>shipyards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Metropolia Assignment Harbor Cranes</a:t>
            </a:r>
            <a:br>
              <a:rPr lang="en-US" dirty="0"/>
            </a:br>
            <a:r>
              <a:rPr lang="en-US" dirty="0">
                <a:solidFill>
                  <a:schemeClr val="accent1"/>
                </a:solidFill>
              </a:rPr>
              <a:t>Main tasks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140F073B-49A4-44FF-A6A8-86B877E29D61}" type="datetime3">
              <a:rPr lang="en-US" smtClean="0"/>
              <a:t>6 February 2014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| Slide </a:t>
            </a:r>
            <a:fld id="{750C5ABC-B986-44AC-89AE-3BDBB9DC4F4B}" type="slidenum">
              <a:rPr lang="en-US" smtClean="0"/>
              <a:pPr/>
              <a:t>3</a:t>
            </a:fld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4022056"/>
              </p:ext>
            </p:extLst>
          </p:nvPr>
        </p:nvGraphicFramePr>
        <p:xfrm>
          <a:off x="467544" y="2780928"/>
          <a:ext cx="8208912" cy="3627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6184"/>
                <a:gridCol w="1296144"/>
                <a:gridCol w="1656184"/>
                <a:gridCol w="2016224"/>
                <a:gridCol w="158417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noProof="0" dirty="0" smtClean="0"/>
                        <a:t>Container terminal</a:t>
                      </a:r>
                      <a:endParaRPr lang="en-US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noProof="0" dirty="0" smtClean="0"/>
                        <a:t>Bulk terminal</a:t>
                      </a:r>
                      <a:endParaRPr lang="en-US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noProof="0" dirty="0" smtClean="0"/>
                        <a:t>General</a:t>
                      </a:r>
                      <a:r>
                        <a:rPr lang="en-US" sz="1600" baseline="0" noProof="0" dirty="0" smtClean="0"/>
                        <a:t> cargo terminals</a:t>
                      </a:r>
                      <a:endParaRPr lang="en-US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noProof="0" dirty="0" smtClean="0"/>
                        <a:t>Shipyards</a:t>
                      </a:r>
                      <a:endParaRPr lang="en-US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noProof="0" dirty="0" smtClean="0"/>
                        <a:t>Intermodal / River terminal</a:t>
                      </a:r>
                      <a:endParaRPr lang="en-US" sz="1600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noProof="0" dirty="0" smtClean="0"/>
                        <a:t>Ship-to-Shore (STS)</a:t>
                      </a:r>
                      <a:endParaRPr lang="en-US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noProof="0" dirty="0" smtClean="0"/>
                        <a:t>Grab Ship Unloader (GSU)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noProof="0" dirty="0" smtClean="0"/>
                        <a:t>Slewing cranes</a:t>
                      </a:r>
                      <a:endParaRPr lang="en-US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noProof="0" dirty="0" smtClean="0"/>
                        <a:t>Goliath Gantry Crane (GGC)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noProof="0" dirty="0" smtClean="0"/>
                        <a:t>Gantry cranes</a:t>
                      </a:r>
                      <a:endParaRPr lang="en-US" sz="1600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noProof="0" dirty="0" smtClean="0"/>
                        <a:t>Rail Mounted Gantry (RMG)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noProof="0" dirty="0" smtClean="0"/>
                        <a:t>Slewing cranes</a:t>
                      </a:r>
                      <a:endParaRPr lang="en-US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noProof="0" dirty="0" smtClean="0"/>
                        <a:t>Single/Double boom level</a:t>
                      </a:r>
                      <a:r>
                        <a:rPr lang="en-US" sz="1600" baseline="0" noProof="0" dirty="0" smtClean="0"/>
                        <a:t> luffing slewing crane (</a:t>
                      </a:r>
                      <a:r>
                        <a:rPr lang="en-US" sz="1600" b="1" baseline="0" noProof="0" dirty="0" smtClean="0"/>
                        <a:t>heavier</a:t>
                      </a:r>
                      <a:r>
                        <a:rPr lang="en-US" sz="1600" baseline="0" noProof="0" dirty="0" smtClean="0"/>
                        <a:t>)</a:t>
                      </a:r>
                      <a:endParaRPr lang="en-US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noProof="0" dirty="0" smtClean="0"/>
                        <a:t>Slewing cranes</a:t>
                      </a:r>
                      <a:endParaRPr lang="en-US" sz="1600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noProof="0" dirty="0" smtClean="0"/>
                        <a:t>Automatic Stacking Crane (ASC)</a:t>
                      </a:r>
                      <a:endParaRPr lang="en-US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noProof="0" dirty="0" smtClean="0"/>
                        <a:t>Single/Double boom level</a:t>
                      </a:r>
                      <a:r>
                        <a:rPr lang="en-US" sz="1600" baseline="0" noProof="0" dirty="0" smtClean="0"/>
                        <a:t> luffing slewing crane (</a:t>
                      </a:r>
                      <a:r>
                        <a:rPr lang="en-US" sz="1600" b="1" baseline="0" noProof="0" dirty="0" smtClean="0"/>
                        <a:t>lighter</a:t>
                      </a:r>
                      <a:r>
                        <a:rPr lang="en-US" sz="1600" baseline="0" noProof="0" dirty="0" smtClean="0"/>
                        <a:t>)</a:t>
                      </a:r>
                      <a:endParaRPr lang="en-US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noProof="0" dirty="0" smtClean="0"/>
                        <a:t>Rubber Tired Gantry (RTG)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noProof="0" dirty="0" smtClean="0"/>
                        <a:t>Small gantry cranes</a:t>
                      </a:r>
                      <a:r>
                        <a:rPr lang="en-US" sz="1600" baseline="0" noProof="0" dirty="0" smtClean="0"/>
                        <a:t> &amp; outdoor EOT’s</a:t>
                      </a:r>
                      <a:endParaRPr lang="en-US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noProof="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9153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en-US" dirty="0" smtClean="0"/>
              <a:t>Finalize the first assignment</a:t>
            </a:r>
          </a:p>
          <a:p>
            <a:pPr lvl="0"/>
            <a:r>
              <a:rPr lang="en-US" dirty="0" smtClean="0"/>
              <a:t>Evaluate the cranes in 10 major shipyards in the USA</a:t>
            </a:r>
          </a:p>
          <a:p>
            <a:pPr lvl="0"/>
            <a:r>
              <a:rPr lang="en-US" dirty="0" smtClean="0"/>
              <a:t>Evaluate the cranes in 10 major shipyards in Europe</a:t>
            </a:r>
          </a:p>
          <a:p>
            <a:pPr lvl="0"/>
            <a:r>
              <a:rPr lang="en-US" dirty="0" smtClean="0"/>
              <a:t>Source out the approximate investment cost for a harbor crane per type and size – to be provided by ABB</a:t>
            </a:r>
          </a:p>
          <a:p>
            <a:pPr lvl="0"/>
            <a:r>
              <a:rPr lang="en-US" dirty="0" smtClean="0"/>
              <a:t>Source out the approximate annual service cost for a harbor crane per type and size – to be provided by ABB</a:t>
            </a:r>
          </a:p>
          <a:p>
            <a:pPr lvl="0"/>
            <a:r>
              <a:rPr lang="en-US" dirty="0" smtClean="0"/>
              <a:t>Verify the approximate service cost (Port of Helsinki (</a:t>
            </a:r>
            <a:r>
              <a:rPr lang="en-US" dirty="0" err="1" smtClean="0"/>
              <a:t>FinnSteve</a:t>
            </a:r>
            <a:r>
              <a:rPr lang="en-US" dirty="0" smtClean="0"/>
              <a:t>, </a:t>
            </a:r>
            <a:r>
              <a:rPr lang="en-US" dirty="0" err="1" smtClean="0"/>
              <a:t>Steveco</a:t>
            </a:r>
            <a:r>
              <a:rPr lang="en-US" dirty="0" smtClean="0"/>
              <a:t>, </a:t>
            </a:r>
            <a:r>
              <a:rPr lang="en-US" dirty="0" err="1" smtClean="0"/>
              <a:t>MultiLink</a:t>
            </a:r>
            <a:r>
              <a:rPr lang="en-US" dirty="0" smtClean="0"/>
              <a:t>), Port of </a:t>
            </a:r>
            <a:r>
              <a:rPr lang="en-US" dirty="0" err="1" smtClean="0"/>
              <a:t>Kotka-Hamina</a:t>
            </a:r>
            <a:r>
              <a:rPr lang="en-US" dirty="0" smtClean="0"/>
              <a:t> etc.)</a:t>
            </a:r>
          </a:p>
          <a:p>
            <a:pPr lvl="0"/>
            <a:r>
              <a:rPr lang="en-US" dirty="0" smtClean="0"/>
              <a:t>Divide the annual service cost between mechanical and electrical maintenance (in %)</a:t>
            </a:r>
          </a:p>
          <a:p>
            <a:pPr lvl="0"/>
            <a:r>
              <a:rPr lang="en-US" dirty="0" smtClean="0"/>
              <a:t>Divide the annual service cost regarding the means of preventive maintenance, corrective maintenance and other maintenance/service.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Metropolia Assignment Harbor Cranes</a:t>
            </a:r>
            <a:br>
              <a:rPr lang="en-US" dirty="0"/>
            </a:br>
            <a:r>
              <a:rPr lang="en-US" dirty="0">
                <a:solidFill>
                  <a:schemeClr val="accent1"/>
                </a:solidFill>
              </a:rPr>
              <a:t>Main tasks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140F073B-49A4-44FF-A6A8-86B877E29D61}" type="datetime3">
              <a:rPr lang="en-US" smtClean="0"/>
              <a:t>6 February 2014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| Slide </a:t>
            </a:r>
            <a:fld id="{750C5ABC-B986-44AC-89AE-3BDBB9DC4F4B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626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476373" y="4581128"/>
            <a:ext cx="6192000" cy="1619134"/>
          </a:xfrm>
        </p:spPr>
        <p:txBody>
          <a:bodyPr/>
          <a:lstStyle/>
          <a:p>
            <a:r>
              <a:rPr lang="en-US" dirty="0" smtClean="0"/>
              <a:t>Global service market in harbor crane business is around 5-10 BUSD</a:t>
            </a:r>
          </a:p>
          <a:p>
            <a:pPr lvl="1"/>
            <a:r>
              <a:rPr lang="en-US" dirty="0" smtClean="0"/>
              <a:t>Terminals take care around 80 % of this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Metropolia Assignment Harbor </a:t>
            </a:r>
            <a:r>
              <a:rPr lang="en-US" dirty="0" smtClean="0"/>
              <a:t>Cranes</a:t>
            </a:r>
            <a:br>
              <a:rPr lang="en-US" dirty="0" smtClean="0"/>
            </a:br>
            <a:r>
              <a:rPr lang="en-US" dirty="0" smtClean="0">
                <a:solidFill>
                  <a:schemeClr val="accent1"/>
                </a:solidFill>
              </a:rPr>
              <a:t>Crane investment and service costs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140F073B-49A4-44FF-A6A8-86B877E29D61}" type="datetime3">
              <a:rPr lang="en-US" smtClean="0"/>
              <a:t>6 February 2014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| Slide </a:t>
            </a:r>
            <a:fld id="{750C5ABC-B986-44AC-89AE-3BDBB9DC4F4B}" type="slidenum">
              <a:rPr lang="en-US" smtClean="0"/>
              <a:pPr/>
              <a:t>5</a:t>
            </a:fld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003913"/>
              </p:ext>
            </p:extLst>
          </p:nvPr>
        </p:nvGraphicFramePr>
        <p:xfrm>
          <a:off x="1187624" y="1772816"/>
          <a:ext cx="6552728" cy="2494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6184"/>
                <a:gridCol w="1728192"/>
                <a:gridCol w="3168352"/>
              </a:tblGrid>
              <a:tr h="370840"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Crane type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Investment</a:t>
                      </a:r>
                      <a:r>
                        <a:rPr lang="fi-FI" dirty="0" smtClean="0"/>
                        <a:t> (MUSD)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Annual</a:t>
                      </a:r>
                      <a:r>
                        <a:rPr lang="en-US" baseline="0" noProof="0" dirty="0" smtClean="0"/>
                        <a:t> m</a:t>
                      </a:r>
                      <a:r>
                        <a:rPr lang="en-US" noProof="0" dirty="0" smtClean="0"/>
                        <a:t>aintenance cost (%</a:t>
                      </a:r>
                      <a:r>
                        <a:rPr lang="en-US" baseline="0" noProof="0" dirty="0" smtClean="0"/>
                        <a:t> </a:t>
                      </a:r>
                      <a:r>
                        <a:rPr lang="en-US" noProof="0" dirty="0" smtClean="0"/>
                        <a:t>of investment</a:t>
                      </a:r>
                      <a:r>
                        <a:rPr lang="en-US" baseline="0" noProof="0" dirty="0" smtClean="0"/>
                        <a:t> cost)</a:t>
                      </a:r>
                      <a:endParaRPr lang="en-US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i-FI" dirty="0" smtClean="0"/>
                        <a:t>STS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8-12 MUSD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1-2 %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i-FI" dirty="0" smtClean="0"/>
                        <a:t>RMG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1,5-3 MUSD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2-3 %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i-FI" dirty="0" smtClean="0"/>
                        <a:t>ASC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1,5-2 MUSD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1,5-2 %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i-FI" dirty="0" smtClean="0"/>
                        <a:t>RTG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1-2 MUSD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2-4 %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i-FI" dirty="0" smtClean="0"/>
                        <a:t>GSU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8-16 MUSD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2-4 %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04449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Metropolia Assignment Harbor </a:t>
            </a:r>
            <a:r>
              <a:rPr lang="en-US" dirty="0"/>
              <a:t>Cranes</a:t>
            </a:r>
            <a:br>
              <a:rPr lang="en-US" dirty="0"/>
            </a:br>
            <a:r>
              <a:rPr lang="en-US" dirty="0" smtClean="0">
                <a:solidFill>
                  <a:schemeClr val="accent1"/>
                </a:solidFill>
              </a:rPr>
              <a:t>Geographical Areas and Locations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140F073B-49A4-44FF-A6A8-86B877E29D61}" type="datetime3">
              <a:rPr lang="en-US" smtClean="0"/>
              <a:t>6 February 2014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| Slide </a:t>
            </a:r>
            <a:fld id="{750C5ABC-B986-44AC-89AE-3BDBB9DC4F4B}" type="slidenum">
              <a:rPr lang="en-US" smtClean="0"/>
              <a:pPr/>
              <a:t>6</a:t>
            </a:fld>
            <a:endParaRPr lang="en-US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3622727708"/>
              </p:ext>
            </p:extLst>
          </p:nvPr>
        </p:nvGraphicFramePr>
        <p:xfrm>
          <a:off x="1259632" y="1592262"/>
          <a:ext cx="6336704" cy="44290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20193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en-US" dirty="0"/>
              <a:t>The assignment will be carried out by a student group of three to four (3 – 4) students.</a:t>
            </a:r>
          </a:p>
          <a:p>
            <a:pPr lvl="0"/>
            <a:r>
              <a:rPr lang="en-US" dirty="0"/>
              <a:t>The approximated total workload will </a:t>
            </a:r>
            <a:r>
              <a:rPr lang="en-US" dirty="0" smtClean="0"/>
              <a:t>be</a:t>
            </a:r>
          </a:p>
          <a:p>
            <a:pPr lvl="1"/>
            <a:r>
              <a:rPr lang="en-US" dirty="0" smtClean="0"/>
              <a:t>Approximately </a:t>
            </a:r>
            <a:r>
              <a:rPr lang="en-US" dirty="0"/>
              <a:t>200 hours (= 4 * 50h) for carrying out the planning and analysis phases, and for writing / compiling the Assignment </a:t>
            </a:r>
            <a:r>
              <a:rPr lang="en-US" dirty="0" smtClean="0"/>
              <a:t>report</a:t>
            </a:r>
          </a:p>
          <a:p>
            <a:r>
              <a:rPr lang="en-US" dirty="0"/>
              <a:t>The students will have a mid-point review with the company to enable early evaluation of the assignment and possible corrections to the </a:t>
            </a:r>
            <a:r>
              <a:rPr lang="en-US" dirty="0" smtClean="0"/>
              <a:t>plan</a:t>
            </a:r>
          </a:p>
          <a:p>
            <a:r>
              <a:rPr lang="en-US" dirty="0"/>
              <a:t>Summarize team’s finding and </a:t>
            </a:r>
            <a:r>
              <a:rPr lang="en-US" dirty="0" smtClean="0"/>
              <a:t>present </a:t>
            </a:r>
            <a:r>
              <a:rPr lang="en-US" dirty="0"/>
              <a:t>to ABB global Crane Services </a:t>
            </a:r>
            <a:r>
              <a:rPr lang="en-US" dirty="0" smtClean="0"/>
              <a:t>team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Metropolia Assignment Harbor Cranes</a:t>
            </a:r>
            <a:br>
              <a:rPr lang="en-US" dirty="0"/>
            </a:br>
            <a:r>
              <a:rPr lang="en-US" dirty="0" smtClean="0">
                <a:solidFill>
                  <a:schemeClr val="accent1"/>
                </a:solidFill>
              </a:rPr>
              <a:t>Project plan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140F073B-49A4-44FF-A6A8-86B877E29D61}" type="datetime3">
              <a:rPr lang="en-US" smtClean="0"/>
              <a:t>6 February 2014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| Slide </a:t>
            </a:r>
            <a:fld id="{750C5ABC-B986-44AC-89AE-3BDBB9DC4F4B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4781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476372" y="1592262"/>
            <a:ext cx="6624019" cy="4608000"/>
          </a:xfrm>
        </p:spPr>
        <p:txBody>
          <a:bodyPr/>
          <a:lstStyle/>
          <a:p>
            <a:r>
              <a:rPr lang="fi-FI" dirty="0" smtClean="0"/>
              <a:t>Janne Kaskinen </a:t>
            </a:r>
            <a:r>
              <a:rPr lang="fi-FI" dirty="0" smtClean="0">
                <a:hlinkClick r:id="rId2"/>
              </a:rPr>
              <a:t>janne.kaskinen@fi.abb.com</a:t>
            </a:r>
            <a:r>
              <a:rPr lang="fi-FI" dirty="0" smtClean="0"/>
              <a:t> +358 50 3329390</a:t>
            </a:r>
          </a:p>
          <a:p>
            <a:r>
              <a:rPr lang="fi-FI" dirty="0" smtClean="0"/>
              <a:t>Uula Torttila </a:t>
            </a:r>
            <a:r>
              <a:rPr lang="fi-FI" dirty="0" smtClean="0">
                <a:hlinkClick r:id="rId3"/>
              </a:rPr>
              <a:t>uula.torttila@fi.abb.com</a:t>
            </a:r>
            <a:r>
              <a:rPr lang="fi-FI" dirty="0" smtClean="0"/>
              <a:t> +358 50 3323875</a:t>
            </a:r>
          </a:p>
          <a:p>
            <a:endParaRPr lang="fi-FI" dirty="0"/>
          </a:p>
          <a:p>
            <a:r>
              <a:rPr lang="fi-FI" dirty="0" smtClean="0"/>
              <a:t>Timo Junell </a:t>
            </a:r>
            <a:r>
              <a:rPr lang="fi-FI" dirty="0" smtClean="0">
                <a:hlinkClick r:id="rId4"/>
              </a:rPr>
              <a:t>timo.junell@metropolia.fi</a:t>
            </a:r>
            <a:endParaRPr lang="fi-FI" dirty="0" smtClean="0"/>
          </a:p>
          <a:p>
            <a:r>
              <a:rPr lang="fi-FI" dirty="0" smtClean="0"/>
              <a:t>Markus Kilpiäinen </a:t>
            </a:r>
            <a:r>
              <a:rPr lang="fi-FI" dirty="0" smtClean="0">
                <a:hlinkClick r:id="rId5"/>
              </a:rPr>
              <a:t>markus.kilpiainen@metropolia.fi</a:t>
            </a:r>
            <a:endParaRPr lang="fi-FI" dirty="0" smtClean="0"/>
          </a:p>
          <a:p>
            <a:r>
              <a:rPr lang="fi-FI" dirty="0" smtClean="0"/>
              <a:t>Joonas Toivonen </a:t>
            </a:r>
            <a:r>
              <a:rPr lang="fi-FI" dirty="0" smtClean="0">
                <a:hlinkClick r:id="rId6"/>
              </a:rPr>
              <a:t>joonas.toivonen@metropolia.fi</a:t>
            </a:r>
            <a:endParaRPr lang="fi-FI" dirty="0" smtClean="0"/>
          </a:p>
          <a:p>
            <a:r>
              <a:rPr lang="fi-FI" dirty="0" smtClean="0"/>
              <a:t>Eetu Soukko </a:t>
            </a:r>
            <a:r>
              <a:rPr lang="fi-FI" dirty="0" smtClean="0">
                <a:hlinkClick r:id="rId7"/>
              </a:rPr>
              <a:t>eetu.soukko@metropolia.fi</a:t>
            </a:r>
            <a:endParaRPr lang="fi-FI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Metropolia Assignment Harbor Cranes</a:t>
            </a:r>
            <a:br>
              <a:rPr lang="en-US" dirty="0"/>
            </a:br>
            <a:r>
              <a:rPr lang="en-US" dirty="0">
                <a:solidFill>
                  <a:schemeClr val="accent1"/>
                </a:solidFill>
              </a:rPr>
              <a:t>Project </a:t>
            </a:r>
            <a:r>
              <a:rPr lang="en-US" dirty="0" smtClean="0">
                <a:solidFill>
                  <a:schemeClr val="accent1"/>
                </a:solidFill>
              </a:rPr>
              <a:t>group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140F073B-49A4-44FF-A6A8-86B877E29D61}" type="datetime3">
              <a:rPr lang="en-US" smtClean="0"/>
              <a:t>6 February 2014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| Slide </a:t>
            </a:r>
            <a:fld id="{750C5ABC-B986-44AC-89AE-3BDBB9DC4F4B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2126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32247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ARTITLEIMAGE" val="SPREhorizontal"/>
  <p:tag name="VARSLIDECATEGORYID" val="SPREtitle"/>
  <p:tag name="VARSLIDEID" val="SPREtitle_slide_horizontal_picture"/>
  <p:tag name="ARTICULATE_SLIDE_GUID" val="a2aeda14-ed52-40ab-a4f0-12b7a236ba78"/>
</p:tagLst>
</file>

<file path=ppt/theme/theme1.xml><?xml version="1.0" encoding="utf-8"?>
<a:theme xmlns:a="http://schemas.openxmlformats.org/drawingml/2006/main" name="ABB+Template+2010_05">
  <a:themeElements>
    <a:clrScheme name="Custom 2">
      <a:dk1>
        <a:srgbClr val="000000"/>
      </a:dk1>
      <a:lt1>
        <a:srgbClr val="FFFFFF"/>
      </a:lt1>
      <a:dk2>
        <a:srgbClr val="002897"/>
      </a:dk2>
      <a:lt2>
        <a:srgbClr val="666666"/>
      </a:lt2>
      <a:accent1>
        <a:srgbClr val="005ADE"/>
      </a:accent1>
      <a:accent2>
        <a:srgbClr val="0096EA"/>
      </a:accent2>
      <a:accent3>
        <a:srgbClr val="5BD8FF"/>
      </a:accent3>
      <a:accent4>
        <a:srgbClr val="999999"/>
      </a:accent4>
      <a:accent5>
        <a:srgbClr val="666666"/>
      </a:accent5>
      <a:accent6>
        <a:srgbClr val="666666"/>
      </a:accent6>
      <a:hlink>
        <a:srgbClr val="000000"/>
      </a:hlink>
      <a:folHlink>
        <a:srgbClr val="999999"/>
      </a:folHlink>
    </a:clrScheme>
    <a:fontScheme name="ABB Vorlage 2010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gray">
        <a:solidFill>
          <a:schemeClr val="accent1"/>
        </a:solidFill>
        <a:ln w="9525">
          <a:noFill/>
        </a:ln>
      </a:spPr>
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<a:prstTxWarp prst="textNoShape">
          <a:avLst/>
        </a:prstTxWarp>
        <a:noAutofit/>
      </a:bodyPr>
      <a:lstStyle>
        <a:defPPr marL="0" indent="0" algn="ctr">
          <a:spcBef>
            <a:spcPts val="1100"/>
          </a:spcBef>
          <a:buClr>
            <a:schemeClr val="tx2"/>
          </a:buClr>
          <a:buSzPct val="70000"/>
          <a:buFont typeface="Wingdings" pitchFamily="2" charset="2"/>
          <a:buNone/>
          <a:defRPr sz="1600" dirty="0" err="1" smtClean="0">
            <a:solidFill>
              <a:schemeClr val="bg1"/>
            </a:solidFill>
            <a:latin typeface="Arial" pitchFamily="34" charset="0"/>
            <a:cs typeface="Arial" pitchFamily="34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 bwMode="gray">
        <a:ln w="12700"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 bwMode="gray">
        <a:noFill/>
        <a:ln w="9525">
          <a:noFill/>
          <a:miter lim="800000"/>
          <a:headEnd/>
          <a:tailEnd/>
        </a:ln>
      </a:spPr>
      <a:bodyPr vert="horz" wrap="square" lIns="72000" tIns="72000" rIns="72000" bIns="72000" numCol="1" rtlCol="0" anchor="t" anchorCtr="0" compatLnSpc="1">
        <a:prstTxWarp prst="textNoShape">
          <a:avLst/>
        </a:prstTxWarp>
        <a:noAutofit/>
      </a:bodyPr>
      <a:lstStyle>
        <a:defPPr marL="0" indent="0" algn="l" rtl="0" fontAlgn="base">
          <a:spcBef>
            <a:spcPts val="1100"/>
          </a:spcBef>
          <a:spcAft>
            <a:spcPct val="0"/>
          </a:spcAft>
          <a:buClr>
            <a:schemeClr val="tx2"/>
          </a:buClr>
          <a:buSzPct val="70000"/>
          <a:buFont typeface="Arial" pitchFamily="34" charset="0"/>
          <a:buNone/>
          <a:defRPr sz="1600" kern="1200" dirty="0" err="1" smtClean="0">
            <a:solidFill>
              <a:schemeClr val="tx1"/>
            </a:solidFill>
            <a:latin typeface="Arial" pitchFamily="34" charset="0"/>
            <a:ea typeface="+mn-ea"/>
            <a:cs typeface="Arial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02 ABB Template Green">
  <a:themeElements>
    <a:clrScheme name="ABB Design Green">
      <a:dk1>
        <a:srgbClr val="000000"/>
      </a:dk1>
      <a:lt1>
        <a:srgbClr val="FFFFFF"/>
      </a:lt1>
      <a:dk2>
        <a:srgbClr val="084C07"/>
      </a:dk2>
      <a:lt2>
        <a:srgbClr val="666666"/>
      </a:lt2>
      <a:accent1>
        <a:srgbClr val="028208"/>
      </a:accent1>
      <a:accent2>
        <a:srgbClr val="3AB200"/>
      </a:accent2>
      <a:accent3>
        <a:srgbClr val="98DB38"/>
      </a:accent3>
      <a:accent4>
        <a:srgbClr val="999999"/>
      </a:accent4>
      <a:accent5>
        <a:srgbClr val="666666"/>
      </a:accent5>
      <a:accent6>
        <a:srgbClr val="666666"/>
      </a:accent6>
      <a:hlink>
        <a:srgbClr val="98DB38"/>
      </a:hlink>
      <a:folHlink>
        <a:srgbClr val="999999"/>
      </a:folHlink>
    </a:clrScheme>
    <a:fontScheme name="ABB Vorlage 2010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gray">
        <a:solidFill>
          <a:schemeClr val="accent1"/>
        </a:solidFill>
        <a:ln w="9525">
          <a:noFill/>
        </a:ln>
      </a:spPr>
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<a:prstTxWarp prst="textNoShape">
          <a:avLst/>
        </a:prstTxWarp>
        <a:noAutofit/>
      </a:bodyPr>
      <a:lstStyle>
        <a:defPPr marL="0" indent="0" algn="ctr">
          <a:spcBef>
            <a:spcPts val="1100"/>
          </a:spcBef>
          <a:buClr>
            <a:schemeClr val="tx2"/>
          </a:buClr>
          <a:buSzPct val="70000"/>
          <a:buFont typeface="Wingdings" pitchFamily="2" charset="2"/>
          <a:buNone/>
          <a:defRPr sz="1600" dirty="0" err="1" smtClean="0">
            <a:solidFill>
              <a:schemeClr val="bg1"/>
            </a:solidFill>
            <a:latin typeface="Arial" pitchFamily="34" charset="0"/>
            <a:cs typeface="Arial" pitchFamily="34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 bwMode="gray">
        <a:ln w="12700"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 bwMode="gray">
        <a:noFill/>
        <a:ln w="9525">
          <a:noFill/>
          <a:miter lim="800000"/>
          <a:headEnd/>
          <a:tailEnd/>
        </a:ln>
      </a:spPr>
      <a:bodyPr vert="horz" wrap="square" lIns="72000" tIns="72000" rIns="72000" bIns="72000" numCol="1" rtlCol="0" anchor="t" anchorCtr="0" compatLnSpc="1">
        <a:prstTxWarp prst="textNoShape">
          <a:avLst/>
        </a:prstTxWarp>
        <a:noAutofit/>
      </a:bodyPr>
      <a:lstStyle>
        <a:defPPr marL="0" indent="0" algn="l" rtl="0" fontAlgn="base">
          <a:spcBef>
            <a:spcPts val="1100"/>
          </a:spcBef>
          <a:spcAft>
            <a:spcPct val="0"/>
          </a:spcAft>
          <a:buClr>
            <a:schemeClr val="tx2"/>
          </a:buClr>
          <a:buSzPct val="70000"/>
          <a:buFont typeface="Arial" pitchFamily="34" charset="0"/>
          <a:buNone/>
          <a:defRPr sz="1600" kern="1200" dirty="0" err="1" smtClean="0">
            <a:solidFill>
              <a:schemeClr val="tx1"/>
            </a:solidFill>
            <a:latin typeface="Arial" pitchFamily="34" charset="0"/>
            <a:ea typeface="+mn-ea"/>
            <a:cs typeface="Arial" pitchFamily="34" charset="0"/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03 ABB Template Orange">
  <a:themeElements>
    <a:clrScheme name="ABB Design Orange">
      <a:dk1>
        <a:srgbClr val="000000"/>
      </a:dk1>
      <a:lt1>
        <a:srgbClr val="FFFFFF"/>
      </a:lt1>
      <a:dk2>
        <a:srgbClr val="9A2801"/>
      </a:dk2>
      <a:lt2>
        <a:srgbClr val="666666"/>
      </a:lt2>
      <a:accent1>
        <a:srgbClr val="BF4500"/>
      </a:accent1>
      <a:accent2>
        <a:srgbClr val="FF6C00"/>
      </a:accent2>
      <a:accent3>
        <a:srgbClr val="FDAC25"/>
      </a:accent3>
      <a:accent4>
        <a:srgbClr val="999999"/>
      </a:accent4>
      <a:accent5>
        <a:srgbClr val="666666"/>
      </a:accent5>
      <a:accent6>
        <a:srgbClr val="666666"/>
      </a:accent6>
      <a:hlink>
        <a:srgbClr val="FDAC25"/>
      </a:hlink>
      <a:folHlink>
        <a:srgbClr val="999999"/>
      </a:folHlink>
    </a:clrScheme>
    <a:fontScheme name="ABB Vorlage 2010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gray">
        <a:solidFill>
          <a:schemeClr val="accent1"/>
        </a:solidFill>
        <a:ln w="9525">
          <a:noFill/>
        </a:ln>
      </a:spPr>
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<a:prstTxWarp prst="textNoShape">
          <a:avLst/>
        </a:prstTxWarp>
        <a:noAutofit/>
      </a:bodyPr>
      <a:lstStyle>
        <a:defPPr marL="0" indent="0" algn="ctr">
          <a:spcBef>
            <a:spcPts val="1100"/>
          </a:spcBef>
          <a:buClr>
            <a:schemeClr val="tx2"/>
          </a:buClr>
          <a:buSzPct val="70000"/>
          <a:buFont typeface="Wingdings" pitchFamily="2" charset="2"/>
          <a:buNone/>
          <a:defRPr sz="1600" dirty="0" err="1" smtClean="0">
            <a:solidFill>
              <a:schemeClr val="bg1"/>
            </a:solidFill>
            <a:latin typeface="Arial" pitchFamily="34" charset="0"/>
            <a:cs typeface="Arial" pitchFamily="34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 bwMode="gray">
        <a:ln w="12700"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 bwMode="gray">
        <a:noFill/>
        <a:ln w="9525">
          <a:noFill/>
          <a:miter lim="800000"/>
          <a:headEnd/>
          <a:tailEnd/>
        </a:ln>
      </a:spPr>
      <a:bodyPr vert="horz" wrap="square" lIns="72000" tIns="72000" rIns="72000" bIns="72000" numCol="1" rtlCol="0" anchor="t" anchorCtr="0" compatLnSpc="1">
        <a:prstTxWarp prst="textNoShape">
          <a:avLst/>
        </a:prstTxWarp>
        <a:noAutofit/>
      </a:bodyPr>
      <a:lstStyle>
        <a:defPPr marL="0" indent="0" algn="l" rtl="0" fontAlgn="base">
          <a:spcBef>
            <a:spcPts val="1100"/>
          </a:spcBef>
          <a:spcAft>
            <a:spcPct val="0"/>
          </a:spcAft>
          <a:buClr>
            <a:schemeClr val="tx2"/>
          </a:buClr>
          <a:buSzPct val="70000"/>
          <a:buFont typeface="Arial" pitchFamily="34" charset="0"/>
          <a:buNone/>
          <a:defRPr sz="1600" kern="1200" dirty="0" err="1" smtClean="0">
            <a:solidFill>
              <a:schemeClr val="tx1"/>
            </a:solidFill>
            <a:latin typeface="Arial" pitchFamily="34" charset="0"/>
            <a:ea typeface="+mn-ea"/>
            <a:cs typeface="Arial" pitchFamily="34" charset="0"/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04 ABB Template Violet">
  <a:themeElements>
    <a:clrScheme name="ABB Design Violet">
      <a:dk1>
        <a:srgbClr val="000000"/>
      </a:dk1>
      <a:lt1>
        <a:srgbClr val="FFFFFF"/>
      </a:lt1>
      <a:dk2>
        <a:srgbClr val="601F69"/>
      </a:dk2>
      <a:lt2>
        <a:srgbClr val="666666"/>
      </a:lt2>
      <a:accent1>
        <a:srgbClr val="904AB0"/>
      </a:accent1>
      <a:accent2>
        <a:srgbClr val="9868EF"/>
      </a:accent2>
      <a:accent3>
        <a:srgbClr val="B4A0E8"/>
      </a:accent3>
      <a:accent4>
        <a:srgbClr val="999999"/>
      </a:accent4>
      <a:accent5>
        <a:srgbClr val="666666"/>
      </a:accent5>
      <a:accent6>
        <a:srgbClr val="666666"/>
      </a:accent6>
      <a:hlink>
        <a:srgbClr val="B4A0E8"/>
      </a:hlink>
      <a:folHlink>
        <a:srgbClr val="999999"/>
      </a:folHlink>
    </a:clrScheme>
    <a:fontScheme name="ABB Vorlage 2010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gray">
        <a:solidFill>
          <a:schemeClr val="accent1"/>
        </a:solidFill>
        <a:ln w="9525">
          <a:noFill/>
        </a:ln>
      </a:spPr>
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<a:prstTxWarp prst="textNoShape">
          <a:avLst/>
        </a:prstTxWarp>
        <a:noAutofit/>
      </a:bodyPr>
      <a:lstStyle>
        <a:defPPr marL="0" indent="0" algn="ctr">
          <a:spcBef>
            <a:spcPts val="1100"/>
          </a:spcBef>
          <a:buClr>
            <a:schemeClr val="tx2"/>
          </a:buClr>
          <a:buSzPct val="70000"/>
          <a:buFont typeface="Wingdings" pitchFamily="2" charset="2"/>
          <a:buNone/>
          <a:defRPr sz="1600" dirty="0" err="1" smtClean="0">
            <a:solidFill>
              <a:schemeClr val="bg1"/>
            </a:solidFill>
            <a:latin typeface="Arial" pitchFamily="34" charset="0"/>
            <a:cs typeface="Arial" pitchFamily="34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 bwMode="gray">
        <a:ln w="12700"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 bwMode="gray">
        <a:noFill/>
        <a:ln w="9525">
          <a:noFill/>
          <a:miter lim="800000"/>
          <a:headEnd/>
          <a:tailEnd/>
        </a:ln>
      </a:spPr>
      <a:bodyPr vert="horz" wrap="square" lIns="72000" tIns="72000" rIns="72000" bIns="72000" numCol="1" rtlCol="0" anchor="t" anchorCtr="0" compatLnSpc="1">
        <a:prstTxWarp prst="textNoShape">
          <a:avLst/>
        </a:prstTxWarp>
        <a:noAutofit/>
      </a:bodyPr>
      <a:lstStyle>
        <a:defPPr marL="0" indent="0" algn="l" rtl="0" fontAlgn="base">
          <a:spcBef>
            <a:spcPts val="1100"/>
          </a:spcBef>
          <a:spcAft>
            <a:spcPct val="0"/>
          </a:spcAft>
          <a:buClr>
            <a:schemeClr val="tx2"/>
          </a:buClr>
          <a:buSzPct val="70000"/>
          <a:buFont typeface="Arial" pitchFamily="34" charset="0"/>
          <a:buNone/>
          <a:defRPr sz="1600" kern="1200" dirty="0" err="1" smtClean="0">
            <a:solidFill>
              <a:schemeClr val="tx1"/>
            </a:solidFill>
            <a:latin typeface="Arial" pitchFamily="34" charset="0"/>
            <a:ea typeface="+mn-ea"/>
            <a:cs typeface="Arial" pitchFamily="34" charset="0"/>
          </a:defRPr>
        </a:defPPr>
      </a:lstStyle>
    </a:txDef>
  </a:objectDefaults>
  <a:extraClrSchemeLst/>
</a:theme>
</file>

<file path=ppt/theme/theme5.xml><?xml version="1.0" encoding="utf-8"?>
<a:theme xmlns:a="http://schemas.openxmlformats.org/drawingml/2006/main" name="Larissa">
  <a:themeElements>
    <a:clrScheme name="01 ABB Blue">
      <a:dk1>
        <a:srgbClr val="000000"/>
      </a:dk1>
      <a:lt1>
        <a:srgbClr val="FFFFFF"/>
      </a:lt1>
      <a:dk2>
        <a:srgbClr val="002897"/>
      </a:dk2>
      <a:lt2>
        <a:srgbClr val="666666"/>
      </a:lt2>
      <a:accent1>
        <a:srgbClr val="005ADE"/>
      </a:accent1>
      <a:accent2>
        <a:srgbClr val="0096EA"/>
      </a:accent2>
      <a:accent3>
        <a:srgbClr val="5BD8FF"/>
      </a:accent3>
      <a:accent4>
        <a:srgbClr val="999999"/>
      </a:accent4>
      <a:accent5>
        <a:srgbClr val="666666"/>
      </a:accent5>
      <a:accent6>
        <a:srgbClr val="666666"/>
      </a:accent6>
      <a:hlink>
        <a:srgbClr val="5BD8FF"/>
      </a:hlink>
      <a:folHlink>
        <a:srgbClr val="999999"/>
      </a:folHlink>
    </a:clrScheme>
    <a:fontScheme name="ABB Vorlage 2010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gray">
        <a:solidFill>
          <a:schemeClr val="accent1"/>
        </a:solidFill>
        <a:ln w="9525">
          <a:noFill/>
        </a:ln>
      </a:spPr>
      <a:bodyPr rot="0" spcFirstLastPara="0" vertOverflow="overflow" horzOverflow="overflow" vert="horz" wrap="square" lIns="0" tIns="0" rIns="0" bIns="0" numCol="1" spcCol="0" rtlCol="0" fromWordArt="0" anchor="ctr" anchorCtr="0" forceAA="0" compatLnSpc="1">
        <a:prstTxWarp prst="textNoShape">
          <a:avLst/>
        </a:prstTxWarp>
        <a:noAutofit/>
      </a:bodyPr>
      <a:lstStyle>
        <a:defPPr marL="0" indent="0" algn="ctr">
          <a:spcBef>
            <a:spcPts val="1100"/>
          </a:spcBef>
          <a:buClr>
            <a:schemeClr val="tx2"/>
          </a:buClr>
          <a:buSzPct val="70000"/>
          <a:buFont typeface="Wingdings" pitchFamily="2" charset="2"/>
          <a:buNone/>
          <a:defRPr sz="900" dirty="0" err="1" smtClean="0">
            <a:solidFill>
              <a:schemeClr val="bg1"/>
            </a:solidFill>
            <a:latin typeface="Arial" pitchFamily="34" charset="0"/>
            <a:cs typeface="Arial" pitchFamily="34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 bwMode="gray">
        <a:ln w="127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 bwMode="gray">
        <a:noFill/>
        <a:ln w="9525">
          <a:noFill/>
          <a:miter lim="800000"/>
          <a:headEnd/>
          <a:tailEnd/>
        </a:ln>
      </a:spPr>
      <a:bodyPr vert="horz" wrap="square" lIns="0" tIns="36000" rIns="0" bIns="0" numCol="1" rtlCol="0" anchor="t" anchorCtr="0" compatLnSpc="1">
        <a:prstTxWarp prst="textNoShape">
          <a:avLst/>
        </a:prstTxWarp>
        <a:noAutofit/>
      </a:bodyPr>
      <a:lstStyle>
        <a:defPPr marL="0" indent="0" algn="l" rtl="0" fontAlgn="base">
          <a:spcBef>
            <a:spcPts val="1100"/>
          </a:spcBef>
          <a:spcAft>
            <a:spcPct val="0"/>
          </a:spcAft>
          <a:buClr>
            <a:schemeClr val="tx2"/>
          </a:buClr>
          <a:buSzPct val="70000"/>
          <a:buFont typeface="Wingdings" pitchFamily="2" charset="2"/>
          <a:buNone/>
          <a:defRPr sz="900" kern="1200" dirty="0" err="1" smtClean="0">
            <a:solidFill>
              <a:schemeClr val="tx1"/>
            </a:solidFill>
            <a:latin typeface="Arial" pitchFamily="34" charset="0"/>
            <a:ea typeface="+mn-ea"/>
            <a:cs typeface="Arial" pitchFamily="34" charset="0"/>
          </a:defRPr>
        </a:defPPr>
      </a:lstStyle>
    </a:txDef>
  </a:objectDefaults>
  <a:extraClrSchemeLst/>
</a:theme>
</file>

<file path=ppt/theme/theme6.xml><?xml version="1.0" encoding="utf-8"?>
<a:theme xmlns:a="http://schemas.openxmlformats.org/drawingml/2006/main" name="Larissa">
  <a:themeElements>
    <a:clrScheme name="01 ABB Blue">
      <a:dk1>
        <a:srgbClr val="000000"/>
      </a:dk1>
      <a:lt1>
        <a:srgbClr val="FFFFFF"/>
      </a:lt1>
      <a:dk2>
        <a:srgbClr val="002897"/>
      </a:dk2>
      <a:lt2>
        <a:srgbClr val="666666"/>
      </a:lt2>
      <a:accent1>
        <a:srgbClr val="005ADE"/>
      </a:accent1>
      <a:accent2>
        <a:srgbClr val="0096EA"/>
      </a:accent2>
      <a:accent3>
        <a:srgbClr val="5BD8FF"/>
      </a:accent3>
      <a:accent4>
        <a:srgbClr val="999999"/>
      </a:accent4>
      <a:accent5>
        <a:srgbClr val="666666"/>
      </a:accent5>
      <a:accent6>
        <a:srgbClr val="666666"/>
      </a:accent6>
      <a:hlink>
        <a:srgbClr val="5BD8FF"/>
      </a:hlink>
      <a:folHlink>
        <a:srgbClr val="999999"/>
      </a:folHlink>
    </a:clrScheme>
    <a:fontScheme name="ABB Vorlage 2010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gray">
        <a:solidFill>
          <a:schemeClr val="accent1"/>
        </a:solidFill>
        <a:ln w="9525">
          <a:noFill/>
        </a:ln>
      </a:spPr>
      <a:bodyPr rot="0" spcFirstLastPara="0" vertOverflow="overflow" horzOverflow="overflow" vert="horz" wrap="square" lIns="0" tIns="0" rIns="0" bIns="0" numCol="1" spcCol="0" rtlCol="0" fromWordArt="0" anchor="ctr" anchorCtr="0" forceAA="0" compatLnSpc="1">
        <a:prstTxWarp prst="textNoShape">
          <a:avLst/>
        </a:prstTxWarp>
        <a:noAutofit/>
      </a:bodyPr>
      <a:lstStyle>
        <a:defPPr marL="0" indent="0" algn="ctr">
          <a:spcBef>
            <a:spcPts val="1100"/>
          </a:spcBef>
          <a:buClr>
            <a:schemeClr val="tx2"/>
          </a:buClr>
          <a:buSzPct val="70000"/>
          <a:buFont typeface="Wingdings" pitchFamily="2" charset="2"/>
          <a:buNone/>
          <a:defRPr dirty="0" err="1" smtClean="0">
            <a:solidFill>
              <a:schemeClr val="bg1"/>
            </a:solidFill>
            <a:latin typeface="Arial" pitchFamily="34" charset="0"/>
            <a:cs typeface="Arial" pitchFamily="34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 bwMode="gray">
        <a:ln w="127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 bwMode="gray">
        <a:noFill/>
        <a:ln w="9525">
          <a:noFill/>
          <a:miter lim="800000"/>
          <a:headEnd/>
          <a:tailEnd/>
        </a:ln>
      </a:spPr>
      <a:bodyPr vert="horz" wrap="square" lIns="0" tIns="36000" rIns="0" bIns="0" numCol="1" rtlCol="0" anchor="t" anchorCtr="0" compatLnSpc="1">
        <a:prstTxWarp prst="textNoShape">
          <a:avLst/>
        </a:prstTxWarp>
        <a:noAutofit/>
      </a:bodyPr>
      <a:lstStyle>
        <a:defPPr marL="0" indent="0" algn="l" rtl="0" fontAlgn="base">
          <a:spcBef>
            <a:spcPts val="1100"/>
          </a:spcBef>
          <a:spcAft>
            <a:spcPct val="0"/>
          </a:spcAft>
          <a:buClr>
            <a:schemeClr val="tx2"/>
          </a:buClr>
          <a:buSzPct val="70000"/>
          <a:buFont typeface="Wingdings" pitchFamily="2" charset="2"/>
          <a:buNone/>
          <a:defRPr sz="900" kern="1200" dirty="0" err="1" smtClean="0">
            <a:solidFill>
              <a:schemeClr val="tx1"/>
            </a:solidFill>
            <a:latin typeface="Arial" pitchFamily="34" charset="0"/>
            <a:ea typeface="+mn-ea"/>
            <a:cs typeface="Arial" pitchFamily="34" charset="0"/>
          </a:defRPr>
        </a:defPPr>
      </a:lstStyle>
    </a:txDef>
  </a:objectDefaults>
  <a:extraClrSchemeLst/>
</a:theme>
</file>

<file path=customUI/customUI.xml><?xml version="1.0" encoding="utf-8"?>
<customUI xmlns="http://schemas.microsoft.com/office/2006/01/customui">
  <commands>
    <command idMso="ViewSlideMasterView" enabled="false"/>
  </commands>
  <ribbon startFromScratch="false">
	</ribbon>
</customUI>
</file>

<file path=docProps/app.xml><?xml version="1.0" encoding="utf-8"?>
<Properties xmlns="http://schemas.openxmlformats.org/officeDocument/2006/extended-properties" xmlns:vt="http://schemas.openxmlformats.org/officeDocument/2006/docPropsVTypes">
  <Template>ABB+Template+2010_05</Template>
  <TotalTime>5973</TotalTime>
  <Words>519</Words>
  <Application>Microsoft Office PowerPoint</Application>
  <PresentationFormat>On-screen Show (4:3)</PresentationFormat>
  <Paragraphs>102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Wingdings</vt:lpstr>
      <vt:lpstr>ABB+Template+2010_05</vt:lpstr>
      <vt:lpstr>02 ABB Template Green</vt:lpstr>
      <vt:lpstr>03 ABB Template Orange</vt:lpstr>
      <vt:lpstr>04 ABB Template Violet</vt:lpstr>
      <vt:lpstr>PowerPoint Presentation</vt:lpstr>
      <vt:lpstr>Metropolia Assignment Harbor Cranes Main tasks</vt:lpstr>
      <vt:lpstr>Metropolia Assignment Harbor Cranes Main tasks</vt:lpstr>
      <vt:lpstr>Metropolia Assignment Harbor Cranes Main tasks</vt:lpstr>
      <vt:lpstr>Metropolia Assignment Harbor Cranes Crane investment and service costs</vt:lpstr>
      <vt:lpstr>Metropolia Assignment Harbor Cranes Geographical Areas and Locations</vt:lpstr>
      <vt:lpstr>Metropolia Assignment Harbor Cranes Project plan</vt:lpstr>
      <vt:lpstr>Metropolia Assignment Harbor Cranes Project group</vt:lpstr>
      <vt:lpstr>PowerPoint Presentation</vt:lpstr>
    </vt:vector>
  </TitlesOfParts>
  <Company>ABB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Insert Presentation Title (3rd blue) Insert Subtitle (4th blue)</dc:title>
  <dc:creator>Janne Kaskinen</dc:creator>
  <cp:lastModifiedBy>Administrator</cp:lastModifiedBy>
  <cp:revision>406</cp:revision>
  <cp:lastPrinted>2013-05-14T18:16:47Z</cp:lastPrinted>
  <dcterms:created xsi:type="dcterms:W3CDTF">2012-05-14T10:34:54Z</dcterms:created>
  <dcterms:modified xsi:type="dcterms:W3CDTF">2014-02-06T09:55:27Z</dcterms:modified>
</cp:coreProperties>
</file>