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Lst>
  <p:notesMasterIdLst>
    <p:notesMasterId r:id="rId21"/>
  </p:notesMasterIdLst>
  <p:handoutMasterIdLst>
    <p:handoutMasterId r:id="rId22"/>
  </p:handoutMasterIdLst>
  <p:sldIdLst>
    <p:sldId id="314" r:id="rId2"/>
    <p:sldId id="327" r:id="rId3"/>
    <p:sldId id="315" r:id="rId4"/>
    <p:sldId id="316" r:id="rId5"/>
    <p:sldId id="317" r:id="rId6"/>
    <p:sldId id="318" r:id="rId7"/>
    <p:sldId id="319" r:id="rId8"/>
    <p:sldId id="320" r:id="rId9"/>
    <p:sldId id="321" r:id="rId10"/>
    <p:sldId id="322" r:id="rId11"/>
    <p:sldId id="323" r:id="rId12"/>
    <p:sldId id="324" r:id="rId13"/>
    <p:sldId id="325" r:id="rId14"/>
    <p:sldId id="330" r:id="rId15"/>
    <p:sldId id="331" r:id="rId16"/>
    <p:sldId id="332" r:id="rId17"/>
    <p:sldId id="326" r:id="rId18"/>
    <p:sldId id="259" r:id="rId19"/>
    <p:sldId id="296" r:id="rId20"/>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EAEAEA"/>
    <a:srgbClr val="EE8216"/>
    <a:srgbClr val="767878"/>
    <a:srgbClr val="4F5150"/>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40" autoAdjust="0"/>
    <p:restoredTop sz="96667" autoAdjust="0"/>
  </p:normalViewPr>
  <p:slideViewPr>
    <p:cSldViewPr snapToGrid="0" showGuides="1">
      <p:cViewPr>
        <p:scale>
          <a:sx n="80" d="100"/>
          <a:sy n="80" d="100"/>
        </p:scale>
        <p:origin x="-1920" y="-534"/>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3/4/2014</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18</a:t>
            </a:fld>
            <a:endParaRPr lang="fi-FI"/>
          </a:p>
        </p:txBody>
      </p:sp>
    </p:spTree>
    <p:extLst>
      <p:ext uri="{BB962C8B-B14F-4D97-AF65-F5344CB8AC3E}">
        <p14:creationId xmlns:p14="http://schemas.microsoft.com/office/powerpoint/2010/main" val="2971001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F0FFEF4-6DFB-40EC-A31E-79632E98FD5E}" type="datetimeFigureOut">
              <a:rPr lang="fi-FI" smtClean="0"/>
              <a:t>4.3.2014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F0FFEF4-6DFB-40EC-A31E-79632E98FD5E}" type="datetimeFigureOut">
              <a:rPr lang="fi-FI" smtClean="0"/>
              <a:t>4.3.2014</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a:t>Kalvosarjan tekijän nimi</a:t>
            </a:r>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smtClean="0"/>
              <a:t>Esittäjän/esityksen </a:t>
            </a:r>
            <a:r>
              <a:rPr lang="fi-FI" dirty="0"/>
              <a:t>nimi</a:t>
            </a:r>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Kalvosarjan tekijän nimi</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2" r:id="rId14"/>
    <p:sldLayoutId id="214748401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www.google.fi/url?sa=i&amp;rct=j&amp;q=ipad&amp;source=images&amp;cd=&amp;cad=rja&amp;docid=K_6rpiX72Sd9hM&amp;tbnid=AqcrqfxywysXVM:&amp;ved=0CAUQjRw&amp;url=http://www.apple.com/fi/support/products/ipad.html&amp;ei=r7hKUZOmNI7GtAbc24GwCQ&amp;bvm=bv.44158598,d.Yms&amp;psig=AFQjCNHLJ7sa0lQzzlihdwdiIxR685UtcA&amp;ust=1363937826765017" TargetMode="External"/><Relationship Id="rId7" Type="http://schemas.openxmlformats.org/officeDocument/2006/relationships/hyperlink" Target="http://www.inspiraatio.mediaparkki.com/wp-content/uploads/2013/02/cd2-logo-milla-moilanen.pn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www.google.fi/url?sa=i&amp;rct=j&amp;q=susanna+tikkanen+laulua+kaikille&amp;source=images&amp;cd=&amp;cad=rja&amp;docid=al66mkIxhfgWDM&amp;tbnid=764lC4hQzweM8M:&amp;ved=0CAUQjRw&amp;url=http://www.metropolia.fi/ajankohtaista/uutiset/?tx_ttnews%5btt_news%5d=3948&amp;cHash=95b5644005f0364f2113d365bae4acc6&amp;ei=h7hKUfTNMcTmtQbQg4G4DQ&amp;bvm=bv.44158598,d.Yms&amp;psig=AFQjCNGKmBRKQA6bcoW3WW2S8ov__dS3LA&amp;ust=1363937743086218" TargetMode="Externa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MINNO® </a:t>
            </a:r>
            <a:r>
              <a:rPr lang="fi-FI" dirty="0" err="1" smtClean="0"/>
              <a:t>Innovation</a:t>
            </a:r>
            <a:r>
              <a:rPr lang="fi-FI" dirty="0" smtClean="0"/>
              <a:t> Project 2014 – </a:t>
            </a:r>
            <a:r>
              <a:rPr lang="fi-FI" dirty="0" err="1" smtClean="0"/>
              <a:t>Final</a:t>
            </a:r>
            <a:r>
              <a:rPr lang="fi-FI" dirty="0" smtClean="0"/>
              <a:t> </a:t>
            </a:r>
            <a:r>
              <a:rPr lang="fi-FI" dirty="0" err="1" smtClean="0"/>
              <a:t>Assessment</a:t>
            </a:r>
            <a:endParaRPr lang="fi-FI" dirty="0"/>
          </a:p>
        </p:txBody>
      </p:sp>
      <p:sp>
        <p:nvSpPr>
          <p:cNvPr id="3" name="Subtitle 2"/>
          <p:cNvSpPr>
            <a:spLocks noGrp="1"/>
          </p:cNvSpPr>
          <p:nvPr>
            <p:ph type="subTitle" idx="1"/>
          </p:nvPr>
        </p:nvSpPr>
        <p:spPr/>
        <p:txBody>
          <a:bodyPr>
            <a:normAutofit/>
          </a:bodyPr>
          <a:lstStyle/>
          <a:p>
            <a:r>
              <a:rPr lang="fi-FI" dirty="0" err="1" smtClean="0"/>
              <a:t>Team</a:t>
            </a:r>
            <a:r>
              <a:rPr lang="fi-FI" dirty="0" smtClean="0"/>
              <a:t> </a:t>
            </a:r>
            <a:r>
              <a:rPr lang="fi-FI" dirty="0" err="1" smtClean="0"/>
              <a:t>members</a:t>
            </a:r>
            <a:endParaRPr lang="fi-FI" dirty="0" smtClean="0"/>
          </a:p>
          <a:p>
            <a:r>
              <a:rPr lang="fi-FI" dirty="0" smtClean="0"/>
              <a:t>Project </a:t>
            </a:r>
            <a:r>
              <a:rPr lang="fi-FI" dirty="0" err="1" smtClean="0"/>
              <a:t>name</a:t>
            </a:r>
            <a:endParaRPr lang="fi-FI" dirty="0" smtClean="0"/>
          </a:p>
          <a:p>
            <a:r>
              <a:rPr lang="fi-FI" dirty="0" err="1" smtClean="0"/>
              <a:t>Teacher</a:t>
            </a:r>
            <a:r>
              <a:rPr lang="fi-FI" dirty="0" smtClean="0"/>
              <a:t> </a:t>
            </a:r>
            <a:r>
              <a:rPr lang="fi-FI" dirty="0" err="1" smtClean="0"/>
              <a:t>name</a:t>
            </a:r>
            <a:endParaRPr lang="fi-FI" dirty="0" smtClean="0"/>
          </a:p>
          <a:p>
            <a:r>
              <a:rPr lang="fi-FI" dirty="0" err="1" smtClean="0"/>
              <a:t>Date</a:t>
            </a:r>
            <a:endParaRPr lang="fi-FI" dirty="0" smtClean="0"/>
          </a:p>
        </p:txBody>
      </p:sp>
    </p:spTree>
    <p:extLst>
      <p:ext uri="{BB962C8B-B14F-4D97-AF65-F5344CB8AC3E}">
        <p14:creationId xmlns:p14="http://schemas.microsoft.com/office/powerpoint/2010/main" val="1980040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smtClean="0">
                <a:latin typeface="Tahoma"/>
                <a:cs typeface="Tahoma"/>
              </a:rPr>
              <a:t>How did you succeed in team work?</a:t>
            </a:r>
            <a:endParaRPr lang="en-US" dirty="0">
              <a:latin typeface="Tahoma"/>
              <a:cs typeface="Tahoma"/>
            </a:endParaRPr>
          </a:p>
        </p:txBody>
      </p:sp>
      <p:sp>
        <p:nvSpPr>
          <p:cNvPr id="10" name="Content Placeholder 9"/>
          <p:cNvSpPr>
            <a:spLocks noGrp="1"/>
          </p:cNvSpPr>
          <p:nvPr>
            <p:ph idx="1"/>
          </p:nvPr>
        </p:nvSpPr>
        <p:spPr/>
        <p:txBody>
          <a:bodyPr>
            <a:normAutofit/>
          </a:bodyPr>
          <a:lstStyle/>
          <a:p>
            <a:r>
              <a:rPr lang="en-US" dirty="0" smtClean="0">
                <a:latin typeface="Tahoma"/>
                <a:cs typeface="Tahoma"/>
              </a:rPr>
              <a:t>Every group member should add his/ her opinion in here, even in small fonts!</a:t>
            </a:r>
          </a:p>
          <a:p>
            <a:r>
              <a:rPr lang="en-US" dirty="0" smtClean="0">
                <a:latin typeface="Tahoma"/>
                <a:cs typeface="Tahoma"/>
              </a:rPr>
              <a:t>Please, explain in detail</a:t>
            </a:r>
            <a:endParaRPr lang="en-US" dirty="0" smtClean="0">
              <a:latin typeface="Tahoma"/>
              <a:cs typeface="Tahoma"/>
            </a:endParaRPr>
          </a:p>
        </p:txBody>
      </p:sp>
    </p:spTree>
    <p:extLst>
      <p:ext uri="{BB962C8B-B14F-4D97-AF65-F5344CB8AC3E}">
        <p14:creationId xmlns:p14="http://schemas.microsoft.com/office/powerpoint/2010/main" val="3301159764"/>
      </p:ext>
    </p:extLst>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Internal</a:t>
            </a:r>
            <a:r>
              <a:rPr lang="fi-FI" dirty="0" smtClean="0"/>
              <a:t> and </a:t>
            </a:r>
            <a:r>
              <a:rPr lang="fi-FI" dirty="0" err="1" smtClean="0"/>
              <a:t>external</a:t>
            </a:r>
            <a:r>
              <a:rPr lang="fi-FI" dirty="0" smtClean="0"/>
              <a:t> </a:t>
            </a:r>
            <a:r>
              <a:rPr lang="fi-FI" dirty="0" err="1" smtClean="0"/>
              <a:t>communications</a:t>
            </a:r>
            <a:endParaRPr lang="fi-FI" dirty="0"/>
          </a:p>
        </p:txBody>
      </p:sp>
      <p:sp>
        <p:nvSpPr>
          <p:cNvPr id="3" name="Sisällön paikkamerkki 2"/>
          <p:cNvSpPr>
            <a:spLocks noGrp="1"/>
          </p:cNvSpPr>
          <p:nvPr>
            <p:ph idx="1"/>
          </p:nvPr>
        </p:nvSpPr>
        <p:spPr/>
        <p:txBody>
          <a:bodyPr/>
          <a:lstStyle/>
          <a:p>
            <a:r>
              <a:rPr lang="fi-FI" dirty="0" smtClean="0"/>
              <a:t>How </a:t>
            </a:r>
            <a:r>
              <a:rPr lang="fi-FI" dirty="0" err="1" smtClean="0"/>
              <a:t>was</a:t>
            </a:r>
            <a:r>
              <a:rPr lang="fi-FI" dirty="0" smtClean="0"/>
              <a:t> </a:t>
            </a:r>
            <a:r>
              <a:rPr lang="fi-FI" dirty="0" err="1" smtClean="0"/>
              <a:t>your</a:t>
            </a:r>
            <a:r>
              <a:rPr lang="fi-FI" dirty="0" smtClean="0"/>
              <a:t> </a:t>
            </a:r>
            <a:r>
              <a:rPr lang="fi-FI" dirty="0" err="1" smtClean="0"/>
              <a:t>internal</a:t>
            </a:r>
            <a:r>
              <a:rPr lang="fi-FI" dirty="0" smtClean="0"/>
              <a:t> </a:t>
            </a:r>
            <a:r>
              <a:rPr lang="fi-FI" dirty="0" err="1" smtClean="0"/>
              <a:t>communication</a:t>
            </a:r>
            <a:endParaRPr lang="fi-FI" dirty="0" smtClean="0"/>
          </a:p>
          <a:p>
            <a:r>
              <a:rPr lang="fi-FI" dirty="0" err="1" smtClean="0"/>
              <a:t>External</a:t>
            </a:r>
            <a:r>
              <a:rPr lang="fi-FI" dirty="0" smtClean="0"/>
              <a:t> </a:t>
            </a:r>
            <a:r>
              <a:rPr lang="fi-FI" dirty="0" err="1" smtClean="0"/>
              <a:t>comms</a:t>
            </a:r>
            <a:r>
              <a:rPr lang="fi-FI" dirty="0" smtClean="0"/>
              <a:t>: </a:t>
            </a:r>
            <a:r>
              <a:rPr lang="fi-FI" dirty="0" err="1" smtClean="0"/>
              <a:t>how</a:t>
            </a:r>
            <a:r>
              <a:rPr lang="fi-FI" dirty="0" smtClean="0"/>
              <a:t>, </a:t>
            </a:r>
            <a:r>
              <a:rPr lang="fi-FI" dirty="0" err="1" smtClean="0"/>
              <a:t>what</a:t>
            </a:r>
            <a:r>
              <a:rPr lang="fi-FI" dirty="0" smtClean="0"/>
              <a:t>, </a:t>
            </a:r>
            <a:r>
              <a:rPr lang="fi-FI" dirty="0" err="1" smtClean="0"/>
              <a:t>assessment</a:t>
            </a:r>
            <a:endParaRPr lang="fi-FI" dirty="0"/>
          </a:p>
        </p:txBody>
      </p:sp>
    </p:spTree>
    <p:extLst>
      <p:ext uri="{BB962C8B-B14F-4D97-AF65-F5344CB8AC3E}">
        <p14:creationId xmlns:p14="http://schemas.microsoft.com/office/powerpoint/2010/main" val="3715868189"/>
      </p:ext>
    </p:extLst>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a:cs typeface="Tahoma"/>
              </a:rPr>
              <a:t>What did you learn?</a:t>
            </a:r>
            <a:endParaRPr lang="en-US" dirty="0">
              <a:latin typeface="Tahoma"/>
              <a:cs typeface="Tahoma"/>
            </a:endParaRPr>
          </a:p>
        </p:txBody>
      </p:sp>
      <p:sp>
        <p:nvSpPr>
          <p:cNvPr id="3" name="Content Placeholder 2"/>
          <p:cNvSpPr>
            <a:spLocks noGrp="1"/>
          </p:cNvSpPr>
          <p:nvPr>
            <p:ph idx="1"/>
          </p:nvPr>
        </p:nvSpPr>
        <p:spPr/>
        <p:txBody>
          <a:bodyPr>
            <a:normAutofit/>
          </a:bodyPr>
          <a:lstStyle/>
          <a:p>
            <a:r>
              <a:rPr lang="en-US" dirty="0" smtClean="0">
                <a:latin typeface="Tahoma"/>
                <a:cs typeface="Tahoma"/>
              </a:rPr>
              <a:t>Everybody should list here what he/she learned!</a:t>
            </a:r>
            <a:r>
              <a:rPr lang="en-US" dirty="0">
                <a:latin typeface="Tahoma"/>
                <a:cs typeface="Tahoma"/>
              </a:rPr>
              <a:t> </a:t>
            </a:r>
            <a:r>
              <a:rPr lang="en-US" dirty="0" smtClean="0">
                <a:latin typeface="Tahoma"/>
                <a:cs typeface="Tahoma"/>
              </a:rPr>
              <a:t>Small fonts are ok!</a:t>
            </a:r>
            <a:endParaRPr lang="en-US" dirty="0" smtClean="0">
              <a:latin typeface="Tahoma"/>
              <a:cs typeface="Tahoma"/>
            </a:endParaRPr>
          </a:p>
        </p:txBody>
      </p:sp>
    </p:spTree>
    <p:extLst>
      <p:ext uri="{BB962C8B-B14F-4D97-AF65-F5344CB8AC3E}">
        <p14:creationId xmlns:p14="http://schemas.microsoft.com/office/powerpoint/2010/main" val="4117709958"/>
      </p:ext>
    </p:extLst>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ahoma"/>
                <a:cs typeface="Tahoma"/>
              </a:rPr>
              <a:t>How could this learning project could be developed?</a:t>
            </a:r>
            <a:endParaRPr lang="en-US" dirty="0">
              <a:latin typeface="Tahoma"/>
              <a:cs typeface="Tahoma"/>
            </a:endParaRPr>
          </a:p>
        </p:txBody>
      </p:sp>
      <p:sp>
        <p:nvSpPr>
          <p:cNvPr id="3" name="Content Placeholder 2"/>
          <p:cNvSpPr>
            <a:spLocks noGrp="1"/>
          </p:cNvSpPr>
          <p:nvPr>
            <p:ph idx="1"/>
          </p:nvPr>
        </p:nvSpPr>
        <p:spPr>
          <a:xfrm>
            <a:off x="684213" y="2137333"/>
            <a:ext cx="7772400" cy="3948112"/>
          </a:xfrm>
        </p:spPr>
        <p:txBody>
          <a:bodyPr>
            <a:normAutofit/>
          </a:bodyPr>
          <a:lstStyle/>
          <a:p>
            <a:r>
              <a:rPr lang="en-US" dirty="0" smtClean="0">
                <a:latin typeface="Tahoma"/>
                <a:cs typeface="Tahoma"/>
              </a:rPr>
              <a:t>Please, help us make Innovation project better</a:t>
            </a:r>
            <a:endParaRPr lang="en-US" dirty="0">
              <a:latin typeface="Tahoma"/>
              <a:cs typeface="Tahoma"/>
            </a:endParaRPr>
          </a:p>
        </p:txBody>
      </p:sp>
    </p:spTree>
    <p:extLst>
      <p:ext uri="{BB962C8B-B14F-4D97-AF65-F5344CB8AC3E}">
        <p14:creationId xmlns:p14="http://schemas.microsoft.com/office/powerpoint/2010/main" val="2090743932"/>
      </p:ext>
    </p:extLst>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Work</a:t>
            </a:r>
            <a:r>
              <a:rPr lang="fi-FI" dirty="0" smtClean="0"/>
              <a:t> </a:t>
            </a:r>
            <a:r>
              <a:rPr lang="fi-FI" dirty="0" err="1" smtClean="0"/>
              <a:t>Diploma</a:t>
            </a:r>
            <a:endParaRPr lang="fi-FI" dirty="0"/>
          </a:p>
        </p:txBody>
      </p:sp>
      <p:sp>
        <p:nvSpPr>
          <p:cNvPr id="3" name="Sisällön paikkamerkki 2"/>
          <p:cNvSpPr>
            <a:spLocks noGrp="1"/>
          </p:cNvSpPr>
          <p:nvPr>
            <p:ph idx="1"/>
          </p:nvPr>
        </p:nvSpPr>
        <p:spPr/>
        <p:txBody>
          <a:bodyPr/>
          <a:lstStyle/>
          <a:p>
            <a:r>
              <a:rPr lang="fi-FI" sz="2000" dirty="0" err="1" smtClean="0"/>
              <a:t>You</a:t>
            </a:r>
            <a:r>
              <a:rPr lang="fi-FI" sz="2000" dirty="0" smtClean="0"/>
              <a:t> </a:t>
            </a:r>
            <a:r>
              <a:rPr lang="fi-FI" sz="2000" dirty="0" err="1" smtClean="0"/>
              <a:t>get</a:t>
            </a:r>
            <a:r>
              <a:rPr lang="fi-FI" sz="2000" dirty="0" smtClean="0"/>
              <a:t> a </a:t>
            </a:r>
            <a:r>
              <a:rPr lang="fi-FI" sz="2000" dirty="0" err="1" smtClean="0"/>
              <a:t>work</a:t>
            </a:r>
            <a:r>
              <a:rPr lang="fi-FI" sz="2000" dirty="0" smtClean="0"/>
              <a:t> </a:t>
            </a:r>
            <a:r>
              <a:rPr lang="fi-FI" sz="2000" dirty="0" err="1" smtClean="0"/>
              <a:t>diploma</a:t>
            </a:r>
            <a:r>
              <a:rPr lang="fi-FI" sz="2000" dirty="0" smtClean="0"/>
              <a:t>: </a:t>
            </a:r>
            <a:r>
              <a:rPr lang="fi-FI" sz="2000" dirty="0" err="1" smtClean="0"/>
              <a:t>ask</a:t>
            </a:r>
            <a:r>
              <a:rPr lang="fi-FI" sz="2000" dirty="0" smtClean="0"/>
              <a:t> </a:t>
            </a:r>
            <a:r>
              <a:rPr lang="fi-FI" sz="2000" dirty="0" err="1" smtClean="0"/>
              <a:t>from</a:t>
            </a:r>
            <a:r>
              <a:rPr lang="fi-FI" sz="2000" dirty="0" smtClean="0"/>
              <a:t> </a:t>
            </a:r>
            <a:r>
              <a:rPr lang="fi-FI" sz="2000" dirty="0" err="1" smtClean="0"/>
              <a:t>your</a:t>
            </a:r>
            <a:r>
              <a:rPr lang="fi-FI" sz="2000" dirty="0" smtClean="0"/>
              <a:t> </a:t>
            </a:r>
            <a:r>
              <a:rPr lang="fi-FI" sz="2000" dirty="0" err="1" smtClean="0"/>
              <a:t>teacher</a:t>
            </a:r>
            <a:r>
              <a:rPr lang="fi-FI" sz="2000" dirty="0" smtClean="0"/>
              <a:t>!</a:t>
            </a:r>
            <a:endParaRPr lang="fi-FI" sz="2000" dirty="0" smtClean="0"/>
          </a:p>
          <a:p>
            <a:r>
              <a:rPr lang="fi-FI" sz="2000" dirty="0" err="1" smtClean="0"/>
              <a:t>Signed</a:t>
            </a:r>
            <a:r>
              <a:rPr lang="fi-FI" sz="2000" dirty="0" smtClean="0"/>
              <a:t> </a:t>
            </a:r>
            <a:r>
              <a:rPr lang="fi-FI" sz="2000" dirty="0" err="1" smtClean="0"/>
              <a:t>by</a:t>
            </a:r>
            <a:r>
              <a:rPr lang="fi-FI" sz="2000" dirty="0" smtClean="0"/>
              <a:t> the </a:t>
            </a:r>
            <a:r>
              <a:rPr lang="fi-FI" sz="2000" dirty="0" err="1" smtClean="0"/>
              <a:t>company</a:t>
            </a:r>
            <a:r>
              <a:rPr lang="fi-FI" sz="2000" dirty="0" smtClean="0"/>
              <a:t> and Metropolia (</a:t>
            </a:r>
            <a:r>
              <a:rPr lang="fi-FI" sz="2000" dirty="0" err="1" smtClean="0"/>
              <a:t>template</a:t>
            </a:r>
            <a:r>
              <a:rPr lang="fi-FI" sz="2000" dirty="0" smtClean="0"/>
              <a:t> in </a:t>
            </a:r>
            <a:r>
              <a:rPr lang="fi-FI" sz="2000" dirty="0" err="1" smtClean="0"/>
              <a:t>wiki</a:t>
            </a:r>
            <a:r>
              <a:rPr lang="fi-FI" sz="2000" dirty="0" smtClean="0"/>
              <a:t>)</a:t>
            </a:r>
            <a:endParaRPr lang="fi-FI" sz="2000" dirty="0" smtClean="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14</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3424800691"/>
      </p:ext>
    </p:extLst>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Assessment</a:t>
            </a:r>
            <a:r>
              <a:rPr lang="fi-FI" dirty="0" smtClean="0"/>
              <a:t> </a:t>
            </a:r>
            <a:r>
              <a:rPr lang="fi-FI" dirty="0" err="1" smtClean="0"/>
              <a:t>Criteria</a:t>
            </a:r>
            <a:endParaRPr lang="fi-FI" dirty="0"/>
          </a:p>
        </p:txBody>
      </p:sp>
      <p:sp>
        <p:nvSpPr>
          <p:cNvPr id="3" name="Sisällön paikkamerkki 2"/>
          <p:cNvSpPr>
            <a:spLocks noGrp="1"/>
          </p:cNvSpPr>
          <p:nvPr>
            <p:ph idx="1"/>
          </p:nvPr>
        </p:nvSpPr>
        <p:spPr/>
        <p:txBody>
          <a:bodyPr/>
          <a:lstStyle/>
          <a:p>
            <a:r>
              <a:rPr lang="fi-FI" dirty="0" err="1" smtClean="0"/>
              <a:t>Every</a:t>
            </a:r>
            <a:r>
              <a:rPr lang="fi-FI" dirty="0" smtClean="0"/>
              <a:t> </a:t>
            </a:r>
            <a:r>
              <a:rPr lang="fi-FI" dirty="0" err="1" smtClean="0"/>
              <a:t>group</a:t>
            </a:r>
            <a:r>
              <a:rPr lang="fi-FI" dirty="0" smtClean="0"/>
              <a:t> </a:t>
            </a:r>
            <a:r>
              <a:rPr lang="fi-FI" dirty="0" err="1" smtClean="0"/>
              <a:t>member</a:t>
            </a:r>
            <a:r>
              <a:rPr lang="fi-FI" dirty="0" smtClean="0"/>
              <a:t> </a:t>
            </a:r>
            <a:r>
              <a:rPr lang="fi-FI" dirty="0" err="1" smtClean="0"/>
              <a:t>will</a:t>
            </a:r>
            <a:r>
              <a:rPr lang="fi-FI" dirty="0" smtClean="0"/>
              <a:t> </a:t>
            </a:r>
            <a:r>
              <a:rPr lang="fi-FI" dirty="0" err="1" smtClean="0"/>
              <a:t>read</a:t>
            </a:r>
            <a:r>
              <a:rPr lang="fi-FI" dirty="0" smtClean="0"/>
              <a:t> the </a:t>
            </a:r>
            <a:r>
              <a:rPr lang="fi-FI" dirty="0" err="1" smtClean="0"/>
              <a:t>assessment</a:t>
            </a:r>
            <a:r>
              <a:rPr lang="fi-FI" dirty="0" smtClean="0"/>
              <a:t> </a:t>
            </a:r>
            <a:r>
              <a:rPr lang="fi-FI" dirty="0" err="1" smtClean="0"/>
              <a:t>criteria</a:t>
            </a:r>
            <a:r>
              <a:rPr lang="fi-FI" dirty="0" smtClean="0"/>
              <a:t> (</a:t>
            </a:r>
            <a:r>
              <a:rPr lang="fi-FI" dirty="0" err="1" smtClean="0"/>
              <a:t>next</a:t>
            </a:r>
            <a:r>
              <a:rPr lang="fi-FI" dirty="0" smtClean="0"/>
              <a:t> </a:t>
            </a:r>
            <a:r>
              <a:rPr lang="fi-FI" dirty="0" err="1" smtClean="0"/>
              <a:t>slide</a:t>
            </a:r>
            <a:r>
              <a:rPr lang="fi-FI" dirty="0" smtClean="0"/>
              <a:t>) and </a:t>
            </a:r>
            <a:r>
              <a:rPr lang="fi-FI" dirty="0" err="1" smtClean="0"/>
              <a:t>answer</a:t>
            </a:r>
            <a:r>
              <a:rPr lang="fi-FI" dirty="0" smtClean="0"/>
              <a:t> </a:t>
            </a:r>
            <a:r>
              <a:rPr lang="fi-FI" dirty="0" err="1" smtClean="0"/>
              <a:t>here</a:t>
            </a:r>
            <a:r>
              <a:rPr lang="fi-FI" dirty="0" smtClean="0"/>
              <a:t>: </a:t>
            </a:r>
            <a:r>
              <a:rPr lang="fi-FI" dirty="0" err="1" smtClean="0"/>
              <a:t>how</a:t>
            </a:r>
            <a:r>
              <a:rPr lang="fi-FI" dirty="0" smtClean="0"/>
              <a:t> </a:t>
            </a:r>
            <a:r>
              <a:rPr lang="fi-FI" dirty="0" err="1" smtClean="0"/>
              <a:t>did</a:t>
            </a:r>
            <a:r>
              <a:rPr lang="fi-FI" dirty="0" smtClean="0"/>
              <a:t> I </a:t>
            </a:r>
            <a:r>
              <a:rPr lang="fi-FI" dirty="0" err="1" smtClean="0"/>
              <a:t>succeed</a:t>
            </a:r>
            <a:r>
              <a:rPr lang="fi-FI" dirty="0" smtClean="0"/>
              <a:t>?</a:t>
            </a:r>
          </a:p>
          <a:p>
            <a:r>
              <a:rPr lang="fi-FI" dirty="0" smtClean="0"/>
              <a:t>Mark </a:t>
            </a:r>
            <a:r>
              <a:rPr lang="fi-FI" dirty="0" err="1" smtClean="0"/>
              <a:t>your</a:t>
            </a:r>
            <a:r>
              <a:rPr lang="fi-FI" dirty="0" smtClean="0"/>
              <a:t> </a:t>
            </a:r>
            <a:r>
              <a:rPr lang="fi-FI" dirty="0" err="1" smtClean="0"/>
              <a:t>name</a:t>
            </a:r>
            <a:r>
              <a:rPr lang="fi-FI" dirty="0" smtClean="0"/>
              <a:t> in (1-5) in the </a:t>
            </a:r>
            <a:r>
              <a:rPr lang="fi-FI" dirty="0" err="1" smtClean="0"/>
              <a:t>right</a:t>
            </a:r>
            <a:r>
              <a:rPr lang="fi-FI" dirty="0" smtClean="0"/>
              <a:t> </a:t>
            </a:r>
            <a:r>
              <a:rPr lang="fi-FI" dirty="0" err="1" smtClean="0"/>
              <a:t>row</a:t>
            </a:r>
            <a:endParaRPr lang="fi-FI" dirty="0" smtClean="0"/>
          </a:p>
          <a:p>
            <a:endParaRPr lang="fi-FI"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15884025"/>
      </p:ext>
    </p:extLst>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b="1" dirty="0"/>
              <a:t>Assessment criteria</a:t>
            </a:r>
            <a:r>
              <a:rPr lang="en-US" dirty="0"/>
              <a:t/>
            </a:r>
            <a:br>
              <a:rPr lang="en-US" dirty="0"/>
            </a:br>
            <a:endParaRPr lang="fi-FI"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16</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
        <p:nvSpPr>
          <p:cNvPr id="8" name="Sisällön paikkamerkki 7"/>
          <p:cNvSpPr>
            <a:spLocks noGrp="1"/>
          </p:cNvSpPr>
          <p:nvPr>
            <p:ph idx="1"/>
          </p:nvPr>
        </p:nvSpPr>
        <p:spPr/>
        <p:txBody>
          <a:bodyPr/>
          <a:lstStyle/>
          <a:p>
            <a:pPr marL="0" indent="0" fontAlgn="t">
              <a:buNone/>
            </a:pPr>
            <a:r>
              <a:rPr lang="en-US" sz="1200" b="1" dirty="0" smtClean="0"/>
              <a:t>Satisfactory</a:t>
            </a:r>
            <a:endParaRPr lang="en-US" sz="1200" dirty="0"/>
          </a:p>
          <a:p>
            <a:pPr marL="0" indent="0" fontAlgn="t">
              <a:buNone/>
            </a:pPr>
            <a:r>
              <a:rPr lang="en-US" sz="1200" dirty="0"/>
              <a:t>The student knows principles of project and network-based work. The student recognizes his/her own project- and network-based work competences. The student uses co-operation and communication skills in cooperative development </a:t>
            </a:r>
            <a:r>
              <a:rPr lang="en-US" sz="1200" dirty="0" err="1"/>
              <a:t>process´and</a:t>
            </a:r>
            <a:r>
              <a:rPr lang="en-US" sz="1200" dirty="0"/>
              <a:t> decision making. The student can develop together with other actors solutions and modes of operation to meet the multi-faceted needs of the residents of the Helsinki metropolitan area.</a:t>
            </a:r>
          </a:p>
          <a:p>
            <a:pPr marL="0" indent="0" fontAlgn="t">
              <a:buNone/>
            </a:pPr>
            <a:r>
              <a:rPr lang="en-US" sz="1200" b="1" dirty="0"/>
              <a:t>Good</a:t>
            </a:r>
            <a:endParaRPr lang="en-US" sz="1200" dirty="0"/>
          </a:p>
          <a:p>
            <a:pPr marL="0" indent="0" fontAlgn="t">
              <a:buNone/>
            </a:pPr>
            <a:r>
              <a:rPr lang="en-US" sz="1200" dirty="0"/>
              <a:t>The student uses principles of project and network-based work in regional, national or international development oriented work. The student can use co-operation and communication skills in cooperative development process and decision making. The student generates cooperative negotiation culture with other actors in the field.</a:t>
            </a:r>
          </a:p>
          <a:p>
            <a:pPr marL="0" indent="0" fontAlgn="t">
              <a:buNone/>
            </a:pPr>
            <a:r>
              <a:rPr lang="en-US" sz="1200" b="1" dirty="0"/>
              <a:t>Excellent</a:t>
            </a:r>
            <a:endParaRPr lang="en-US" sz="1200" dirty="0"/>
          </a:p>
          <a:p>
            <a:pPr marL="0" indent="0" fontAlgn="t">
              <a:buNone/>
            </a:pPr>
            <a:r>
              <a:rPr lang="en-US" sz="1200" dirty="0"/>
              <a:t>The student's ability to use principles of project and network-based work in regional, national or international development oriented work is on a high level. The student is able to analyze and develop his/her co-operation and communication skills in cooperative development process and decision making. The student understands cooperative negotiation culture and generates it with other actors in the field. The student is able to analyze and develop his/her professional competence and puts it in service of multi-professional work. The student develops together with other actors practical, creative and innovative solution, modes of operation or services to meet the multi-faceted needs of the residents of the Helsinki metropolitan area.</a:t>
            </a:r>
          </a:p>
          <a:p>
            <a:pPr marL="0" indent="0">
              <a:buNone/>
            </a:pPr>
            <a:endParaRPr lang="fi-FI" sz="1200" dirty="0"/>
          </a:p>
        </p:txBody>
      </p:sp>
    </p:spTree>
    <p:extLst>
      <p:ext uri="{BB962C8B-B14F-4D97-AF65-F5344CB8AC3E}">
        <p14:creationId xmlns:p14="http://schemas.microsoft.com/office/powerpoint/2010/main" val="3752107193"/>
      </p:ext>
    </p:extLst>
  </p:cSld>
  <p:clrMapOvr>
    <a:masterClrMapping/>
  </p:clrMapOvr>
  <p:transition>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Please</a:t>
            </a:r>
            <a:r>
              <a:rPr lang="fi-FI" dirty="0" smtClean="0"/>
              <a:t>, </a:t>
            </a:r>
            <a:r>
              <a:rPr lang="fi-FI" dirty="0" err="1" smtClean="0"/>
              <a:t>make</a:t>
            </a:r>
            <a:r>
              <a:rPr lang="fi-FI" dirty="0" smtClean="0"/>
              <a:t> an </a:t>
            </a:r>
            <a:r>
              <a:rPr lang="fi-FI" dirty="0" err="1" smtClean="0"/>
              <a:t>abstract</a:t>
            </a:r>
            <a:r>
              <a:rPr lang="fi-FI" dirty="0" smtClean="0"/>
              <a:t> </a:t>
            </a:r>
            <a:r>
              <a:rPr lang="fi-FI" dirty="0" err="1" smtClean="0"/>
              <a:t>template</a:t>
            </a:r>
            <a:r>
              <a:rPr lang="fi-FI" dirty="0" smtClean="0"/>
              <a:t> of </a:t>
            </a:r>
            <a:r>
              <a:rPr lang="fi-FI" dirty="0" err="1" smtClean="0"/>
              <a:t>your</a:t>
            </a:r>
            <a:r>
              <a:rPr lang="fi-FI" dirty="0" smtClean="0"/>
              <a:t> </a:t>
            </a:r>
            <a:r>
              <a:rPr lang="fi-FI" dirty="0" err="1" smtClean="0"/>
              <a:t>project</a:t>
            </a:r>
            <a:r>
              <a:rPr lang="fi-FI" dirty="0" smtClean="0"/>
              <a:t>!! </a:t>
            </a:r>
            <a:endParaRPr lang="fi-FI" dirty="0"/>
          </a:p>
        </p:txBody>
      </p:sp>
      <p:sp>
        <p:nvSpPr>
          <p:cNvPr id="3" name="Sisällön paikkamerkki 2"/>
          <p:cNvSpPr>
            <a:spLocks noGrp="1"/>
          </p:cNvSpPr>
          <p:nvPr>
            <p:ph idx="1"/>
          </p:nvPr>
        </p:nvSpPr>
        <p:spPr>
          <a:xfrm>
            <a:off x="684213" y="1852551"/>
            <a:ext cx="7772400" cy="3532250"/>
          </a:xfrm>
        </p:spPr>
        <p:txBody>
          <a:bodyPr/>
          <a:lstStyle/>
          <a:p>
            <a:r>
              <a:rPr lang="fi-FI" dirty="0" smtClean="0"/>
              <a:t>Metropolia </a:t>
            </a:r>
            <a:r>
              <a:rPr lang="fi-FI" dirty="0" err="1" smtClean="0"/>
              <a:t>will</a:t>
            </a:r>
            <a:r>
              <a:rPr lang="fi-FI" dirty="0" smtClean="0"/>
              <a:t> </a:t>
            </a:r>
            <a:r>
              <a:rPr lang="fi-FI" dirty="0" err="1" smtClean="0"/>
              <a:t>collect</a:t>
            </a:r>
            <a:r>
              <a:rPr lang="fi-FI" dirty="0" smtClean="0"/>
              <a:t> </a:t>
            </a:r>
            <a:r>
              <a:rPr lang="fi-FI" dirty="0" err="1" smtClean="0"/>
              <a:t>one</a:t>
            </a:r>
            <a:r>
              <a:rPr lang="fi-FI" dirty="0" smtClean="0"/>
              <a:t> </a:t>
            </a:r>
            <a:r>
              <a:rPr lang="fi-FI" dirty="0" err="1" smtClean="0"/>
              <a:t>slide</a:t>
            </a:r>
            <a:r>
              <a:rPr lang="fi-FI" dirty="0" smtClean="0"/>
              <a:t>/ </a:t>
            </a:r>
            <a:r>
              <a:rPr lang="fi-FI" dirty="0" err="1" smtClean="0"/>
              <a:t>project</a:t>
            </a:r>
            <a:r>
              <a:rPr lang="fi-FI" dirty="0" smtClean="0"/>
              <a:t> for Metropolia </a:t>
            </a:r>
            <a:r>
              <a:rPr lang="fi-FI" dirty="0" err="1" smtClean="0"/>
              <a:t>Comm</a:t>
            </a:r>
            <a:r>
              <a:rPr lang="fi-FI" dirty="0" smtClean="0"/>
              <a:t> </a:t>
            </a:r>
            <a:r>
              <a:rPr lang="fi-FI" dirty="0" err="1" smtClean="0"/>
              <a:t>department</a:t>
            </a:r>
            <a:r>
              <a:rPr lang="fi-FI" dirty="0" smtClean="0"/>
              <a:t> and for management</a:t>
            </a:r>
          </a:p>
          <a:p>
            <a:r>
              <a:rPr lang="fi-FI" dirty="0" smtClean="0"/>
              <a:t>For </a:t>
            </a:r>
            <a:r>
              <a:rPr lang="fi-FI" dirty="0" err="1" smtClean="0"/>
              <a:t>external</a:t>
            </a:r>
            <a:r>
              <a:rPr lang="fi-FI" dirty="0" smtClean="0"/>
              <a:t> </a:t>
            </a:r>
            <a:r>
              <a:rPr lang="fi-FI" dirty="0" err="1" smtClean="0"/>
              <a:t>comms</a:t>
            </a:r>
            <a:endParaRPr lang="fi-FI" dirty="0" smtClean="0"/>
          </a:p>
          <a:p>
            <a:endParaRPr lang="fi-FI" dirty="0" smtClean="0"/>
          </a:p>
          <a:p>
            <a:r>
              <a:rPr lang="fi-FI" dirty="0" smtClean="0"/>
              <a:t>&gt;&gt; </a:t>
            </a:r>
            <a:r>
              <a:rPr lang="fi-FI" dirty="0" err="1" smtClean="0"/>
              <a:t>See</a:t>
            </a:r>
            <a:r>
              <a:rPr lang="fi-FI" dirty="0" smtClean="0"/>
              <a:t> </a:t>
            </a:r>
            <a:r>
              <a:rPr lang="fi-FI" dirty="0" err="1" smtClean="0"/>
              <a:t>next</a:t>
            </a:r>
            <a:r>
              <a:rPr lang="fi-FI" dirty="0" smtClean="0"/>
              <a:t> </a:t>
            </a:r>
            <a:r>
              <a:rPr lang="fi-FI" dirty="0" err="1" smtClean="0"/>
              <a:t>slide</a:t>
            </a:r>
            <a:r>
              <a:rPr lang="fi-FI" dirty="0" smtClean="0"/>
              <a:t> </a:t>
            </a:r>
            <a:r>
              <a:rPr lang="fi-FI" dirty="0" err="1" smtClean="0"/>
              <a:t>template</a:t>
            </a:r>
            <a:r>
              <a:rPr lang="fi-FI" dirty="0" smtClean="0"/>
              <a:t>!</a:t>
            </a:r>
            <a:endParaRPr lang="fi-FI"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17</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752019183"/>
      </p:ext>
    </p:extLst>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mages.apple.com/euro/support/products/images/ipad-her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283" y="58737"/>
            <a:ext cx="3360717" cy="194236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i-FI" b="1" dirty="0" err="1" smtClean="0">
                <a:cs typeface="Tahoma" pitchFamily="34" charset="0"/>
              </a:rPr>
              <a:t>Your</a:t>
            </a:r>
            <a:r>
              <a:rPr lang="fi-FI" b="1" dirty="0" smtClean="0">
                <a:cs typeface="Tahoma" pitchFamily="34" charset="0"/>
              </a:rPr>
              <a:t> </a:t>
            </a:r>
            <a:r>
              <a:rPr lang="fi-FI" b="1" dirty="0" err="1" smtClean="0">
                <a:cs typeface="Tahoma" pitchFamily="34" charset="0"/>
              </a:rPr>
              <a:t>teams</a:t>
            </a:r>
            <a:r>
              <a:rPr lang="fi-FI" b="1" dirty="0" smtClean="0">
                <a:cs typeface="Tahoma" pitchFamily="34" charset="0"/>
              </a:rPr>
              <a:t> </a:t>
            </a:r>
            <a:r>
              <a:rPr lang="fi-FI" b="1" dirty="0" err="1" smtClean="0">
                <a:cs typeface="Tahoma" pitchFamily="34" charset="0"/>
              </a:rPr>
              <a:t>end</a:t>
            </a:r>
            <a:r>
              <a:rPr lang="fi-FI" b="1" dirty="0" smtClean="0">
                <a:cs typeface="Tahoma" pitchFamily="34" charset="0"/>
              </a:rPr>
              <a:t> </a:t>
            </a:r>
            <a:r>
              <a:rPr lang="fi-FI" b="1" dirty="0" err="1" smtClean="0">
                <a:cs typeface="Tahoma" pitchFamily="34" charset="0"/>
              </a:rPr>
              <a:t>result</a:t>
            </a:r>
            <a:endParaRPr lang="fi-FI" dirty="0"/>
          </a:p>
        </p:txBody>
      </p:sp>
      <p:sp>
        <p:nvSpPr>
          <p:cNvPr id="3" name="Content Placeholder 2"/>
          <p:cNvSpPr>
            <a:spLocks noGrp="1"/>
          </p:cNvSpPr>
          <p:nvPr>
            <p:ph idx="1"/>
          </p:nvPr>
        </p:nvSpPr>
        <p:spPr>
          <a:xfrm>
            <a:off x="547111" y="2001106"/>
            <a:ext cx="7772400" cy="3948112"/>
          </a:xfrm>
        </p:spPr>
        <p:txBody>
          <a:bodyPr/>
          <a:lstStyle/>
          <a:p>
            <a:pPr>
              <a:defRPr/>
            </a:pPr>
            <a:r>
              <a:rPr lang="fi-FI" sz="1800" dirty="0" err="1" smtClean="0">
                <a:cs typeface="Tahoma" pitchFamily="34" charset="0"/>
              </a:rPr>
              <a:t>Your</a:t>
            </a:r>
            <a:r>
              <a:rPr lang="fi-FI" sz="1800" dirty="0" smtClean="0">
                <a:cs typeface="Tahoma" pitchFamily="34" charset="0"/>
              </a:rPr>
              <a:t> </a:t>
            </a:r>
            <a:r>
              <a:rPr lang="fi-FI" sz="1800" dirty="0" err="1" smtClean="0">
                <a:cs typeface="Tahoma" pitchFamily="34" charset="0"/>
              </a:rPr>
              <a:t>challenge</a:t>
            </a:r>
            <a:r>
              <a:rPr lang="fi-FI" sz="1800" dirty="0" smtClean="0">
                <a:cs typeface="Tahoma" pitchFamily="34" charset="0"/>
              </a:rPr>
              <a:t>: xxxx? </a:t>
            </a:r>
            <a:r>
              <a:rPr lang="fi-FI" sz="1800" dirty="0" err="1" smtClean="0">
                <a:cs typeface="Tahoma" pitchFamily="34" charset="0"/>
              </a:rPr>
              <a:t>Please</a:t>
            </a:r>
            <a:r>
              <a:rPr lang="fi-FI" sz="1800" dirty="0" smtClean="0">
                <a:cs typeface="Tahoma" pitchFamily="34" charset="0"/>
              </a:rPr>
              <a:t>, </a:t>
            </a:r>
            <a:r>
              <a:rPr lang="fi-FI" sz="1800" dirty="0" err="1" smtClean="0">
                <a:cs typeface="Tahoma" pitchFamily="34" charset="0"/>
              </a:rPr>
              <a:t>formulate</a:t>
            </a:r>
            <a:r>
              <a:rPr lang="fi-FI" sz="1800" dirty="0" smtClean="0">
                <a:cs typeface="Tahoma" pitchFamily="34" charset="0"/>
              </a:rPr>
              <a:t> the </a:t>
            </a:r>
            <a:r>
              <a:rPr lang="fi-FI" sz="1800" dirty="0" err="1" smtClean="0">
                <a:cs typeface="Tahoma" pitchFamily="34" charset="0"/>
              </a:rPr>
              <a:t>challenge</a:t>
            </a:r>
            <a:r>
              <a:rPr lang="fi-FI" sz="1800" dirty="0" smtClean="0">
                <a:cs typeface="Tahoma" pitchFamily="34" charset="0"/>
              </a:rPr>
              <a:t> to a </a:t>
            </a:r>
            <a:r>
              <a:rPr lang="fi-FI" sz="1800" dirty="0" err="1" smtClean="0">
                <a:cs typeface="Tahoma" pitchFamily="34" charset="0"/>
              </a:rPr>
              <a:t>question</a:t>
            </a:r>
            <a:endParaRPr lang="fi-FI" sz="1800" dirty="0" smtClean="0">
              <a:cs typeface="Tahoma" pitchFamily="34" charset="0"/>
            </a:endParaRPr>
          </a:p>
          <a:p>
            <a:pPr>
              <a:defRPr/>
            </a:pPr>
            <a:r>
              <a:rPr lang="fi-FI" sz="1800" dirty="0" err="1" smtClean="0"/>
              <a:t>Result</a:t>
            </a:r>
            <a:r>
              <a:rPr lang="fi-FI" sz="1800" dirty="0" smtClean="0"/>
              <a:t>: </a:t>
            </a:r>
          </a:p>
          <a:p>
            <a:pPr>
              <a:defRPr/>
            </a:pPr>
            <a:r>
              <a:rPr lang="fi-FI" sz="1800" dirty="0" err="1" smtClean="0"/>
              <a:t>Description</a:t>
            </a:r>
            <a:r>
              <a:rPr lang="fi-FI" sz="1800" dirty="0" smtClean="0"/>
              <a:t>:</a:t>
            </a:r>
            <a:endParaRPr lang="fi-FI" sz="1800" dirty="0" smtClean="0"/>
          </a:p>
          <a:p>
            <a:pPr>
              <a:defRPr/>
            </a:pPr>
            <a:r>
              <a:rPr lang="fi-FI" sz="1800" dirty="0" err="1" smtClean="0"/>
              <a:t>Work</a:t>
            </a:r>
            <a:r>
              <a:rPr lang="fi-FI" sz="1800" dirty="0" smtClean="0"/>
              <a:t> life </a:t>
            </a:r>
            <a:r>
              <a:rPr lang="fi-FI" sz="1800" dirty="0" err="1" smtClean="0"/>
              <a:t>companion</a:t>
            </a:r>
            <a:r>
              <a:rPr lang="fi-FI" sz="1800" dirty="0" smtClean="0"/>
              <a:t>/ Company:</a:t>
            </a:r>
            <a:endParaRPr lang="fi-FI" sz="1800" dirty="0"/>
          </a:p>
          <a:p>
            <a:pPr>
              <a:defRPr/>
            </a:pPr>
            <a:r>
              <a:rPr lang="fi-FI" sz="1800" dirty="0" smtClean="0">
                <a:cs typeface="Tahoma" pitchFamily="34" charset="0"/>
              </a:rPr>
              <a:t>Project </a:t>
            </a:r>
            <a:r>
              <a:rPr lang="fi-FI" sz="1800" dirty="0" err="1" smtClean="0">
                <a:cs typeface="Tahoma" pitchFamily="34" charset="0"/>
              </a:rPr>
              <a:t>team</a:t>
            </a:r>
            <a:r>
              <a:rPr lang="fi-FI" sz="1800" dirty="0" smtClean="0">
                <a:cs typeface="Tahoma" pitchFamily="34" charset="0"/>
              </a:rPr>
              <a:t> </a:t>
            </a:r>
            <a:r>
              <a:rPr lang="fi-FI" sz="1800" dirty="0" err="1" smtClean="0">
                <a:cs typeface="Tahoma" pitchFamily="34" charset="0"/>
              </a:rPr>
              <a:t>members</a:t>
            </a:r>
            <a:r>
              <a:rPr lang="fi-FI" sz="1800" dirty="0" smtClean="0">
                <a:cs typeface="Tahoma" pitchFamily="34" charset="0"/>
              </a:rPr>
              <a:t> and </a:t>
            </a:r>
            <a:r>
              <a:rPr lang="fi-FI" sz="1800" dirty="0" err="1" smtClean="0">
                <a:cs typeface="Tahoma" pitchFamily="34" charset="0"/>
              </a:rPr>
              <a:t>diciplines</a:t>
            </a:r>
            <a:endParaRPr lang="fi-FI" sz="1800" dirty="0" smtClean="0">
              <a:cs typeface="Tahoma" pitchFamily="34" charset="0"/>
            </a:endParaRPr>
          </a:p>
          <a:p>
            <a:pPr>
              <a:defRPr/>
            </a:pPr>
            <a:r>
              <a:rPr lang="fi-FI" sz="1800" dirty="0" err="1" smtClean="0">
                <a:cs typeface="Tahoma" pitchFamily="34" charset="0"/>
              </a:rPr>
              <a:t>Links</a:t>
            </a:r>
            <a:r>
              <a:rPr lang="fi-FI" sz="1800" dirty="0" smtClean="0">
                <a:cs typeface="Tahoma" pitchFamily="34" charset="0"/>
              </a:rPr>
              <a:t> to </a:t>
            </a:r>
            <a:r>
              <a:rPr lang="fi-FI" sz="1800" dirty="0" err="1" smtClean="0">
                <a:cs typeface="Tahoma" pitchFamily="34" charset="0"/>
              </a:rPr>
              <a:t>further</a:t>
            </a:r>
            <a:r>
              <a:rPr lang="fi-FI" sz="1800" dirty="0" smtClean="0">
                <a:cs typeface="Tahoma" pitchFamily="34" charset="0"/>
              </a:rPr>
              <a:t> </a:t>
            </a:r>
            <a:r>
              <a:rPr lang="fi-FI" sz="1800" dirty="0" err="1" smtClean="0">
                <a:cs typeface="Tahoma" pitchFamily="34" charset="0"/>
              </a:rPr>
              <a:t>information</a:t>
            </a:r>
            <a:endParaRPr lang="fi-FI" sz="1800" dirty="0" smtClean="0">
              <a:cs typeface="Tahoma" pitchFamily="34" charset="0"/>
            </a:endParaRPr>
          </a:p>
          <a:p>
            <a:pPr>
              <a:defRPr/>
            </a:pPr>
            <a:r>
              <a:rPr lang="fi-FI" sz="1800" dirty="0" err="1" smtClean="0">
                <a:cs typeface="Tahoma" pitchFamily="34" charset="0"/>
              </a:rPr>
              <a:t>Teacher</a:t>
            </a:r>
            <a:r>
              <a:rPr lang="fi-FI" sz="1800" dirty="0" smtClean="0">
                <a:cs typeface="Tahoma" pitchFamily="34" charset="0"/>
              </a:rPr>
              <a:t>:</a:t>
            </a:r>
            <a:endParaRPr lang="fi-FI" sz="1800" dirty="0" smtClean="0">
              <a:cs typeface="Tahoma" pitchFamily="34" charset="0"/>
            </a:endParaRPr>
          </a:p>
          <a:p>
            <a:pPr>
              <a:defRPr/>
            </a:pPr>
            <a:r>
              <a:rPr lang="fi-FI" sz="1800" dirty="0" err="1" smtClean="0">
                <a:cs typeface="Tahoma" pitchFamily="34" charset="0"/>
              </a:rPr>
              <a:t>Further</a:t>
            </a:r>
            <a:r>
              <a:rPr lang="fi-FI" sz="1800" dirty="0" smtClean="0">
                <a:cs typeface="Tahoma" pitchFamily="34" charset="0"/>
              </a:rPr>
              <a:t> </a:t>
            </a:r>
            <a:r>
              <a:rPr lang="fi-FI" sz="1800" dirty="0" err="1" smtClean="0">
                <a:cs typeface="Tahoma" pitchFamily="34" charset="0"/>
              </a:rPr>
              <a:t>information</a:t>
            </a:r>
            <a:r>
              <a:rPr lang="fi-FI" sz="1800" dirty="0" smtClean="0">
                <a:cs typeface="Tahoma" pitchFamily="34" charset="0"/>
              </a:rPr>
              <a:t> </a:t>
            </a:r>
            <a:r>
              <a:rPr lang="fi-FI" sz="1800" dirty="0" err="1" smtClean="0">
                <a:cs typeface="Tahoma" pitchFamily="34" charset="0"/>
              </a:rPr>
              <a:t>from</a:t>
            </a:r>
            <a:r>
              <a:rPr lang="fi-FI" sz="1800" dirty="0" smtClean="0">
                <a:cs typeface="Tahoma" pitchFamily="34" charset="0"/>
              </a:rPr>
              <a:t>: xx (</a:t>
            </a:r>
            <a:r>
              <a:rPr lang="fi-FI" sz="1800" dirty="0" err="1" smtClean="0">
                <a:cs typeface="Tahoma" pitchFamily="34" charset="0"/>
              </a:rPr>
              <a:t>email</a:t>
            </a:r>
            <a:r>
              <a:rPr lang="fi-FI" sz="1800" dirty="0" smtClean="0">
                <a:cs typeface="Tahoma" pitchFamily="34" charset="0"/>
              </a:rPr>
              <a:t> </a:t>
            </a:r>
            <a:r>
              <a:rPr lang="fi-FI" sz="1800" dirty="0" err="1" smtClean="0">
                <a:cs typeface="Tahoma" pitchFamily="34" charset="0"/>
              </a:rPr>
              <a:t>address</a:t>
            </a:r>
            <a:r>
              <a:rPr lang="fi-FI" sz="1800" dirty="0" smtClean="0">
                <a:cs typeface="Tahoma" pitchFamily="34" charset="0"/>
              </a:rPr>
              <a:t>)</a:t>
            </a:r>
            <a:endParaRPr lang="fi-FI" sz="1800" dirty="0" smtClean="0"/>
          </a:p>
          <a:p>
            <a:pPr marL="0" indent="0">
              <a:buNone/>
              <a:defRPr/>
            </a:pPr>
            <a:endParaRPr lang="fi-FI" sz="1800" dirty="0" smtClean="0">
              <a:cs typeface="Tahoma" pitchFamily="34" charset="0"/>
            </a:endParaRPr>
          </a:p>
          <a:p>
            <a:pPr eaLnBrk="1" hangingPunct="1">
              <a:defRPr/>
            </a:pPr>
            <a:endParaRPr lang="fi-FI" sz="1600" dirty="0">
              <a:cs typeface="Tahoma" pitchFamily="34" charset="0"/>
            </a:endParaRPr>
          </a:p>
          <a:p>
            <a:endParaRPr lang="fi-FI" sz="1600" dirty="0"/>
          </a:p>
        </p:txBody>
      </p:sp>
      <p:sp>
        <p:nvSpPr>
          <p:cNvPr id="6" name="Footer Placeholder 5"/>
          <p:cNvSpPr>
            <a:spLocks noGrp="1"/>
          </p:cNvSpPr>
          <p:nvPr>
            <p:ph type="ftr" sz="quarter" idx="10"/>
          </p:nvPr>
        </p:nvSpPr>
        <p:spPr/>
        <p:txBody>
          <a:bodyPr/>
          <a:lstStyle/>
          <a:p>
            <a:pPr>
              <a:defRPr/>
            </a:pPr>
            <a:r>
              <a:rPr lang="fi-FI" dirty="0"/>
              <a:t>Kalvosarjan tekijän nimi</a:t>
            </a:r>
          </a:p>
        </p:txBody>
      </p:sp>
      <p:pic>
        <p:nvPicPr>
          <p:cNvPr id="1028" name="Picture 4" descr="http://www.metropolia.fi/uploads/pics/nuottiavain_01.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9387" y="105126"/>
            <a:ext cx="100012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inspiraatio.mediaparkki.com/wp-content/uploads/2013/02/cd2-logo-milla-moilanen-230x300.pn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19511" y="105126"/>
            <a:ext cx="766762" cy="1000125"/>
          </a:xfrm>
          <a:prstGeom prst="rect">
            <a:avLst/>
          </a:prstGeom>
          <a:noFill/>
          <a:extLst>
            <a:ext uri="{909E8E84-426E-40DD-AFC4-6F175D3DCCD1}">
              <a14:hiddenFill xmlns:a14="http://schemas.microsoft.com/office/drawing/2010/main">
                <a:solidFill>
                  <a:srgbClr val="FFFFFF"/>
                </a:solidFill>
              </a14:hiddenFill>
            </a:ext>
          </a:extLst>
        </p:spPr>
      </p:pic>
      <p:sp>
        <p:nvSpPr>
          <p:cNvPr id="4" name="Tekstiruutu 3"/>
          <p:cNvSpPr txBox="1"/>
          <p:nvPr/>
        </p:nvSpPr>
        <p:spPr>
          <a:xfrm>
            <a:off x="6721434" y="1270660"/>
            <a:ext cx="1813573" cy="461665"/>
          </a:xfrm>
          <a:prstGeom prst="rect">
            <a:avLst/>
          </a:prstGeom>
          <a:noFill/>
        </p:spPr>
        <p:txBody>
          <a:bodyPr wrap="none" rtlCol="0">
            <a:spAutoFit/>
          </a:bodyPr>
          <a:lstStyle/>
          <a:p>
            <a:r>
              <a:rPr lang="fi-FI" dirty="0" smtClean="0">
                <a:solidFill>
                  <a:schemeClr val="bg1"/>
                </a:solidFill>
              </a:rPr>
              <a:t>Picture </a:t>
            </a:r>
            <a:r>
              <a:rPr lang="fi-FI" dirty="0" err="1" smtClean="0">
                <a:solidFill>
                  <a:schemeClr val="bg1"/>
                </a:solidFill>
              </a:rPr>
              <a:t>here</a:t>
            </a:r>
            <a:endParaRPr lang="fi-FI" dirty="0">
              <a:solidFill>
                <a:schemeClr val="bg1"/>
              </a:solidFill>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19</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709550" y="1144773"/>
            <a:ext cx="7772400" cy="1470025"/>
          </a:xfrm>
        </p:spPr>
        <p:txBody>
          <a:bodyPr/>
          <a:lstStyle/>
          <a:p>
            <a:r>
              <a:rPr lang="fi-FI" dirty="0" smtClean="0"/>
              <a:t>In </a:t>
            </a:r>
            <a:r>
              <a:rPr lang="fi-FI" dirty="0" err="1" smtClean="0"/>
              <a:t>this</a:t>
            </a:r>
            <a:r>
              <a:rPr lang="fi-FI" dirty="0" smtClean="0"/>
              <a:t> </a:t>
            </a:r>
            <a:r>
              <a:rPr lang="fi-FI" dirty="0" err="1" smtClean="0"/>
              <a:t>slideset</a:t>
            </a:r>
            <a:r>
              <a:rPr lang="fi-FI" dirty="0" smtClean="0"/>
              <a:t> </a:t>
            </a:r>
            <a:r>
              <a:rPr lang="fi-FI" dirty="0" err="1" smtClean="0"/>
              <a:t>you</a:t>
            </a:r>
            <a:r>
              <a:rPr lang="fi-FI" dirty="0" smtClean="0"/>
              <a:t> </a:t>
            </a:r>
            <a:r>
              <a:rPr lang="fi-FI" dirty="0" err="1" smtClean="0"/>
              <a:t>explane</a:t>
            </a:r>
            <a:r>
              <a:rPr lang="fi-FI" dirty="0" smtClean="0"/>
              <a:t> </a:t>
            </a:r>
            <a:r>
              <a:rPr lang="fi-FI" dirty="0" err="1" smtClean="0"/>
              <a:t>your</a:t>
            </a:r>
            <a:r>
              <a:rPr lang="fi-FI" dirty="0" smtClean="0"/>
              <a:t> </a:t>
            </a:r>
            <a:r>
              <a:rPr lang="fi-FI" dirty="0" err="1" smtClean="0"/>
              <a:t>innovation</a:t>
            </a:r>
            <a:r>
              <a:rPr lang="fi-FI" dirty="0" smtClean="0"/>
              <a:t> and the </a:t>
            </a:r>
            <a:r>
              <a:rPr lang="fi-FI" dirty="0" err="1" smtClean="0"/>
              <a:t>project</a:t>
            </a:r>
            <a:r>
              <a:rPr lang="fi-FI" dirty="0" smtClean="0"/>
              <a:t>. </a:t>
            </a:r>
            <a:r>
              <a:rPr lang="fi-FI" dirty="0" err="1" smtClean="0"/>
              <a:t>You</a:t>
            </a:r>
            <a:r>
              <a:rPr lang="fi-FI" dirty="0" smtClean="0"/>
              <a:t> </a:t>
            </a:r>
            <a:r>
              <a:rPr lang="fi-FI" dirty="0" err="1" smtClean="0"/>
              <a:t>also</a:t>
            </a:r>
            <a:r>
              <a:rPr lang="fi-FI" dirty="0" smtClean="0"/>
              <a:t> </a:t>
            </a:r>
            <a:r>
              <a:rPr lang="fi-FI" dirty="0" err="1" smtClean="0"/>
              <a:t>explane</a:t>
            </a:r>
            <a:r>
              <a:rPr lang="fi-FI" dirty="0" smtClean="0"/>
              <a:t> </a:t>
            </a:r>
            <a:r>
              <a:rPr lang="fi-FI" dirty="0" err="1" smtClean="0"/>
              <a:t>what</a:t>
            </a:r>
            <a:r>
              <a:rPr lang="fi-FI" dirty="0" smtClean="0"/>
              <a:t> </a:t>
            </a:r>
            <a:r>
              <a:rPr lang="fi-FI" dirty="0" err="1" smtClean="0"/>
              <a:t>your</a:t>
            </a:r>
            <a:r>
              <a:rPr lang="fi-FI" dirty="0" smtClean="0"/>
              <a:t> </a:t>
            </a:r>
            <a:r>
              <a:rPr lang="fi-FI" dirty="0" err="1" smtClean="0"/>
              <a:t>team</a:t>
            </a:r>
            <a:r>
              <a:rPr lang="fi-FI" dirty="0" smtClean="0"/>
              <a:t> </a:t>
            </a:r>
            <a:r>
              <a:rPr lang="fi-FI" dirty="0" err="1" smtClean="0"/>
              <a:t>has</a:t>
            </a:r>
            <a:r>
              <a:rPr lang="fi-FI" dirty="0" smtClean="0"/>
              <a:t> </a:t>
            </a:r>
            <a:r>
              <a:rPr lang="fi-FI" dirty="0" err="1" smtClean="0"/>
              <a:t>learnt</a:t>
            </a:r>
            <a:r>
              <a:rPr lang="fi-FI" dirty="0" smtClean="0"/>
              <a:t>. </a:t>
            </a:r>
            <a:endParaRPr lang="fi-FI" dirty="0"/>
          </a:p>
        </p:txBody>
      </p:sp>
      <p:sp>
        <p:nvSpPr>
          <p:cNvPr id="3" name="Alaotsikko 2"/>
          <p:cNvSpPr>
            <a:spLocks noGrp="1"/>
          </p:cNvSpPr>
          <p:nvPr>
            <p:ph type="subTitle" idx="1"/>
          </p:nvPr>
        </p:nvSpPr>
        <p:spPr>
          <a:xfrm>
            <a:off x="2119745" y="3731821"/>
            <a:ext cx="6400800" cy="1752600"/>
          </a:xfrm>
        </p:spPr>
        <p:txBody>
          <a:bodyPr/>
          <a:lstStyle/>
          <a:p>
            <a:pPr algn="r"/>
            <a:r>
              <a:rPr lang="fi-FI" dirty="0" err="1" smtClean="0"/>
              <a:t>Please</a:t>
            </a:r>
            <a:r>
              <a:rPr lang="fi-FI" dirty="0" smtClean="0"/>
              <a:t>, </a:t>
            </a:r>
            <a:r>
              <a:rPr lang="fi-FI" dirty="0" err="1" smtClean="0"/>
              <a:t>put</a:t>
            </a:r>
            <a:r>
              <a:rPr lang="fi-FI" dirty="0" smtClean="0"/>
              <a:t> in </a:t>
            </a:r>
            <a:r>
              <a:rPr lang="fi-FI" dirty="0" err="1" smtClean="0"/>
              <a:t>wiki</a:t>
            </a:r>
            <a:r>
              <a:rPr lang="fi-FI" dirty="0"/>
              <a:t> </a:t>
            </a:r>
            <a:r>
              <a:rPr lang="fi-FI" dirty="0" smtClean="0"/>
              <a:t>and </a:t>
            </a:r>
            <a:r>
              <a:rPr lang="fi-FI" dirty="0" err="1" smtClean="0"/>
              <a:t>send</a:t>
            </a:r>
            <a:r>
              <a:rPr lang="fi-FI" dirty="0" smtClean="0"/>
              <a:t> to </a:t>
            </a:r>
            <a:r>
              <a:rPr lang="fi-FI" dirty="0" err="1" smtClean="0"/>
              <a:t>your</a:t>
            </a:r>
            <a:r>
              <a:rPr lang="fi-FI" dirty="0" smtClean="0"/>
              <a:t> </a:t>
            </a:r>
            <a:r>
              <a:rPr lang="fi-FI" dirty="0" err="1" smtClean="0"/>
              <a:t>teacher</a:t>
            </a:r>
            <a:r>
              <a:rPr lang="fi-FI" dirty="0"/>
              <a:t> </a:t>
            </a:r>
            <a:r>
              <a:rPr lang="fi-FI" dirty="0" smtClean="0"/>
              <a:t>and </a:t>
            </a:r>
            <a:r>
              <a:rPr lang="fi-FI" dirty="0" err="1" smtClean="0"/>
              <a:t>your</a:t>
            </a:r>
            <a:r>
              <a:rPr lang="fi-FI" dirty="0" smtClean="0"/>
              <a:t> </a:t>
            </a:r>
            <a:r>
              <a:rPr lang="fi-FI" dirty="0" err="1" smtClean="0"/>
              <a:t>work</a:t>
            </a:r>
            <a:r>
              <a:rPr lang="fi-FI" dirty="0" smtClean="0"/>
              <a:t> life </a:t>
            </a:r>
            <a:r>
              <a:rPr lang="fi-FI" dirty="0" err="1" smtClean="0"/>
              <a:t>partner</a:t>
            </a:r>
            <a:r>
              <a:rPr lang="fi-FI" dirty="0" smtClean="0"/>
              <a:t>/ </a:t>
            </a:r>
            <a:r>
              <a:rPr lang="fi-FI" dirty="0" err="1" smtClean="0"/>
              <a:t>company</a:t>
            </a:r>
            <a:r>
              <a:rPr lang="fi-FI" dirty="0" smtClean="0"/>
              <a:t>.</a:t>
            </a:r>
            <a:endParaRPr lang="fi-FI" dirty="0"/>
          </a:p>
        </p:txBody>
      </p:sp>
      <p:sp>
        <p:nvSpPr>
          <p:cNvPr id="4" name="Päivämäärän paikkamerkki 3"/>
          <p:cNvSpPr>
            <a:spLocks noGrp="1"/>
          </p:cNvSpPr>
          <p:nvPr>
            <p:ph type="dt" sz="half" idx="10"/>
          </p:nvPr>
        </p:nvSpPr>
        <p:spPr/>
        <p:txBody>
          <a:bodyPr/>
          <a:lstStyle/>
          <a:p>
            <a:fld id="{6E169424-FFA9-4BAF-B7F7-1D8FE7F64412}" type="datetime1">
              <a:rPr lang="fi-FI" smtClean="0"/>
              <a:t>4.3.2014</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FD74ECF-7A9A-4E0E-BB51-E3F504E40450}" type="slidenum">
              <a:rPr lang="fi-FI" smtClean="0"/>
              <a:t>2</a:t>
            </a:fld>
            <a:endParaRPr lang="fi-FI"/>
          </a:p>
        </p:txBody>
      </p:sp>
    </p:spTree>
    <p:extLst>
      <p:ext uri="{BB962C8B-B14F-4D97-AF65-F5344CB8AC3E}">
        <p14:creationId xmlns:p14="http://schemas.microsoft.com/office/powerpoint/2010/main" val="3855467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a:cs typeface="Tahoma"/>
              </a:rPr>
              <a:t>What is </a:t>
            </a:r>
            <a:r>
              <a:rPr lang="en-US" dirty="0" smtClean="0">
                <a:latin typeface="Tahoma"/>
                <a:cs typeface="Tahoma"/>
              </a:rPr>
              <a:t>MINNO® </a:t>
            </a:r>
            <a:r>
              <a:rPr lang="en-US" dirty="0" smtClean="0">
                <a:latin typeface="Tahoma"/>
                <a:cs typeface="Tahoma"/>
              </a:rPr>
              <a:t>Innovation project?</a:t>
            </a:r>
            <a:endParaRPr lang="en-US" dirty="0">
              <a:latin typeface="Tahoma"/>
              <a:cs typeface="Tahoma"/>
            </a:endParaRPr>
          </a:p>
        </p:txBody>
      </p:sp>
      <p:sp>
        <p:nvSpPr>
          <p:cNvPr id="3" name="Content Placeholder 2"/>
          <p:cNvSpPr>
            <a:spLocks noGrp="1"/>
          </p:cNvSpPr>
          <p:nvPr>
            <p:ph idx="1"/>
          </p:nvPr>
        </p:nvSpPr>
        <p:spPr/>
        <p:txBody>
          <a:bodyPr>
            <a:normAutofit/>
          </a:bodyPr>
          <a:lstStyle/>
          <a:p>
            <a:endParaRPr lang="en-US" dirty="0" smtClean="0">
              <a:latin typeface="Tahoma"/>
              <a:cs typeface="Tahoma"/>
            </a:endParaRPr>
          </a:p>
        </p:txBody>
      </p:sp>
    </p:spTree>
    <p:extLst>
      <p:ext uri="{BB962C8B-B14F-4D97-AF65-F5344CB8AC3E}">
        <p14:creationId xmlns:p14="http://schemas.microsoft.com/office/powerpoint/2010/main" val="1389815714"/>
      </p:ext>
    </p:extLst>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a:cs typeface="Tahoma"/>
              </a:rPr>
              <a:t>Team name</a:t>
            </a:r>
            <a:endParaRPr lang="en-US" dirty="0">
              <a:latin typeface="Tahoma"/>
              <a:cs typeface="Tahoma"/>
            </a:endParaRPr>
          </a:p>
        </p:txBody>
      </p:sp>
      <p:sp>
        <p:nvSpPr>
          <p:cNvPr id="3" name="Content Placeholder 2"/>
          <p:cNvSpPr>
            <a:spLocks noGrp="1"/>
          </p:cNvSpPr>
          <p:nvPr>
            <p:ph idx="1"/>
          </p:nvPr>
        </p:nvSpPr>
        <p:spPr/>
        <p:txBody>
          <a:bodyPr/>
          <a:lstStyle/>
          <a:p>
            <a:pPr marL="0" indent="0">
              <a:buNone/>
            </a:pPr>
            <a:r>
              <a:rPr lang="en-US" sz="1800" dirty="0" smtClean="0">
                <a:latin typeface="Tahoma"/>
                <a:cs typeface="Tahoma"/>
              </a:rPr>
              <a:t>Team members, roles, email addresses, way of working</a:t>
            </a:r>
            <a:endParaRPr lang="en-US" dirty="0">
              <a:latin typeface="Tahoma"/>
              <a:cs typeface="Tahoma"/>
            </a:endParaRPr>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ahoma"/>
                <a:cs typeface="Tahoma"/>
              </a:rPr>
              <a:t>Work life companion/ company who gave you your challenge</a:t>
            </a:r>
            <a:endParaRPr lang="en-US" dirty="0">
              <a:latin typeface="Tahoma"/>
              <a:cs typeface="Tahoma"/>
            </a:endParaRPr>
          </a:p>
        </p:txBody>
      </p:sp>
      <p:sp>
        <p:nvSpPr>
          <p:cNvPr id="3" name="Content Placeholder 2"/>
          <p:cNvSpPr>
            <a:spLocks noGrp="1"/>
          </p:cNvSpPr>
          <p:nvPr>
            <p:ph idx="1"/>
          </p:nvPr>
        </p:nvSpPr>
        <p:spPr>
          <a:xfrm>
            <a:off x="684213" y="2185059"/>
            <a:ext cx="7772400" cy="3199741"/>
          </a:xfrm>
        </p:spPr>
        <p:txBody>
          <a:bodyPr>
            <a:normAutofit/>
          </a:bodyPr>
          <a:lstStyle/>
          <a:p>
            <a:r>
              <a:rPr lang="en-US" dirty="0" smtClean="0">
                <a:latin typeface="Tahoma"/>
                <a:cs typeface="Tahoma"/>
              </a:rPr>
              <a:t>What kind of company is that?</a:t>
            </a:r>
          </a:p>
          <a:p>
            <a:r>
              <a:rPr lang="en-US" dirty="0" smtClean="0">
                <a:latin typeface="Tahoma"/>
                <a:cs typeface="Tahoma"/>
              </a:rPr>
              <a:t>www –address and persons email address.</a:t>
            </a:r>
            <a:endParaRPr lang="en-US" dirty="0">
              <a:latin typeface="Tahoma"/>
              <a:cs typeface="Tahoma"/>
            </a:endParaRPr>
          </a:p>
        </p:txBody>
      </p:sp>
    </p:spTree>
    <p:extLst>
      <p:ext uri="{BB962C8B-B14F-4D97-AF65-F5344CB8AC3E}">
        <p14:creationId xmlns:p14="http://schemas.microsoft.com/office/powerpoint/2010/main" val="2863279072"/>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ahoma"/>
                <a:cs typeface="Tahoma"/>
              </a:rPr>
              <a:t>Your innovation</a:t>
            </a:r>
            <a:endParaRPr lang="en-US" dirty="0">
              <a:latin typeface="Tahoma"/>
              <a:cs typeface="Tahoma"/>
            </a:endParaRPr>
          </a:p>
        </p:txBody>
      </p:sp>
      <p:sp>
        <p:nvSpPr>
          <p:cNvPr id="3" name="Content Placeholder 2"/>
          <p:cNvSpPr>
            <a:spLocks noGrp="1"/>
          </p:cNvSpPr>
          <p:nvPr>
            <p:ph idx="1"/>
          </p:nvPr>
        </p:nvSpPr>
        <p:spPr/>
        <p:txBody>
          <a:bodyPr>
            <a:normAutofit/>
          </a:bodyPr>
          <a:lstStyle/>
          <a:p>
            <a:r>
              <a:rPr lang="en-US" dirty="0" smtClean="0">
                <a:latin typeface="Tahoma"/>
                <a:cs typeface="Tahoma"/>
              </a:rPr>
              <a:t>Please, describe what you invented and what kind of a project you made</a:t>
            </a:r>
            <a:endParaRPr lang="en-US" dirty="0">
              <a:latin typeface="Tahoma"/>
              <a:cs typeface="Tahoma"/>
            </a:endParaRPr>
          </a:p>
        </p:txBody>
      </p:sp>
    </p:spTree>
    <p:extLst>
      <p:ext uri="{BB962C8B-B14F-4D97-AF65-F5344CB8AC3E}">
        <p14:creationId xmlns:p14="http://schemas.microsoft.com/office/powerpoint/2010/main" val="2354680613"/>
      </p:ext>
    </p:extLst>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ahoma"/>
                <a:cs typeface="Tahoma"/>
              </a:rPr>
              <a:t>End result</a:t>
            </a:r>
            <a:endParaRPr lang="en-US" dirty="0">
              <a:latin typeface="Tahoma"/>
              <a:cs typeface="Tahoma"/>
            </a:endParaRPr>
          </a:p>
        </p:txBody>
      </p:sp>
      <p:sp>
        <p:nvSpPr>
          <p:cNvPr id="3" name="Content Placeholder 2"/>
          <p:cNvSpPr>
            <a:spLocks noGrp="1"/>
          </p:cNvSpPr>
          <p:nvPr>
            <p:ph idx="1"/>
          </p:nvPr>
        </p:nvSpPr>
        <p:spPr>
          <a:xfrm>
            <a:off x="755576" y="1556792"/>
            <a:ext cx="7612064" cy="4182035"/>
          </a:xfrm>
        </p:spPr>
        <p:txBody>
          <a:bodyPr/>
          <a:lstStyle/>
          <a:p>
            <a:r>
              <a:rPr lang="en-US" dirty="0" smtClean="0">
                <a:latin typeface="Tahoma"/>
                <a:cs typeface="Tahoma"/>
              </a:rPr>
              <a:t>Explain your end result</a:t>
            </a:r>
          </a:p>
          <a:p>
            <a:r>
              <a:rPr lang="en-US" dirty="0" smtClean="0">
                <a:latin typeface="Tahoma"/>
                <a:cs typeface="Tahoma"/>
              </a:rPr>
              <a:t>Add pictures</a:t>
            </a:r>
            <a:endParaRPr lang="en-US" dirty="0" smtClean="0">
              <a:latin typeface="Tahoma"/>
              <a:cs typeface="Tahoma"/>
            </a:endParaRPr>
          </a:p>
        </p:txBody>
      </p:sp>
      <p:sp>
        <p:nvSpPr>
          <p:cNvPr id="4" name="Suorakulmio 3"/>
          <p:cNvSpPr/>
          <p:nvPr/>
        </p:nvSpPr>
        <p:spPr bwMode="auto">
          <a:xfrm>
            <a:off x="6567055" y="4500748"/>
            <a:ext cx="2196935" cy="22681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i-FI" sz="1600" b="0" i="0" u="none" strike="noStrike" cap="none" normalizeH="0" baseline="0" dirty="0" smtClean="0">
                <a:ln>
                  <a:noFill/>
                </a:ln>
                <a:solidFill>
                  <a:schemeClr val="tx1"/>
                </a:solidFill>
                <a:effectLst/>
                <a:latin typeface="Arial" charset="0"/>
                <a:ea typeface="ＭＳ Ｐゴシック" pitchFamily="48" charset="-128"/>
              </a:rPr>
              <a:t>The</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team</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have</a:t>
            </a:r>
            <a:r>
              <a:rPr kumimoji="0" lang="fi-FI" sz="1600" b="0" i="0" u="none" strike="noStrike" cap="none" normalizeH="0" dirty="0" smtClean="0">
                <a:ln>
                  <a:noFill/>
                </a:ln>
                <a:solidFill>
                  <a:schemeClr val="tx1"/>
                </a:solidFill>
                <a:effectLst/>
                <a:latin typeface="Arial" charset="0"/>
                <a:ea typeface="ＭＳ Ｐゴシック" pitchFamily="48" charset="-128"/>
              </a:rPr>
              <a:t> copyright to the </a:t>
            </a:r>
            <a:r>
              <a:rPr kumimoji="0" lang="fi-FI" sz="1600" b="0" i="0" u="none" strike="noStrike" cap="none" normalizeH="0" dirty="0" err="1" smtClean="0">
                <a:ln>
                  <a:noFill/>
                </a:ln>
                <a:solidFill>
                  <a:schemeClr val="tx1"/>
                </a:solidFill>
                <a:effectLst/>
                <a:latin typeface="Arial" charset="0"/>
                <a:ea typeface="ＭＳ Ｐゴシック" pitchFamily="48" charset="-128"/>
              </a:rPr>
              <a:t>end</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result</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but</a:t>
            </a:r>
            <a:r>
              <a:rPr kumimoji="0" lang="fi-FI" sz="1600" b="0" i="0" u="none" strike="noStrike" cap="none" normalizeH="0" dirty="0" smtClean="0">
                <a:ln>
                  <a:noFill/>
                </a:ln>
                <a:solidFill>
                  <a:schemeClr val="tx1"/>
                </a:solidFill>
                <a:effectLst/>
                <a:latin typeface="Arial" charset="0"/>
                <a:ea typeface="ＭＳ Ｐゴシック" pitchFamily="48" charset="-128"/>
              </a:rPr>
              <a:t> Metropolia and the </a:t>
            </a:r>
            <a:r>
              <a:rPr kumimoji="0" lang="fi-FI" sz="1600" b="0" i="0" u="none" strike="noStrike" cap="none" normalizeH="0" dirty="0" err="1" smtClean="0">
                <a:ln>
                  <a:noFill/>
                </a:ln>
                <a:solidFill>
                  <a:schemeClr val="tx1"/>
                </a:solidFill>
                <a:effectLst/>
                <a:latin typeface="Arial" charset="0"/>
                <a:ea typeface="ＭＳ Ｐゴシック" pitchFamily="48" charset="-128"/>
              </a:rPr>
              <a:t>company</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have</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usage</a:t>
            </a:r>
            <a:r>
              <a:rPr kumimoji="0" lang="fi-FI" sz="1600" b="0" i="0" u="none" strike="noStrike" cap="none" normalizeH="0" dirty="0" smtClean="0">
                <a:ln>
                  <a:noFill/>
                </a:ln>
                <a:solidFill>
                  <a:schemeClr val="tx1"/>
                </a:solidFill>
                <a:effectLst/>
                <a:latin typeface="Arial" charset="0"/>
                <a:ea typeface="ＭＳ Ｐゴシック" pitchFamily="48" charset="-128"/>
              </a:rPr>
              <a:t> </a:t>
            </a:r>
            <a:r>
              <a:rPr kumimoji="0" lang="fi-FI" sz="1600" b="0" i="0" u="none" strike="noStrike" cap="none" normalizeH="0" dirty="0" err="1" smtClean="0">
                <a:ln>
                  <a:noFill/>
                </a:ln>
                <a:solidFill>
                  <a:schemeClr val="tx1"/>
                </a:solidFill>
                <a:effectLst/>
                <a:latin typeface="Arial" charset="0"/>
                <a:ea typeface="ＭＳ Ｐゴシック" pitchFamily="48" charset="-128"/>
              </a:rPr>
              <a:t>right</a:t>
            </a:r>
            <a:r>
              <a:rPr kumimoji="0" lang="fi-FI" sz="1600" b="0" i="0" u="none" strike="noStrike" cap="none" normalizeH="0" dirty="0" smtClean="0">
                <a:ln>
                  <a:noFill/>
                </a:ln>
                <a:solidFill>
                  <a:schemeClr val="tx1"/>
                </a:solidFill>
                <a:effectLst/>
                <a:latin typeface="Arial" charset="0"/>
                <a:ea typeface="ＭＳ Ｐゴシック" pitchFamily="48" charset="-128"/>
              </a:rPr>
              <a:t>.</a:t>
            </a:r>
            <a:endParaRPr kumimoji="0" lang="fi-FI" sz="1600" b="0" i="0" u="none" strike="noStrike" cap="none" normalizeH="0" baseline="0" dirty="0" smtClean="0">
              <a:ln>
                <a:noFill/>
              </a:ln>
              <a:solidFill>
                <a:schemeClr val="tx1"/>
              </a:solidFill>
              <a:effectLst/>
              <a:latin typeface="Arial" charset="0"/>
              <a:ea typeface="ＭＳ Ｐゴシック" pitchFamily="48" charset="-128"/>
            </a:endParaRPr>
          </a:p>
        </p:txBody>
      </p:sp>
    </p:spTree>
    <p:extLst>
      <p:ext uri="{BB962C8B-B14F-4D97-AF65-F5344CB8AC3E}">
        <p14:creationId xmlns:p14="http://schemas.microsoft.com/office/powerpoint/2010/main" val="4136863442"/>
      </p:ext>
    </p:extLst>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Tahoma"/>
                <a:cs typeface="Tahoma"/>
              </a:rPr>
              <a:t>More pictures</a:t>
            </a:r>
            <a:endParaRPr lang="en-US" dirty="0">
              <a:latin typeface="Tahoma"/>
              <a:cs typeface="Tahoma"/>
            </a:endParaRPr>
          </a:p>
        </p:txBody>
      </p:sp>
    </p:spTree>
    <p:extLst>
      <p:ext uri="{BB962C8B-B14F-4D97-AF65-F5344CB8AC3E}">
        <p14:creationId xmlns:p14="http://schemas.microsoft.com/office/powerpoint/2010/main" val="543191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a:cs typeface="Tahoma"/>
              </a:rPr>
              <a:t>Project plusses and minuses</a:t>
            </a:r>
            <a:endParaRPr lang="en-US" dirty="0">
              <a:latin typeface="Tahoma"/>
              <a:cs typeface="Tahoma"/>
            </a:endParaRPr>
          </a:p>
        </p:txBody>
      </p:sp>
      <p:sp>
        <p:nvSpPr>
          <p:cNvPr id="4" name="Text Placeholder 3"/>
          <p:cNvSpPr>
            <a:spLocks noGrp="1"/>
          </p:cNvSpPr>
          <p:nvPr>
            <p:ph type="body" idx="1"/>
          </p:nvPr>
        </p:nvSpPr>
        <p:spPr>
          <a:xfrm>
            <a:off x="765174" y="1687512"/>
            <a:ext cx="3657600" cy="568607"/>
          </a:xfrm>
        </p:spPr>
        <p:txBody>
          <a:bodyPr/>
          <a:lstStyle/>
          <a:p>
            <a:r>
              <a:rPr lang="en-US" dirty="0" smtClean="0"/>
              <a:t>+</a:t>
            </a:r>
          </a:p>
        </p:txBody>
      </p:sp>
      <p:sp>
        <p:nvSpPr>
          <p:cNvPr id="5" name="Content Placeholder 4"/>
          <p:cNvSpPr>
            <a:spLocks noGrp="1"/>
          </p:cNvSpPr>
          <p:nvPr>
            <p:ph sz="half" idx="2"/>
          </p:nvPr>
        </p:nvSpPr>
        <p:spPr>
          <a:xfrm>
            <a:off x="600821" y="2256118"/>
            <a:ext cx="3657600" cy="4001246"/>
          </a:xfrm>
        </p:spPr>
        <p:txBody>
          <a:bodyPr>
            <a:normAutofit/>
          </a:bodyPr>
          <a:lstStyle/>
          <a:p>
            <a:endParaRPr lang="en-US" dirty="0" smtClean="0">
              <a:latin typeface="Tahoma"/>
              <a:cs typeface="Tahoma"/>
            </a:endParaRPr>
          </a:p>
        </p:txBody>
      </p:sp>
      <p:sp>
        <p:nvSpPr>
          <p:cNvPr id="6" name="Text Placeholder 5"/>
          <p:cNvSpPr>
            <a:spLocks noGrp="1"/>
          </p:cNvSpPr>
          <p:nvPr>
            <p:ph type="body" sz="quarter" idx="3"/>
          </p:nvPr>
        </p:nvSpPr>
        <p:spPr>
          <a:xfrm>
            <a:off x="4719637" y="168751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2256119"/>
            <a:ext cx="3657600" cy="4001246"/>
          </a:xfrm>
        </p:spPr>
        <p:txBody>
          <a:bodyPr>
            <a:normAutofit/>
          </a:bodyPr>
          <a:lstStyle/>
          <a:p>
            <a:endParaRPr lang="en-US" dirty="0">
              <a:latin typeface="Tahoma"/>
              <a:cs typeface="Tahoma"/>
            </a:endParaRPr>
          </a:p>
        </p:txBody>
      </p:sp>
      <p:sp>
        <p:nvSpPr>
          <p:cNvPr id="3" name="Tekstiruutu 2"/>
          <p:cNvSpPr txBox="1"/>
          <p:nvPr/>
        </p:nvSpPr>
        <p:spPr>
          <a:xfrm>
            <a:off x="3705101" y="6419349"/>
            <a:ext cx="3952429" cy="400110"/>
          </a:xfrm>
          <a:prstGeom prst="rect">
            <a:avLst/>
          </a:prstGeom>
          <a:noFill/>
        </p:spPr>
        <p:txBody>
          <a:bodyPr wrap="none" rtlCol="0">
            <a:spAutoFit/>
          </a:bodyPr>
          <a:lstStyle/>
          <a:p>
            <a:r>
              <a:rPr lang="fi-FI" sz="2000" dirty="0" err="1" smtClean="0"/>
              <a:t>You</a:t>
            </a:r>
            <a:r>
              <a:rPr lang="fi-FI" sz="2000" dirty="0" smtClean="0"/>
              <a:t> </a:t>
            </a:r>
            <a:r>
              <a:rPr lang="fi-FI" sz="2000" dirty="0" err="1" smtClean="0"/>
              <a:t>can</a:t>
            </a:r>
            <a:r>
              <a:rPr lang="fi-FI" sz="2000" dirty="0" smtClean="0"/>
              <a:t> </a:t>
            </a:r>
            <a:r>
              <a:rPr lang="fi-FI" sz="2000" dirty="0" err="1" smtClean="0"/>
              <a:t>use</a:t>
            </a:r>
            <a:r>
              <a:rPr lang="fi-FI" sz="2000" dirty="0" smtClean="0"/>
              <a:t> </a:t>
            </a:r>
            <a:r>
              <a:rPr lang="fi-FI" sz="2000" dirty="0" err="1" smtClean="0"/>
              <a:t>several</a:t>
            </a:r>
            <a:r>
              <a:rPr lang="fi-FI" sz="2000" dirty="0" smtClean="0"/>
              <a:t> </a:t>
            </a:r>
            <a:r>
              <a:rPr lang="fi-FI" sz="2000" dirty="0" err="1" smtClean="0"/>
              <a:t>pages</a:t>
            </a:r>
            <a:r>
              <a:rPr lang="fi-FI" sz="2000" dirty="0" smtClean="0"/>
              <a:t> to </a:t>
            </a:r>
            <a:r>
              <a:rPr lang="fi-FI" sz="2000" dirty="0" err="1" smtClean="0"/>
              <a:t>this</a:t>
            </a:r>
            <a:endParaRPr lang="fi-FI" sz="2000"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5547</TotalTime>
  <Words>655</Words>
  <Application>Microsoft Office PowerPoint</Application>
  <PresentationFormat>Näytössä katseltava diaesitys (4:3)</PresentationFormat>
  <Paragraphs>80</Paragraphs>
  <Slides>19</Slides>
  <Notes>1</Notes>
  <HiddenSlides>0</HiddenSlides>
  <MMClips>0</MMClips>
  <ScaleCrop>false</ScaleCrop>
  <HeadingPairs>
    <vt:vector size="6" baseType="variant">
      <vt:variant>
        <vt:lpstr>Teema</vt:lpstr>
      </vt:variant>
      <vt:variant>
        <vt:i4>1</vt:i4>
      </vt:variant>
      <vt:variant>
        <vt:lpstr>Dian otsikot</vt:lpstr>
      </vt:variant>
      <vt:variant>
        <vt:i4>19</vt:i4>
      </vt:variant>
      <vt:variant>
        <vt:lpstr>Mukautetut diaesitykset</vt:lpstr>
      </vt:variant>
      <vt:variant>
        <vt:i4>18</vt:i4>
      </vt:variant>
    </vt:vector>
  </HeadingPairs>
  <TitlesOfParts>
    <vt:vector size="38" baseType="lpstr">
      <vt:lpstr>2_Metropolia_strategia</vt:lpstr>
      <vt:lpstr>MINNO® Innovation Project 2014 – Final Assessment</vt:lpstr>
      <vt:lpstr>In this slideset you explane your innovation and the project. You also explane what your team has learnt. </vt:lpstr>
      <vt:lpstr>What is MINNO® Innovation project?</vt:lpstr>
      <vt:lpstr>Team name</vt:lpstr>
      <vt:lpstr>Work life companion/ company who gave you your challenge</vt:lpstr>
      <vt:lpstr>Your innovation</vt:lpstr>
      <vt:lpstr>End result</vt:lpstr>
      <vt:lpstr>PowerPoint-esitys</vt:lpstr>
      <vt:lpstr>Project plusses and minuses</vt:lpstr>
      <vt:lpstr>How did you succeed in team work?</vt:lpstr>
      <vt:lpstr>Internal and external communications</vt:lpstr>
      <vt:lpstr>What did you learn?</vt:lpstr>
      <vt:lpstr>How could this learning project could be developed?</vt:lpstr>
      <vt:lpstr>Work Diploma</vt:lpstr>
      <vt:lpstr>Assessment Criteria</vt:lpstr>
      <vt:lpstr>Assessment criteria </vt:lpstr>
      <vt:lpstr>Please, make an abstract template of your project!! </vt:lpstr>
      <vt:lpstr>Your teams end result</vt:lpstr>
      <vt:lpstr>PowerPoint-esitys</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Administrator</cp:lastModifiedBy>
  <cp:revision>175</cp:revision>
  <dcterms:created xsi:type="dcterms:W3CDTF">2012-03-26T07:11:52Z</dcterms:created>
  <dcterms:modified xsi:type="dcterms:W3CDTF">2014-03-04T08:19:52Z</dcterms:modified>
</cp:coreProperties>
</file>