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kuvaa kuvatekstin pää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, jossa o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Muokkaa perustyylejä naps.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13.3.2014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Educons</a:t>
            </a:r>
            <a:r>
              <a:rPr lang="fi-FI" dirty="0" smtClean="0"/>
              <a:t> oy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Lari Lehto, </a:t>
            </a:r>
            <a:r>
              <a:rPr lang="fi-FI" dirty="0" err="1" smtClean="0"/>
              <a:t>Bassma</a:t>
            </a:r>
            <a:r>
              <a:rPr lang="fi-FI" dirty="0" smtClean="0"/>
              <a:t> </a:t>
            </a:r>
            <a:r>
              <a:rPr lang="fi-FI" dirty="0" err="1" smtClean="0"/>
              <a:t>Chaoki</a:t>
            </a:r>
            <a:r>
              <a:rPr lang="fi-FI" dirty="0" smtClean="0"/>
              <a:t>, Riku Lehtonen, </a:t>
            </a:r>
            <a:r>
              <a:rPr lang="fi-FI" dirty="0" err="1" smtClean="0"/>
              <a:t>Melina</a:t>
            </a:r>
            <a:r>
              <a:rPr lang="fi-FI" dirty="0" smtClean="0"/>
              <a:t> Lukkarinen, Annika Lauren, Edward </a:t>
            </a:r>
            <a:r>
              <a:rPr lang="fi-FI" dirty="0" err="1" smtClean="0"/>
              <a:t>Sneck</a:t>
            </a:r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 rot="21017791">
            <a:off x="4702809" y="2083954"/>
            <a:ext cx="3949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Konsepti nro. </a:t>
            </a:r>
            <a:r>
              <a:rPr lang="fi-FI" smtClean="0"/>
              <a:t>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8627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Päivittäminen nykyaikaan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Yrityksen nettisivut ja tuotteet ovat vanhanaikaisia. </a:t>
            </a:r>
            <a:endParaRPr lang="fi-FI" dirty="0" smtClean="0"/>
          </a:p>
          <a:p>
            <a:r>
              <a:rPr lang="fi-FI" dirty="0" smtClean="0"/>
              <a:t>Päivitetään </a:t>
            </a:r>
            <a:r>
              <a:rPr lang="fi-FI" dirty="0"/>
              <a:t>nettisivut ja tuotteet vastaamaan nykyajan tarpeita ja odotuksia</a:t>
            </a:r>
            <a:r>
              <a:rPr lang="fi-FI" dirty="0" smtClean="0"/>
              <a:t>.</a:t>
            </a:r>
          </a:p>
          <a:p>
            <a:r>
              <a:rPr lang="fi-FI" dirty="0"/>
              <a:t>U</a:t>
            </a:r>
            <a:r>
              <a:rPr lang="fi-FI" dirty="0" smtClean="0"/>
              <a:t>usien </a:t>
            </a:r>
            <a:r>
              <a:rPr lang="fi-FI" dirty="0"/>
              <a:t>nettisivujen, videoiden ja oppimismateriaalin suunnittelu ja toteuttaminen</a:t>
            </a:r>
            <a:r>
              <a:rPr lang="fi-FI" dirty="0" smtClean="0"/>
              <a:t>.</a:t>
            </a:r>
          </a:p>
          <a:p>
            <a:r>
              <a:rPr lang="fi-FI" dirty="0" smtClean="0"/>
              <a:t>Viikoilla </a:t>
            </a:r>
            <a:r>
              <a:rPr lang="fi-FI" dirty="0"/>
              <a:t>21 ja 22 toteutetaan suunnitelmat. </a:t>
            </a:r>
            <a:endParaRPr lang="fi-FI" dirty="0" smtClean="0"/>
          </a:p>
          <a:p>
            <a:r>
              <a:rPr lang="fi-FI" dirty="0" smtClean="0"/>
              <a:t>Riskinä </a:t>
            </a:r>
            <a:r>
              <a:rPr lang="fi-FI" dirty="0"/>
              <a:t>on, että asiakas ei tykkää tuotteesta.</a:t>
            </a:r>
          </a:p>
        </p:txBody>
      </p:sp>
    </p:spTree>
    <p:extLst>
      <p:ext uri="{BB962C8B-B14F-4D97-AF65-F5344CB8AC3E}">
        <p14:creationId xmlns:p14="http://schemas.microsoft.com/office/powerpoint/2010/main" val="118159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188418" y="220607"/>
            <a:ext cx="7716837" cy="1447800"/>
          </a:xfrm>
        </p:spPr>
        <p:txBody>
          <a:bodyPr/>
          <a:lstStyle/>
          <a:p>
            <a:r>
              <a:rPr lang="fi-FI" dirty="0" smtClean="0"/>
              <a:t>Toteutus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2788" y="1024092"/>
            <a:ext cx="7716838" cy="53767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 err="1" smtClean="0"/>
              <a:t>Educons</a:t>
            </a:r>
            <a:r>
              <a:rPr lang="fi-FI" dirty="0" smtClean="0"/>
              <a:t> oy:n ilmeen ja nettisivujen ulkoasun modernisointi Edwardin johdolla</a:t>
            </a:r>
          </a:p>
          <a:p>
            <a:endParaRPr lang="fi-FI" dirty="0"/>
          </a:p>
          <a:p>
            <a:r>
              <a:rPr lang="fi-FI" dirty="0" smtClean="0"/>
              <a:t>Kartoitetaan muita tarjolla olevia tuotteita ja päivitetään opiskelumateriaalia yhteistyössä Laurin kanssa</a:t>
            </a:r>
          </a:p>
          <a:p>
            <a:r>
              <a:rPr lang="fi-FI" dirty="0" smtClean="0"/>
              <a:t>Luodaan ja tuotetaan uutta videomateriaalia, joka puhuu asiakkaan kieltä ja on kiinnostava</a:t>
            </a:r>
          </a:p>
          <a:p>
            <a:r>
              <a:rPr lang="fi-FI" dirty="0" smtClean="0"/>
              <a:t>Viikoilla 21 ja 22 esitellään ja muokataan tuotetta yhteistyössä asiakkaan kanssa-&gt; julkaistaan tuote</a:t>
            </a:r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079220056"/>
      </p:ext>
    </p:extLst>
  </p:cSld>
  <p:clrMapOvr>
    <a:masterClrMapping/>
  </p:clrMapOvr>
</p:sld>
</file>

<file path=ppt/theme/theme1.xml><?xml version="1.0" encoding="utf-8"?>
<a:theme xmlns:a="http://schemas.openxmlformats.org/drawingml/2006/main" name="Taivas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Taivas.thmx</Template>
  <TotalTime>38</TotalTime>
  <Words>117</Words>
  <Application>Microsoft Macintosh PowerPoint</Application>
  <PresentationFormat>Näytössä katseltava diaesitys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Taivas</vt:lpstr>
      <vt:lpstr>Educons oy</vt:lpstr>
      <vt:lpstr>Päivittäminen nykyaikaan</vt:lpstr>
      <vt:lpstr>Toteutus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Educons oy</dc:title>
  <dc:creator>Riku Lehtonen</dc:creator>
  <cp:lastModifiedBy>Riku Lehtonen</cp:lastModifiedBy>
  <cp:revision>5</cp:revision>
  <dcterms:created xsi:type="dcterms:W3CDTF">2014-03-13T07:22:43Z</dcterms:created>
  <dcterms:modified xsi:type="dcterms:W3CDTF">2014-03-13T09:37:17Z</dcterms:modified>
</cp:coreProperties>
</file>