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3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53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naps.</a:t>
            </a: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Vedä kuva paikkamerkkiin tai lisää napsauttamalla kuvaketta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spcAft>
                <a:spcPts val="10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uva kuvatekstin pääll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Vedä kuva paikkamerkkiin tai lisää napsauttamalla kuvaketta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fi-FI" smtClean="0"/>
              <a:t>Muokkaa perustyylejä naps.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kuvaa kuvatekstin pääll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Vedä kuva paikkamerkkiin tai lisää napsauttamalla kuvaketta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Vedä kuva paikkamerkkiin tai lisää napsauttamalla kuvaketta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tsikkodia, jossa o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27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Vedä kuva paikkamerkkiin tai lisää napsauttamalla kuvaketta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naps.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7748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6pPr>
      <a:lvl7pPr marL="2055813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7pPr>
      <a:lvl8pPr marL="2344738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8pPr>
      <a:lvl9pPr marL="26257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 smtClean="0"/>
              <a:t>Educons</a:t>
            </a:r>
            <a:r>
              <a:rPr lang="fi-FI" dirty="0" smtClean="0"/>
              <a:t> oy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dirty="0" smtClean="0"/>
              <a:t>Lari Lehto, </a:t>
            </a:r>
            <a:r>
              <a:rPr lang="fi-FI" dirty="0" err="1" smtClean="0"/>
              <a:t>Bassma</a:t>
            </a:r>
            <a:r>
              <a:rPr lang="fi-FI" dirty="0" smtClean="0"/>
              <a:t> </a:t>
            </a:r>
            <a:r>
              <a:rPr lang="fi-FI" dirty="0" err="1" smtClean="0"/>
              <a:t>Chaoki</a:t>
            </a:r>
            <a:r>
              <a:rPr lang="fi-FI" dirty="0" smtClean="0"/>
              <a:t>, Riku Lehtonen, </a:t>
            </a:r>
            <a:r>
              <a:rPr lang="fi-FI" dirty="0" err="1" smtClean="0"/>
              <a:t>Melina</a:t>
            </a:r>
            <a:r>
              <a:rPr lang="fi-FI" dirty="0" smtClean="0"/>
              <a:t> Lukkarinen, Annika Lauren, Edward </a:t>
            </a:r>
            <a:r>
              <a:rPr lang="fi-FI" dirty="0" err="1" smtClean="0"/>
              <a:t>Sneck</a:t>
            </a:r>
            <a:endParaRPr lang="fi-FI" dirty="0"/>
          </a:p>
        </p:txBody>
      </p:sp>
      <p:sp>
        <p:nvSpPr>
          <p:cNvPr id="4" name="Tekstiruutu 3"/>
          <p:cNvSpPr txBox="1"/>
          <p:nvPr/>
        </p:nvSpPr>
        <p:spPr>
          <a:xfrm rot="21011407">
            <a:off x="4450929" y="2136532"/>
            <a:ext cx="4203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Konsepti </a:t>
            </a:r>
            <a:r>
              <a:rPr lang="fi-FI" smtClean="0"/>
              <a:t>nro.3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08627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Konsultointi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i-FI" dirty="0"/>
              <a:t>Yrityksellä ei ole tällä hetkellä asiakkaita</a:t>
            </a:r>
            <a:r>
              <a:rPr lang="fi-FI" dirty="0" smtClean="0"/>
              <a:t>.</a:t>
            </a:r>
          </a:p>
          <a:p>
            <a:r>
              <a:rPr lang="fi-FI" dirty="0" smtClean="0"/>
              <a:t>Panostetaan Laurin osaamiseen </a:t>
            </a:r>
            <a:r>
              <a:rPr lang="fi-FI" dirty="0"/>
              <a:t>ja </a:t>
            </a:r>
            <a:r>
              <a:rPr lang="fi-FI" dirty="0" smtClean="0"/>
              <a:t>vahvuuksiin. </a:t>
            </a:r>
          </a:p>
          <a:p>
            <a:r>
              <a:rPr lang="fi-FI" dirty="0" smtClean="0"/>
              <a:t>Kartoitetaan </a:t>
            </a:r>
            <a:r>
              <a:rPr lang="fi-FI" dirty="0"/>
              <a:t>mahdollisia yhteistyökumppaneita opetus- ja koulutusalan yrityksistä. </a:t>
            </a:r>
            <a:endParaRPr lang="fi-FI" dirty="0" smtClean="0"/>
          </a:p>
          <a:p>
            <a:r>
              <a:rPr lang="fi-FI" dirty="0" smtClean="0"/>
              <a:t>Viikoilla </a:t>
            </a:r>
            <a:r>
              <a:rPr lang="fi-FI" dirty="0"/>
              <a:t>21 ja 22 testataan </a:t>
            </a:r>
            <a:r>
              <a:rPr lang="fi-FI" dirty="0" smtClean="0"/>
              <a:t>Laurin </a:t>
            </a:r>
            <a:r>
              <a:rPr lang="fi-FI" dirty="0"/>
              <a:t>tuotteen myyntitapoja ja markkinoidaan tuotetta</a:t>
            </a:r>
            <a:r>
              <a:rPr lang="fi-FI" dirty="0" smtClean="0"/>
              <a:t>.</a:t>
            </a:r>
          </a:p>
          <a:p>
            <a:r>
              <a:rPr lang="fi-FI" dirty="0" smtClean="0"/>
              <a:t>Riskinä </a:t>
            </a:r>
            <a:r>
              <a:rPr lang="fi-FI" dirty="0"/>
              <a:t>on, että kukaan ei halua ostaa konsultointia.</a:t>
            </a:r>
          </a:p>
        </p:txBody>
      </p:sp>
    </p:spTree>
    <p:extLst>
      <p:ext uri="{BB962C8B-B14F-4D97-AF65-F5344CB8AC3E}">
        <p14:creationId xmlns:p14="http://schemas.microsoft.com/office/powerpoint/2010/main" val="1181598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188418" y="220607"/>
            <a:ext cx="7716837" cy="1447800"/>
          </a:xfrm>
        </p:spPr>
        <p:txBody>
          <a:bodyPr/>
          <a:lstStyle/>
          <a:p>
            <a:r>
              <a:rPr lang="fi-FI" dirty="0" smtClean="0"/>
              <a:t>Toteutus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12788" y="1037746"/>
            <a:ext cx="7716838" cy="536305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i-FI" dirty="0" smtClean="0"/>
          </a:p>
          <a:p>
            <a:r>
              <a:rPr lang="fi-FI" dirty="0" smtClean="0"/>
              <a:t>Tehdään kyselytutkimus alan yrityksistä ja konsultoinnin tarpeesta</a:t>
            </a:r>
          </a:p>
          <a:p>
            <a:r>
              <a:rPr lang="fi-FI" dirty="0" smtClean="0"/>
              <a:t>Viikoilla 21 ja 22 markkinoidaan ja myydään </a:t>
            </a:r>
            <a:r>
              <a:rPr lang="fi-FI" dirty="0" err="1" smtClean="0"/>
              <a:t>Educonsin</a:t>
            </a:r>
            <a:r>
              <a:rPr lang="fi-FI" dirty="0" smtClean="0"/>
              <a:t> osaamista kiinnostuneisiin yrityksiin</a:t>
            </a:r>
          </a:p>
          <a:p>
            <a:endParaRPr lang="fi-FI" dirty="0"/>
          </a:p>
          <a:p>
            <a:endParaRPr lang="fi-FI" dirty="0"/>
          </a:p>
          <a:p>
            <a:endParaRPr lang="fi-FI" dirty="0" smtClean="0"/>
          </a:p>
          <a:p>
            <a:endParaRPr lang="fi-FI" dirty="0" smtClean="0"/>
          </a:p>
          <a:p>
            <a:endParaRPr lang="fi-FI" dirty="0" smtClean="0"/>
          </a:p>
          <a:p>
            <a:endParaRPr lang="fi-FI" dirty="0" smtClean="0"/>
          </a:p>
          <a:p>
            <a:pPr marL="0" indent="0">
              <a:buNone/>
            </a:pPr>
            <a:endParaRPr lang="fi-FI" dirty="0" smtClean="0"/>
          </a:p>
        </p:txBody>
      </p:sp>
      <p:pic>
        <p:nvPicPr>
          <p:cNvPr id="4" name="Kuva 3" descr="Consultants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5876" y="3959821"/>
            <a:ext cx="4462309" cy="278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220056"/>
      </p:ext>
    </p:extLst>
  </p:cSld>
  <p:clrMapOvr>
    <a:masterClrMapping/>
  </p:clrMapOvr>
</p:sld>
</file>

<file path=ppt/theme/theme1.xml><?xml version="1.0" encoding="utf-8"?>
<a:theme xmlns:a="http://schemas.openxmlformats.org/drawingml/2006/main" name="Taivas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Sky">
      <a:maj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Taivas.thmx</Template>
  <TotalTime>71</TotalTime>
  <Words>87</Words>
  <Application>Microsoft Macintosh PowerPoint</Application>
  <PresentationFormat>Näytössä katseltava diaesitys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3</vt:i4>
      </vt:variant>
    </vt:vector>
  </HeadingPairs>
  <TitlesOfParts>
    <vt:vector size="4" baseType="lpstr">
      <vt:lpstr>Taivas</vt:lpstr>
      <vt:lpstr>Educons oy</vt:lpstr>
      <vt:lpstr>Konsultointi</vt:lpstr>
      <vt:lpstr>Toteutus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Educons oy</dc:title>
  <dc:creator>Riku Lehtonen</dc:creator>
  <cp:lastModifiedBy>Riku Lehtonen</cp:lastModifiedBy>
  <cp:revision>9</cp:revision>
  <dcterms:created xsi:type="dcterms:W3CDTF">2014-03-13T07:22:43Z</dcterms:created>
  <dcterms:modified xsi:type="dcterms:W3CDTF">2014-03-13T09:36:24Z</dcterms:modified>
</cp:coreProperties>
</file>