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123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965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0165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486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4109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475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133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0822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431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5323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5452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A2AC5-5259-4DAB-AE85-D4534603B3DC}" type="datetimeFigureOut">
              <a:rPr lang="fi-FI" smtClean="0"/>
              <a:t>6.2.2014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C6EAE-5856-47A1-928F-416485E143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773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991" y="1543868"/>
            <a:ext cx="9262644" cy="426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tsikko 1"/>
          <p:cNvSpPr txBox="1">
            <a:spLocks/>
          </p:cNvSpPr>
          <p:nvPr/>
        </p:nvSpPr>
        <p:spPr>
          <a:xfrm>
            <a:off x="683568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7200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Myllypuron kampus </a:t>
            </a:r>
            <a:endParaRPr lang="fi-FI" sz="72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4" name="Tekstiruutu 3"/>
          <p:cNvSpPr txBox="1"/>
          <p:nvPr/>
        </p:nvSpPr>
        <p:spPr>
          <a:xfrm>
            <a:off x="827584" y="6165304"/>
            <a:ext cx="2809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  <a:latin typeface="Segoe UI Light" panose="020B0502040204020203" pitchFamily="34" charset="0"/>
              </a:rPr>
              <a:t>Arto </a:t>
            </a:r>
            <a:r>
              <a:rPr lang="fi-FI" smtClean="0">
                <a:solidFill>
                  <a:schemeClr val="bg1"/>
                </a:solidFill>
                <a:latin typeface="Segoe UI Light" panose="020B0502040204020203" pitchFamily="34" charset="0"/>
              </a:rPr>
              <a:t>Salonen </a:t>
            </a:r>
            <a:r>
              <a:rPr lang="fi-FI" smtClean="0">
                <a:solidFill>
                  <a:schemeClr val="bg1"/>
                </a:solidFill>
                <a:latin typeface="Segoe UI Light" panose="020B0502040204020203" pitchFamily="34" charset="0"/>
              </a:rPr>
              <a:t>6.2.2014</a:t>
            </a:r>
            <a:endParaRPr lang="fi-FI" dirty="0" smtClean="0">
              <a:solidFill>
                <a:schemeClr val="bg1"/>
              </a:solidFill>
              <a:latin typeface="Segoe UI Light" panose="020B0502040204020203" pitchFamily="34" charset="0"/>
            </a:endParaRPr>
          </a:p>
          <a:p>
            <a:r>
              <a:rPr lang="fi-FI" dirty="0" err="1">
                <a:solidFill>
                  <a:schemeClr val="bg1"/>
                </a:solidFill>
                <a:latin typeface="Segoe UI Light" panose="020B0502040204020203" pitchFamily="34" charset="0"/>
              </a:rPr>
              <a:t>a</a:t>
            </a:r>
            <a:r>
              <a:rPr lang="fi-FI" dirty="0" err="1" smtClean="0">
                <a:solidFill>
                  <a:schemeClr val="bg1"/>
                </a:solidFill>
                <a:latin typeface="Segoe UI Light" panose="020B0502040204020203" pitchFamily="34" charset="0"/>
              </a:rPr>
              <a:t>rto.salonen@metropolia.fi</a:t>
            </a:r>
            <a:endParaRPr lang="fi-FI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269776"/>
            <a:ext cx="8784976" cy="1143000"/>
          </a:xfrm>
        </p:spPr>
        <p:txBody>
          <a:bodyPr>
            <a:noAutofit/>
          </a:bodyPr>
          <a:lstStyle/>
          <a:p>
            <a:pPr algn="l"/>
            <a:r>
              <a:rPr lang="fi-FI" sz="5400" b="1" dirty="0" smtClean="0">
                <a:solidFill>
                  <a:schemeClr val="bg1"/>
                </a:solidFill>
              </a:rPr>
              <a:t>Kampushankkeen perustiedot</a:t>
            </a:r>
            <a:endParaRPr lang="fi-FI" sz="5400" b="1" dirty="0">
              <a:solidFill>
                <a:schemeClr val="bg1"/>
              </a:solidFill>
            </a:endParaRPr>
          </a:p>
        </p:txBody>
      </p:sp>
      <p:sp>
        <p:nvSpPr>
          <p:cNvPr id="4" name="Suorakulmio 3"/>
          <p:cNvSpPr/>
          <p:nvPr/>
        </p:nvSpPr>
        <p:spPr>
          <a:xfrm>
            <a:off x="251520" y="1412776"/>
            <a:ext cx="856895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3200" i="1" dirty="0" smtClean="0">
                <a:solidFill>
                  <a:schemeClr val="bg1"/>
                </a:solidFill>
              </a:rPr>
              <a:t>Tavoitteena </a:t>
            </a:r>
            <a:r>
              <a:rPr lang="fi-FI" sz="3200" i="1" dirty="0">
                <a:solidFill>
                  <a:schemeClr val="bg1"/>
                </a:solidFill>
              </a:rPr>
              <a:t>on rakentaa aluetta monimuotoisesti elävöittävä </a:t>
            </a:r>
            <a:r>
              <a:rPr lang="fi-FI" sz="3200" i="1" dirty="0" smtClean="0">
                <a:solidFill>
                  <a:schemeClr val="bg1"/>
                </a:solidFill>
              </a:rPr>
              <a:t>kampus</a:t>
            </a:r>
          </a:p>
          <a:p>
            <a:endParaRPr lang="fi-FI" sz="800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3200" dirty="0" smtClean="0">
                <a:solidFill>
                  <a:schemeClr val="bg1"/>
                </a:solidFill>
              </a:rPr>
              <a:t>Valmistuu vaiheittain 2017-2019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3200" dirty="0">
                <a:solidFill>
                  <a:schemeClr val="bg1"/>
                </a:solidFill>
              </a:rPr>
              <a:t>4300 </a:t>
            </a:r>
            <a:r>
              <a:rPr lang="fi-FI" sz="3200" dirty="0" smtClean="0">
                <a:solidFill>
                  <a:schemeClr val="bg1"/>
                </a:solidFill>
              </a:rPr>
              <a:t>päiväopiskelijaa (Sosiaali- ja terveysalan opiskelijat, rakennusalan opiskelijat)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3200" dirty="0" smtClean="0">
                <a:solidFill>
                  <a:schemeClr val="bg1"/>
                </a:solidFill>
              </a:rPr>
              <a:t>Sijainti Myllypuron metroaseman välittömässä läheisyydessä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3200" dirty="0" smtClean="0">
                <a:solidFill>
                  <a:schemeClr val="bg1"/>
                </a:solidFill>
              </a:rPr>
              <a:t>Kevään 2014 aikana hahmotellaan tilojen toiminnallisuutta </a:t>
            </a:r>
          </a:p>
          <a:p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79296" cy="1143000"/>
          </a:xfrm>
        </p:spPr>
        <p:txBody>
          <a:bodyPr>
            <a:noAutofit/>
          </a:bodyPr>
          <a:lstStyle/>
          <a:p>
            <a:pPr algn="l"/>
            <a:r>
              <a:rPr lang="fi-FI" sz="4800" b="1" dirty="0" smtClean="0">
                <a:solidFill>
                  <a:schemeClr val="bg1"/>
                </a:solidFill>
              </a:rPr>
              <a:t>Käyttäjäläheisyyttä osallistavalla yhteissuunnittelulla</a:t>
            </a:r>
            <a:endParaRPr lang="fi-FI" sz="4800" b="1" dirty="0">
              <a:solidFill>
                <a:schemeClr val="bg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988840"/>
            <a:ext cx="8568952" cy="503708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i-FI" dirty="0" smtClean="0">
                <a:solidFill>
                  <a:schemeClr val="bg1"/>
                </a:solidFill>
              </a:rPr>
              <a:t>innovaatio-opinnot osaksi arkkitehtisuunnittelua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dirty="0" smtClean="0">
                <a:solidFill>
                  <a:schemeClr val="bg1"/>
                </a:solidFill>
              </a:rPr>
              <a:t>tilojen käyttäjät tilojen suunnittelijoina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dirty="0" smtClean="0">
                <a:solidFill>
                  <a:schemeClr val="bg1"/>
                </a:solidFill>
              </a:rPr>
              <a:t>tilojen käyttäjien näkemykset arkkitehtisuunnittelun tueksi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i-FI" dirty="0">
                <a:solidFill>
                  <a:schemeClr val="bg1"/>
                </a:solidFill>
              </a:rPr>
              <a:t>i</a:t>
            </a:r>
            <a:r>
              <a:rPr lang="fi-FI" dirty="0" smtClean="0">
                <a:solidFill>
                  <a:schemeClr val="bg1"/>
                </a:solidFill>
              </a:rPr>
              <a:t>deoiden tuotteistaminen, liiketoimintamahdollisuudet</a:t>
            </a:r>
          </a:p>
        </p:txBody>
      </p:sp>
    </p:spTree>
    <p:extLst>
      <p:ext uri="{BB962C8B-B14F-4D97-AF65-F5344CB8AC3E}">
        <p14:creationId xmlns:p14="http://schemas.microsoft.com/office/powerpoint/2010/main" val="329820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fi-FI" sz="4800" b="1" dirty="0" smtClean="0">
                <a:solidFill>
                  <a:schemeClr val="bg1"/>
                </a:solidFill>
              </a:rPr>
              <a:t>Millaisia innovaatioita etsimme</a:t>
            </a:r>
            <a:r>
              <a:rPr lang="fi-FI" b="1" dirty="0" smtClean="0">
                <a:solidFill>
                  <a:schemeClr val="bg1"/>
                </a:solidFill>
              </a:rPr>
              <a:t>?</a:t>
            </a:r>
            <a:endParaRPr lang="fi-FI" b="1" dirty="0">
              <a:solidFill>
                <a:schemeClr val="bg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052736"/>
            <a:ext cx="8496944" cy="52578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i-FI" sz="2300" b="1" dirty="0">
                <a:solidFill>
                  <a:schemeClr val="bg1"/>
                </a:solidFill>
              </a:rPr>
              <a:t>Vetovoimainen meininki, koukuttavuus ja </a:t>
            </a:r>
            <a:r>
              <a:rPr lang="fi-FI" sz="2300" b="1" dirty="0" err="1">
                <a:solidFill>
                  <a:schemeClr val="bg1"/>
                </a:solidFill>
              </a:rPr>
              <a:t>hengailu</a:t>
            </a:r>
            <a:endParaRPr lang="fi-FI" sz="2300" b="1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fi-FI" sz="2300" i="1" dirty="0">
                <a:solidFill>
                  <a:schemeClr val="bg1"/>
                </a:solidFill>
              </a:rPr>
              <a:t>&gt;     </a:t>
            </a:r>
            <a:r>
              <a:rPr lang="fi-FI" sz="2300" dirty="0">
                <a:solidFill>
                  <a:schemeClr val="bg1"/>
                </a:solidFill>
              </a:rPr>
              <a:t>Mitkä ovat ne kampuksen valtit, jotka saavat lähtemään 	kampukselle, vaikka suuri osa tulevaisuuden opiskelusta on 	aikaan ja paikkaan sitomatonta?</a:t>
            </a:r>
          </a:p>
          <a:p>
            <a:pPr marL="457200" indent="-457200">
              <a:buFont typeface="+mj-lt"/>
              <a:buAutoNum type="arabicPeriod"/>
            </a:pPr>
            <a:r>
              <a:rPr lang="fi-FI" sz="2300" b="1" dirty="0" smtClean="0">
                <a:solidFill>
                  <a:schemeClr val="bg1"/>
                </a:solidFill>
              </a:rPr>
              <a:t>Elämyksellisyys. </a:t>
            </a:r>
            <a:r>
              <a:rPr lang="fi-FI" sz="2300" dirty="0" smtClean="0">
                <a:solidFill>
                  <a:schemeClr val="bg1"/>
                </a:solidFill>
              </a:rPr>
              <a:t>Mistä elämys syntyy? Elämyksellisyyden varmistaminen kampuksen käyttäjille. </a:t>
            </a:r>
          </a:p>
          <a:p>
            <a:pPr marL="457200" lvl="1" indent="0">
              <a:buNone/>
            </a:pPr>
            <a:r>
              <a:rPr lang="fi-FI" sz="2300" dirty="0" smtClean="0">
                <a:solidFill>
                  <a:schemeClr val="bg1"/>
                </a:solidFill>
              </a:rPr>
              <a:t>&gt;     Millaiset ratkaisut lisäävät elämyksellisyyttä? </a:t>
            </a:r>
          </a:p>
          <a:p>
            <a:pPr marL="457200" indent="-457200">
              <a:buFont typeface="+mj-lt"/>
              <a:buAutoNum type="arabicPeriod"/>
            </a:pPr>
            <a:r>
              <a:rPr lang="fi-FI" sz="2300" b="1" dirty="0">
                <a:solidFill>
                  <a:schemeClr val="bg1"/>
                </a:solidFill>
              </a:rPr>
              <a:t>V</a:t>
            </a:r>
            <a:r>
              <a:rPr lang="fi-FI" sz="2300" b="1" dirty="0" smtClean="0">
                <a:solidFill>
                  <a:schemeClr val="bg1"/>
                </a:solidFill>
              </a:rPr>
              <a:t>uorovaikutuksellisuus</a:t>
            </a:r>
            <a:r>
              <a:rPr lang="fi-FI" sz="2300" dirty="0" smtClean="0">
                <a:solidFill>
                  <a:schemeClr val="bg1"/>
                </a:solidFill>
              </a:rPr>
              <a:t>. Ihmisten välisen yhteenkuuluvuuden ja osallisuuden lisääminen kampuksella.</a:t>
            </a:r>
          </a:p>
          <a:p>
            <a:pPr marL="457200" lvl="1" indent="0">
              <a:buNone/>
            </a:pPr>
            <a:r>
              <a:rPr lang="fi-FI" sz="2300" i="1" dirty="0" smtClean="0">
                <a:solidFill>
                  <a:schemeClr val="bg1"/>
                </a:solidFill>
              </a:rPr>
              <a:t>&gt;     </a:t>
            </a:r>
            <a:r>
              <a:rPr lang="fi-FI" sz="2300" dirty="0" smtClean="0">
                <a:solidFill>
                  <a:schemeClr val="bg1"/>
                </a:solidFill>
              </a:rPr>
              <a:t>Mitkä tekijät maksimoivat ihmisten kohtaamisia kampuksella? </a:t>
            </a:r>
          </a:p>
          <a:p>
            <a:pPr marL="457200" indent="-457200">
              <a:buFont typeface="+mj-lt"/>
              <a:buAutoNum type="arabicPeriod"/>
            </a:pPr>
            <a:r>
              <a:rPr lang="fi-FI" sz="2300" b="1" dirty="0" smtClean="0">
                <a:solidFill>
                  <a:schemeClr val="bg1"/>
                </a:solidFill>
              </a:rPr>
              <a:t>Palvelut. </a:t>
            </a:r>
            <a:r>
              <a:rPr lang="fi-FI" sz="2300" dirty="0" smtClean="0">
                <a:solidFill>
                  <a:schemeClr val="bg1"/>
                </a:solidFill>
              </a:rPr>
              <a:t>Käyttäjille suunnattujen palvelujen lisäksi </a:t>
            </a:r>
            <a:r>
              <a:rPr lang="fi-FI" sz="2300" dirty="0">
                <a:solidFill>
                  <a:schemeClr val="bg1"/>
                </a:solidFill>
              </a:rPr>
              <a:t>k</a:t>
            </a:r>
            <a:r>
              <a:rPr lang="fi-FI" sz="2300" dirty="0" smtClean="0">
                <a:solidFill>
                  <a:schemeClr val="bg1"/>
                </a:solidFill>
              </a:rPr>
              <a:t>ampus voi täydentää Myllypuron alueen palvelutarjontaa </a:t>
            </a:r>
          </a:p>
          <a:p>
            <a:pPr marL="0" indent="0">
              <a:buNone/>
            </a:pPr>
            <a:r>
              <a:rPr lang="fi-FI" sz="2300" i="1" dirty="0">
                <a:solidFill>
                  <a:schemeClr val="bg1"/>
                </a:solidFill>
              </a:rPr>
              <a:t> </a:t>
            </a:r>
            <a:r>
              <a:rPr lang="fi-FI" sz="2300" i="1" dirty="0" smtClean="0">
                <a:solidFill>
                  <a:schemeClr val="bg1"/>
                </a:solidFill>
              </a:rPr>
              <a:t>     &gt;	</a:t>
            </a:r>
            <a:r>
              <a:rPr lang="fi-FI" sz="2300" dirty="0" smtClean="0">
                <a:solidFill>
                  <a:schemeClr val="bg1"/>
                </a:solidFill>
              </a:rPr>
              <a:t>Millaisia palveluja kampuksella tulisi olla ja mitkä ovat näiden 	palvelujen tilatarpeet? Palveluiden tuotteistaminen?</a:t>
            </a:r>
          </a:p>
        </p:txBody>
      </p:sp>
    </p:spTree>
    <p:extLst>
      <p:ext uri="{BB962C8B-B14F-4D97-AF65-F5344CB8AC3E}">
        <p14:creationId xmlns:p14="http://schemas.microsoft.com/office/powerpoint/2010/main" val="239582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79</Words>
  <Application>Microsoft Office PowerPoint</Application>
  <PresentationFormat>Näytössä katseltava diaesitys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Office-teema</vt:lpstr>
      <vt:lpstr>PowerPoint-esitys</vt:lpstr>
      <vt:lpstr>Kampushankkeen perustiedot</vt:lpstr>
      <vt:lpstr>Käyttäjäläheisyyttä osallistavalla yhteissuunnittelulla</vt:lpstr>
      <vt:lpstr>Millaisia innovaatioita etsimme?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SalonenPC</dc:creator>
  <cp:lastModifiedBy>Ardé</cp:lastModifiedBy>
  <cp:revision>37</cp:revision>
  <dcterms:created xsi:type="dcterms:W3CDTF">2014-01-15T14:58:58Z</dcterms:created>
  <dcterms:modified xsi:type="dcterms:W3CDTF">2014-02-06T20:13:29Z</dcterms:modified>
</cp:coreProperties>
</file>