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812" r:id="rId1"/>
  </p:sldMasterIdLst>
  <p:sldIdLst>
    <p:sldId id="256" r:id="rId2"/>
  </p:sldIdLst>
  <p:sldSz cx="21386800" cy="15122525"/>
  <p:notesSz cx="9144000" cy="6858000"/>
  <p:defaultTextStyle>
    <a:defPPr>
      <a:defRPr lang="fi-FI"/>
    </a:defPPr>
    <a:lvl1pPr marL="0" algn="l" defTabSz="2084661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1pPr>
    <a:lvl2pPr marL="1042328" algn="l" defTabSz="2084661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2pPr>
    <a:lvl3pPr marL="2084661" algn="l" defTabSz="2084661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3pPr>
    <a:lvl4pPr marL="3126990" algn="l" defTabSz="2084661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4pPr>
    <a:lvl5pPr marL="4169320" algn="l" defTabSz="2084661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5pPr>
    <a:lvl6pPr marL="5211649" algn="l" defTabSz="2084661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6pPr>
    <a:lvl7pPr marL="6253979" algn="l" defTabSz="2084661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7pPr>
    <a:lvl8pPr marL="7296310" algn="l" defTabSz="2084661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8pPr>
    <a:lvl9pPr marL="8338638" algn="l" defTabSz="2084661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5" d="100"/>
          <a:sy n="35" d="100"/>
        </p:scale>
        <p:origin x="-1854" y="-714"/>
      </p:cViewPr>
      <p:guideLst>
        <p:guide orient="horz" pos="4763"/>
        <p:guide pos="67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3" y="10284876"/>
            <a:ext cx="2140338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208620" tIns="104310" rIns="208620" bIns="10431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604010" y="3864649"/>
            <a:ext cx="18178780" cy="4034792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110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1604010" y="7963928"/>
            <a:ext cx="18178780" cy="2645458"/>
          </a:xfrm>
        </p:spPr>
        <p:txBody>
          <a:bodyPr lIns="104310" rIns="104310"/>
          <a:lstStyle>
            <a:lvl1pPr marL="0" marR="146034" indent="0" algn="r">
              <a:buNone/>
              <a:defRPr>
                <a:solidFill>
                  <a:schemeClr val="tx2"/>
                </a:solidFill>
              </a:defRPr>
            </a:lvl1pPr>
            <a:lvl2pPr marL="1043102" indent="0" algn="ctr">
              <a:buNone/>
            </a:lvl2pPr>
            <a:lvl3pPr marL="2086204" indent="0" algn="ctr">
              <a:buNone/>
            </a:lvl3pPr>
            <a:lvl4pPr marL="3129305" indent="0" algn="ctr">
              <a:buNone/>
            </a:lvl4pPr>
            <a:lvl5pPr marL="4172407" indent="0" algn="ctr">
              <a:buNone/>
            </a:lvl5pPr>
            <a:lvl6pPr marL="5215509" indent="0" algn="ctr">
              <a:buNone/>
            </a:lvl6pPr>
            <a:lvl7pPr marL="6258611" indent="0" algn="ctr">
              <a:buNone/>
            </a:lvl7pPr>
            <a:lvl8pPr marL="7301713" indent="0" algn="ctr">
              <a:buNone/>
            </a:lvl8pPr>
            <a:lvl9pPr marL="8344814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8805" y="10921824"/>
            <a:ext cx="21395606" cy="4216331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9340" y="3266469"/>
            <a:ext cx="19248120" cy="967169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007386" y="605608"/>
            <a:ext cx="4157305" cy="12332556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9340" y="605609"/>
            <a:ext cx="14792537" cy="1233255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557" y="2336763"/>
            <a:ext cx="18178780" cy="4032673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110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74790" y="6464696"/>
            <a:ext cx="10693400" cy="3208163"/>
          </a:xfrm>
        </p:spPr>
        <p:txBody>
          <a:bodyPr lIns="208620" rIns="208620" anchor="t"/>
          <a:lstStyle>
            <a:lvl1pPr marL="0" indent="0" algn="l">
              <a:buNone/>
              <a:defRPr sz="5200">
                <a:solidFill>
                  <a:schemeClr val="tx1"/>
                </a:solidFill>
              </a:defRPr>
            </a:lvl1pPr>
            <a:lvl2pPr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7" name="Chevron 6"/>
          <p:cNvSpPr/>
          <p:nvPr/>
        </p:nvSpPr>
        <p:spPr>
          <a:xfrm>
            <a:off x="8505790" y="6627344"/>
            <a:ext cx="427736" cy="504084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8620" tIns="104310" rIns="208620" bIns="104310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8069784" y="6627344"/>
            <a:ext cx="427736" cy="504084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8620" tIns="104310" rIns="208620" bIns="104310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340" y="3266467"/>
            <a:ext cx="9445837" cy="9980167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71623" y="3266467"/>
            <a:ext cx="9445837" cy="9980167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340" y="602100"/>
            <a:ext cx="19248120" cy="2520421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340" y="11929992"/>
            <a:ext cx="9449551" cy="1680281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417241" anchor="ctr"/>
          <a:lstStyle>
            <a:lvl1pPr marL="0" indent="0">
              <a:buNone/>
              <a:defRPr sz="5500" b="0">
                <a:solidFill>
                  <a:schemeClr val="bg1"/>
                </a:solidFill>
              </a:defRPr>
            </a:lvl1pPr>
            <a:lvl2pPr>
              <a:buNone/>
              <a:defRPr sz="4600" b="1"/>
            </a:lvl2pPr>
            <a:lvl3pPr>
              <a:buNone/>
              <a:defRPr sz="4100" b="1"/>
            </a:lvl3pPr>
            <a:lvl4pPr>
              <a:buNone/>
              <a:defRPr sz="3700" b="1"/>
            </a:lvl4pPr>
            <a:lvl5pPr>
              <a:buNone/>
              <a:defRPr sz="37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0864201" y="11929992"/>
            <a:ext cx="9453263" cy="1680281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417241" anchor="ctr"/>
          <a:lstStyle>
            <a:lvl1pPr marL="0" indent="0">
              <a:buNone/>
              <a:defRPr sz="5500" b="0">
                <a:solidFill>
                  <a:schemeClr val="bg1"/>
                </a:solidFill>
              </a:defRPr>
            </a:lvl1pPr>
            <a:lvl2pPr>
              <a:buNone/>
              <a:defRPr sz="4600" b="1"/>
            </a:lvl2pPr>
            <a:lvl3pPr>
              <a:buNone/>
              <a:defRPr sz="4100" b="1"/>
            </a:lvl3pPr>
            <a:lvl4pPr>
              <a:buNone/>
              <a:defRPr sz="3700" b="1"/>
            </a:lvl4pPr>
            <a:lvl5pPr>
              <a:buNone/>
              <a:defRPr sz="37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1069340" y="3184803"/>
            <a:ext cx="9449551" cy="8691952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64198" y="3184803"/>
            <a:ext cx="9453263" cy="8691952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8680" y="10753796"/>
            <a:ext cx="17499043" cy="1008168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57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0336953" y="11808496"/>
            <a:ext cx="9296129" cy="2016337"/>
          </a:xfrm>
        </p:spPr>
        <p:txBody>
          <a:bodyPr/>
          <a:lstStyle>
            <a:lvl1pPr marL="0" indent="0" algn="r">
              <a:buNone/>
              <a:defRPr sz="3700"/>
            </a:lvl1pPr>
            <a:lvl2pPr>
              <a:buNone/>
              <a:defRPr sz="2700"/>
            </a:lvl2pPr>
            <a:lvl3pPr>
              <a:buNone/>
              <a:defRPr sz="2300"/>
            </a:lvl3pPr>
            <a:lvl4pPr>
              <a:buNone/>
              <a:defRPr sz="2100"/>
            </a:lvl4pPr>
            <a:lvl5pPr>
              <a:buNone/>
              <a:defRPr sz="21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138680" y="604901"/>
            <a:ext cx="17494402" cy="10081683"/>
          </a:xfrm>
        </p:spPr>
        <p:txBody>
          <a:bodyPr/>
          <a:lstStyle>
            <a:lvl1pPr>
              <a:defRPr sz="7300"/>
            </a:lvl1pPr>
            <a:lvl2pPr>
              <a:defRPr sz="6400"/>
            </a:lvl2pPr>
            <a:lvl3pPr>
              <a:defRPr sz="5500"/>
            </a:lvl3pPr>
            <a:lvl4pPr>
              <a:defRPr sz="4600"/>
            </a:lvl4pPr>
            <a:lvl5pPr>
              <a:defRPr sz="4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733780" y="14130110"/>
            <a:ext cx="4491228" cy="806535"/>
          </a:xfrm>
        </p:spPr>
        <p:txBody>
          <a:bodyPr/>
          <a:lstStyle>
            <a:extLst/>
          </a:lstStyle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69215" y="12003205"/>
            <a:ext cx="16752993" cy="1429412"/>
          </a:xfrm>
          <a:noFill/>
        </p:spPr>
        <p:txBody>
          <a:bodyPr lIns="208620" tIns="0" rIns="208620" anchor="t"/>
          <a:lstStyle>
            <a:lvl1pPr marL="0" marR="41724" indent="0" algn="r">
              <a:buNone/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4670" y="418897"/>
            <a:ext cx="20317460" cy="9678416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73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44503" y="14130111"/>
            <a:ext cx="5497982" cy="80513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670" y="10728044"/>
            <a:ext cx="18887538" cy="1240744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68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1167744" y="13109134"/>
            <a:ext cx="11555571" cy="203105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08620" tIns="104310" rIns="208620" bIns="10431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1136039" y="13096069"/>
            <a:ext cx="8631555" cy="2058344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08620" tIns="104310" rIns="208620" bIns="10431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14131" y="12770249"/>
            <a:ext cx="7957634" cy="2383414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208620" tIns="104310" rIns="208620" bIns="10431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21603" y="12762499"/>
            <a:ext cx="7965107" cy="2391165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20264395" y="10999972"/>
            <a:ext cx="427736" cy="504084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8620" tIns="104310" rIns="208620" bIns="104310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19828389" y="10999972"/>
            <a:ext cx="427736" cy="504084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208620" tIns="104310" rIns="208620" bIns="104310"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1167744" y="13109134"/>
            <a:ext cx="11555571" cy="203105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08620" tIns="104310" rIns="208620" bIns="10431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136039" y="13096069"/>
            <a:ext cx="8631555" cy="2058344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08620" tIns="104310" rIns="208620" bIns="10431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14131" y="12770249"/>
            <a:ext cx="7957634" cy="2383414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208620" tIns="104310" rIns="208620" bIns="10431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21603" y="12762499"/>
            <a:ext cx="7965107" cy="2391165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1069340" y="605602"/>
            <a:ext cx="19248120" cy="2520421"/>
          </a:xfrm>
          <a:prstGeom prst="rect">
            <a:avLst/>
          </a:prstGeom>
        </p:spPr>
        <p:txBody>
          <a:bodyPr vert="horz" lIns="208620" tIns="104310" rIns="208620" bIns="10431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1069340" y="3266467"/>
            <a:ext cx="19248120" cy="9980167"/>
          </a:xfrm>
          <a:prstGeom prst="rect">
            <a:avLst/>
          </a:prstGeom>
        </p:spPr>
        <p:txBody>
          <a:bodyPr vert="horz" lIns="208620" tIns="104310" rIns="208620" bIns="10431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15733780" y="14130110"/>
            <a:ext cx="4491228" cy="806535"/>
          </a:xfrm>
          <a:prstGeom prst="rect">
            <a:avLst/>
          </a:prstGeom>
        </p:spPr>
        <p:txBody>
          <a:bodyPr vert="horz" lIns="208620" tIns="104310" rIns="208620" bIns="104310" anchor="b"/>
          <a:lstStyle>
            <a:lvl1pPr algn="l" eaLnBrk="1" latinLnBrk="0" hangingPunct="1">
              <a:defRPr kumimoji="0" sz="2300">
                <a:solidFill>
                  <a:schemeClr val="tx1"/>
                </a:solidFill>
              </a:defRPr>
            </a:lvl1pPr>
            <a:extLst/>
          </a:lstStyle>
          <a:p>
            <a:fld id="{FF0FFEF4-6DFB-40EC-A31E-79632E98FD5E}" type="datetimeFigureOut">
              <a:rPr lang="fi-FI" smtClean="0"/>
              <a:t>11.4.2014</a:t>
            </a:fld>
            <a:endParaRPr lang="fi-FI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0244503" y="14130111"/>
            <a:ext cx="5497982" cy="805134"/>
          </a:xfrm>
          <a:prstGeom prst="rect">
            <a:avLst/>
          </a:prstGeom>
        </p:spPr>
        <p:txBody>
          <a:bodyPr vert="horz" lIns="208620" tIns="104310" rIns="208620" bIns="104310" anchor="b"/>
          <a:lstStyle>
            <a:lvl1pPr algn="r" eaLnBrk="1" latinLnBrk="0" hangingPunct="1">
              <a:defRPr kumimoji="0" sz="2300">
                <a:solidFill>
                  <a:schemeClr val="tx1"/>
                </a:solidFill>
              </a:defRPr>
            </a:lvl1pPr>
            <a:extLst/>
          </a:lstStyle>
          <a:p>
            <a:endParaRPr lang="fi-FI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20225008" y="14130111"/>
            <a:ext cx="855472" cy="805134"/>
          </a:xfrm>
          <a:prstGeom prst="rect">
            <a:avLst/>
          </a:prstGeom>
        </p:spPr>
        <p:txBody>
          <a:bodyPr vert="horz" lIns="208620" tIns="104310" rIns="208620" bIns="104310" anchor="b"/>
          <a:lstStyle>
            <a:lvl1pPr algn="r" eaLnBrk="1" latinLnBrk="0" hangingPunct="1">
              <a:defRPr kumimoji="0" sz="2300" b="0">
                <a:solidFill>
                  <a:schemeClr val="tx1"/>
                </a:solidFill>
              </a:defRPr>
            </a:lvl1pPr>
            <a:extLst/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13" r:id="rId1"/>
    <p:sldLayoutId id="2147484814" r:id="rId2"/>
    <p:sldLayoutId id="2147484815" r:id="rId3"/>
    <p:sldLayoutId id="2147484816" r:id="rId4"/>
    <p:sldLayoutId id="2147484817" r:id="rId5"/>
    <p:sldLayoutId id="2147484818" r:id="rId6"/>
    <p:sldLayoutId id="2147484819" r:id="rId7"/>
    <p:sldLayoutId id="2147484820" r:id="rId8"/>
    <p:sldLayoutId id="2147484821" r:id="rId9"/>
    <p:sldLayoutId id="2147484822" r:id="rId10"/>
    <p:sldLayoutId id="2147484823" r:id="rId11"/>
  </p:sldLayoutIdLst>
  <p:txStyles>
    <p:titleStyle>
      <a:lvl1pPr algn="l" rtl="0" eaLnBrk="1" latinLnBrk="0" hangingPunct="1">
        <a:spcBef>
          <a:spcPct val="0"/>
        </a:spcBef>
        <a:buNone/>
        <a:defRPr kumimoji="0" sz="94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834481" indent="-584137" algn="l" rtl="0" eaLnBrk="1" latinLnBrk="0" hangingPunct="1">
        <a:spcBef>
          <a:spcPts val="913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6200" kern="1200">
          <a:solidFill>
            <a:schemeClr val="tx1"/>
          </a:solidFill>
          <a:latin typeface="+mn-lt"/>
          <a:ea typeface="+mn-ea"/>
          <a:cs typeface="+mn-cs"/>
        </a:defRPr>
      </a:lvl1pPr>
      <a:lvl2pPr marL="1418618" indent="-521551" algn="l" rtl="0" eaLnBrk="1" latinLnBrk="0" hangingPunct="1">
        <a:spcBef>
          <a:spcPts val="739"/>
        </a:spcBef>
        <a:buClr>
          <a:schemeClr val="accent1"/>
        </a:buClr>
        <a:buFont typeface="Verdana"/>
        <a:buChar char="◦"/>
        <a:defRPr kumimoji="0" sz="5200" kern="1200">
          <a:solidFill>
            <a:schemeClr val="tx1"/>
          </a:solidFill>
          <a:latin typeface="+mn-lt"/>
          <a:ea typeface="+mn-ea"/>
          <a:cs typeface="+mn-cs"/>
        </a:defRPr>
      </a:lvl2pPr>
      <a:lvl3pPr marL="1961031" indent="-521551" algn="l" rtl="0" eaLnBrk="1" latinLnBrk="0" hangingPunct="1">
        <a:spcBef>
          <a:spcPts val="799"/>
        </a:spcBef>
        <a:buClr>
          <a:schemeClr val="accent2"/>
        </a:buClr>
        <a:buSzPct val="100000"/>
        <a:buFont typeface="Wingdings 2"/>
        <a:buChar char=""/>
        <a:defRPr kumimoji="0"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2607755" indent="-521551" algn="l" rtl="0" eaLnBrk="1" latinLnBrk="0" hangingPunct="1">
        <a:spcBef>
          <a:spcPts val="799"/>
        </a:spcBef>
        <a:buClr>
          <a:schemeClr val="accent2"/>
        </a:buClr>
        <a:buFont typeface="Wingdings 2"/>
        <a:buChar char=""/>
        <a:defRPr kumimoji="0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3129305" indent="-521551" algn="l" rtl="0" eaLnBrk="1" latinLnBrk="0" hangingPunct="1">
        <a:spcBef>
          <a:spcPts val="799"/>
        </a:spcBef>
        <a:buClr>
          <a:schemeClr val="accent2"/>
        </a:buClr>
        <a:buFont typeface="Wingdings 2"/>
        <a:buChar char=""/>
        <a:defRPr kumimoji="0"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3650856" indent="-521551" algn="l" rtl="0" eaLnBrk="1" latinLnBrk="0" hangingPunct="1">
        <a:spcBef>
          <a:spcPts val="799"/>
        </a:spcBef>
        <a:buClr>
          <a:schemeClr val="accent3"/>
        </a:buClr>
        <a:buFont typeface="Wingdings 2"/>
        <a:buChar char=""/>
        <a:defRPr kumimoji="0"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4172407" indent="-521551" algn="l" rtl="0" eaLnBrk="1" latinLnBrk="0" hangingPunct="1">
        <a:spcBef>
          <a:spcPts val="799"/>
        </a:spcBef>
        <a:buClr>
          <a:schemeClr val="accent3"/>
        </a:buClr>
        <a:buFont typeface="Wingdings 2"/>
        <a:buChar char=""/>
        <a:defRPr kumimoji="0" sz="3700" kern="1200">
          <a:solidFill>
            <a:schemeClr val="tx1"/>
          </a:solidFill>
          <a:latin typeface="+mn-lt"/>
          <a:ea typeface="+mn-ea"/>
          <a:cs typeface="+mn-cs"/>
        </a:defRPr>
      </a:lvl7pPr>
      <a:lvl8pPr marL="4693958" indent="-521551" algn="l" rtl="0" eaLnBrk="1" latinLnBrk="0" hangingPunct="1">
        <a:spcBef>
          <a:spcPts val="799"/>
        </a:spcBef>
        <a:buClr>
          <a:schemeClr val="accent3"/>
        </a:buClr>
        <a:buFont typeface="Wingdings 2"/>
        <a:buChar char=""/>
        <a:defRPr kumimoji="0" sz="3700" kern="1200">
          <a:solidFill>
            <a:schemeClr val="tx1"/>
          </a:solidFill>
          <a:latin typeface="+mn-lt"/>
          <a:ea typeface="+mn-ea"/>
          <a:cs typeface="+mn-cs"/>
        </a:defRPr>
      </a:lvl8pPr>
      <a:lvl9pPr marL="5215509" indent="-521551" algn="l" rtl="0" eaLnBrk="1" latinLnBrk="0" hangingPunct="1">
        <a:spcBef>
          <a:spcPts val="799"/>
        </a:spcBef>
        <a:buClr>
          <a:schemeClr val="accent3"/>
        </a:buClr>
        <a:buFont typeface="Wingdings 2"/>
        <a:buChar char=""/>
        <a:defRPr kumimoji="0" sz="37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104310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20862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31293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417240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5215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625861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730171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834481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2915" y="13289348"/>
            <a:ext cx="5145087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Kid, Bike, Boy, Isolated, Activity, White, Yea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3800" y="4371259"/>
            <a:ext cx="6296849" cy="950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441325" y="585788"/>
            <a:ext cx="20945475" cy="1120775"/>
          </a:xfrm>
          <a:solidFill>
            <a:srgbClr val="C00000"/>
          </a:solidFill>
        </p:spPr>
        <p:txBody>
          <a:bodyPr>
            <a:noAutofit/>
          </a:bodyPr>
          <a:lstStyle/>
          <a:p>
            <a:pPr algn="ctr"/>
            <a:r>
              <a:rPr lang="fi-FI" sz="10000" dirty="0" smtClean="0"/>
              <a:t>LIIKKUUKO LAPSESI RIITTÄVÄSTI?</a:t>
            </a:r>
            <a:endParaRPr lang="fi-FI" sz="10000" dirty="0"/>
          </a:p>
        </p:txBody>
      </p:sp>
      <p:sp>
        <p:nvSpPr>
          <p:cNvPr id="4" name="TextBox 3"/>
          <p:cNvSpPr txBox="1"/>
          <p:nvPr/>
        </p:nvSpPr>
        <p:spPr>
          <a:xfrm>
            <a:off x="759738" y="2592709"/>
            <a:ext cx="203782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5400" dirty="0" smtClean="0">
                <a:latin typeface="Arial Black" panose="020B0A04020102020204" pitchFamily="34" charset="0"/>
              </a:rPr>
              <a:t>Alle kouluikäinen lapsi tarvitsee joka päivä vähintään kaksi tuntia reipasta liikuntaa. Reipas liikunta tarkoittaa hengästyttävää liikuntaa.</a:t>
            </a:r>
            <a:endParaRPr lang="fi-FI" sz="5400" dirty="0">
              <a:latin typeface="Arial Black" panose="020B0A040201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3450" y="5617046"/>
            <a:ext cx="13534062" cy="703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latin typeface="Arial Black" panose="020B0A04020102020204" pitchFamily="34" charset="0"/>
              </a:rPr>
              <a:t>Alle 3-vuotiaiden lasten liikunta on pääsääntöisesti omaehtoista liikkumista osana arkipäivän toimintoja, leikkejä ja hoitotilanteita. </a:t>
            </a:r>
            <a:endParaRPr lang="fi-FI" dirty="0" smtClean="0">
              <a:latin typeface="Arial Black" panose="020B0A04020102020204" pitchFamily="34" charset="0"/>
            </a:endParaRPr>
          </a:p>
          <a:p>
            <a:endParaRPr lang="fi-FI" dirty="0" smtClean="0">
              <a:latin typeface="Arial Black" panose="020B0A04020102020204" pitchFamily="34" charset="0"/>
            </a:endParaRPr>
          </a:p>
          <a:p>
            <a:r>
              <a:rPr lang="fi-FI" dirty="0" smtClean="0">
                <a:latin typeface="Arial Black" panose="020B0A04020102020204" pitchFamily="34" charset="0"/>
              </a:rPr>
              <a:t>Isommilla </a:t>
            </a:r>
            <a:r>
              <a:rPr lang="fi-FI" dirty="0">
                <a:latin typeface="Arial Black" panose="020B0A04020102020204" pitchFamily="34" charset="0"/>
              </a:rPr>
              <a:t>lapsilla liikunta voidaan jakaa useammiksi lyhyiksi jaksoiksi päivän mittaan ja sen tulisi olla mahdollisimman monipuolista: kävelyä, ulkoleikkejä, juoksua, pyöräilyä, pelejä, kiipeilyä. Lajit voi valita lapsen oman mieltymyksen </a:t>
            </a:r>
            <a:r>
              <a:rPr lang="fi-FI" dirty="0" smtClean="0">
                <a:latin typeface="Arial Black" panose="020B0A04020102020204" pitchFamily="34" charset="0"/>
              </a:rPr>
              <a:t>mukaan.</a:t>
            </a:r>
            <a:endParaRPr lang="fi-FI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142</TotalTime>
  <Words>75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LIIKKUUKO LAPSESI RIITTÄVÄSTI?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Oskari Teittinen</dc:creator>
  <cp:lastModifiedBy>Outi Salama</cp:lastModifiedBy>
  <cp:revision>13</cp:revision>
  <dcterms:created xsi:type="dcterms:W3CDTF">2014-02-20T07:29:05Z</dcterms:created>
  <dcterms:modified xsi:type="dcterms:W3CDTF">2014-04-11T07:40:17Z</dcterms:modified>
</cp:coreProperties>
</file>