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932" r:id="rId1"/>
  </p:sldMasterIdLst>
  <p:sldIdLst>
    <p:sldId id="256" r:id="rId2"/>
  </p:sldIdLst>
  <p:sldSz cx="21386800" cy="15122525"/>
  <p:notesSz cx="9144000" cy="6858000"/>
  <p:defaultTextStyle>
    <a:defPPr>
      <a:defRPr lang="fi-FI"/>
    </a:defPPr>
    <a:lvl1pPr marL="0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1815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83632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25447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67262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09080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50895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292710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34523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5" d="100"/>
          <a:sy n="35" d="100"/>
        </p:scale>
        <p:origin x="-1854" y="-714"/>
      </p:cViewPr>
      <p:guideLst>
        <p:guide orient="horz" pos="4763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5838975"/>
            <a:ext cx="8354219" cy="92835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5567" y="-2039"/>
            <a:ext cx="21392367" cy="1512456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911135" y="3815699"/>
            <a:ext cx="13211502" cy="2655606"/>
          </a:xfrm>
        </p:spPr>
        <p:txBody>
          <a:bodyPr bIns="20862" anchor="b"/>
          <a:lstStyle>
            <a:lvl1pPr>
              <a:defRPr sz="7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2835382" y="5448619"/>
            <a:ext cx="15228812" cy="726047"/>
          </a:xfrm>
        </p:spPr>
        <p:txBody>
          <a:bodyPr tIns="20862">
            <a:normAutofit/>
          </a:bodyPr>
          <a:lstStyle>
            <a:lvl1pPr marL="0" indent="0" algn="l">
              <a:buNone/>
              <a:defRPr kumimoji="0" lang="en-US" sz="3200" b="0" i="0" u="none" strike="noStrike" kern="1200" cap="all" spc="913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104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86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29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72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15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58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01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44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20862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05430" y="605605"/>
            <a:ext cx="4812030" cy="103162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605605"/>
            <a:ext cx="14079643" cy="103162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5567" y="-2039"/>
            <a:ext cx="21392367" cy="1512456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5838975"/>
            <a:ext cx="8354219" cy="92835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916483" y="3807616"/>
            <a:ext cx="13217042" cy="2662669"/>
          </a:xfrm>
        </p:spPr>
        <p:txBody>
          <a:bodyPr bIns="20862" anchor="b"/>
          <a:lstStyle>
            <a:lvl1pPr algn="l">
              <a:defRPr kumimoji="0" lang="en-US" sz="73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208620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2844444" y="5442839"/>
            <a:ext cx="15227402" cy="725881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3200" b="0" i="0" u="none" strike="noStrike" kern="1200" cap="all" spc="913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104310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8620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293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7240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1550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5861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0171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4481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20862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4812" y="2419604"/>
            <a:ext cx="7485380" cy="8186327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92815" y="2419604"/>
            <a:ext cx="7485380" cy="8186327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4812" y="2419604"/>
            <a:ext cx="7485380" cy="1209802"/>
          </a:xfrm>
        </p:spPr>
        <p:txBody>
          <a:bodyPr anchor="b">
            <a:normAutofit/>
          </a:bodyPr>
          <a:lstStyle>
            <a:lvl1pPr marL="0" indent="0">
              <a:buNone/>
              <a:defRPr lang="en-US" sz="3200" b="0" kern="1200" cap="all" spc="913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marL="0" lvl="0" indent="0" algn="l" defTabSz="208620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5901" y="3752732"/>
            <a:ext cx="7485380" cy="6855545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92815" y="2419604"/>
            <a:ext cx="7485380" cy="1209802"/>
          </a:xfrm>
        </p:spPr>
        <p:txBody>
          <a:bodyPr anchor="b">
            <a:normAutofit/>
          </a:bodyPr>
          <a:lstStyle>
            <a:lvl1pPr marL="0" indent="0">
              <a:buNone/>
              <a:defRPr lang="en-US" sz="3200" b="0" kern="1200" cap="all" spc="913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marL="0" lvl="0" indent="0" algn="l" defTabSz="208620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92815" y="3752732"/>
            <a:ext cx="7485380" cy="6855545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5838975"/>
            <a:ext cx="8354219" cy="92835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1472436" y="-1472432"/>
            <a:ext cx="15122525" cy="18067397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marL="0" algn="ctr" defTabSz="2086204" rtl="0" eaLnBrk="1" latinLnBrk="0" hangingPunct="1"/>
            <a:endParaRPr lang="en-US" sz="41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835864" y="3475454"/>
            <a:ext cx="12190476" cy="2402287"/>
          </a:xfrm>
        </p:spPr>
        <p:txBody>
          <a:bodyPr bIns="0" anchor="b"/>
          <a:lstStyle>
            <a:lvl1pPr algn="l">
              <a:defRPr kumimoji="0" lang="en-US" sz="64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208620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08676" y="5774944"/>
            <a:ext cx="8905972" cy="7331243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3035770" y="4968923"/>
            <a:ext cx="13553300" cy="1374465"/>
          </a:xfrm>
        </p:spPr>
        <p:txBody>
          <a:bodyPr>
            <a:normAutofit/>
          </a:bodyPr>
          <a:lstStyle>
            <a:lvl1pPr marL="0" indent="0">
              <a:buNone/>
              <a:defRPr lang="en-US" sz="3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marL="0" marR="0" lvl="0" indent="0" algn="l" defTabSz="2086204" rtl="0" eaLnBrk="1" fontAlgn="auto" latinLnBrk="0" hangingPunct="1">
              <a:lnSpc>
                <a:spcPct val="100000"/>
              </a:lnSpc>
              <a:spcBef>
                <a:spcPts val="684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745197" y="0"/>
            <a:ext cx="16641604" cy="15122525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417241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5838975"/>
            <a:ext cx="8354219" cy="92835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11131859"/>
            <a:ext cx="8354219" cy="3990666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569855" y="3787249"/>
            <a:ext cx="12832080" cy="1912794"/>
          </a:xfrm>
        </p:spPr>
        <p:txBody>
          <a:bodyPr anchor="b"/>
          <a:lstStyle>
            <a:lvl1pPr algn="l">
              <a:defRPr sz="64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2674472" y="4808268"/>
            <a:ext cx="14259141" cy="1633233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5570" y="11137113"/>
            <a:ext cx="8359790" cy="3985414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5567" y="11138567"/>
            <a:ext cx="21392367" cy="3983961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4812" y="806535"/>
            <a:ext cx="17590643" cy="1209802"/>
          </a:xfrm>
          <a:prstGeom prst="rect">
            <a:avLst/>
          </a:prstGeom>
        </p:spPr>
        <p:txBody>
          <a:bodyPr vert="horz" lIns="208620" tIns="104310" rIns="208620" bIns="10431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4812" y="2426988"/>
            <a:ext cx="17590643" cy="7893899"/>
          </a:xfrm>
          <a:prstGeom prst="rect">
            <a:avLst/>
          </a:prstGeom>
        </p:spPr>
        <p:txBody>
          <a:bodyPr vert="horz" lIns="208620" tIns="104310" rIns="208620" bIns="10431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470510" y="12944881"/>
            <a:ext cx="5090058" cy="44359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l">
              <a:defRPr sz="2700">
                <a:solidFill>
                  <a:srgbClr val="FFFFFF"/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7074" y="13859276"/>
            <a:ext cx="11049847" cy="604901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r">
              <a:defRPr sz="2300" cap="all" spc="456" baseline="0">
                <a:solidFill>
                  <a:srgbClr val="FFFFFF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649094" y="13607234"/>
            <a:ext cx="1176274" cy="1108985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20862" tIns="20862" rIns="20862" bIns="20862" rtlCol="0" anchor="ctr">
            <a:normAutofit/>
          </a:bodyPr>
          <a:lstStyle>
            <a:lvl1pPr algn="ctr">
              <a:defRPr sz="3800">
                <a:solidFill>
                  <a:srgbClr val="FFFFFF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3" r:id="rId1"/>
    <p:sldLayoutId id="2147484934" r:id="rId2"/>
    <p:sldLayoutId id="2147484935" r:id="rId3"/>
    <p:sldLayoutId id="2147484936" r:id="rId4"/>
    <p:sldLayoutId id="2147484937" r:id="rId5"/>
    <p:sldLayoutId id="2147484938" r:id="rId6"/>
    <p:sldLayoutId id="2147484939" r:id="rId7"/>
    <p:sldLayoutId id="2147484940" r:id="rId8"/>
    <p:sldLayoutId id="2147484941" r:id="rId9"/>
    <p:sldLayoutId id="2147484942" r:id="rId10"/>
    <p:sldLayoutId id="2147484943" r:id="rId11"/>
  </p:sldLayoutIdLst>
  <p:txStyles>
    <p:titleStyle>
      <a:lvl1pPr algn="l" defTabSz="2086204" rtl="0" eaLnBrk="1" latinLnBrk="0" hangingPunct="1">
        <a:spcBef>
          <a:spcPct val="0"/>
        </a:spcBef>
        <a:buNone/>
        <a:defRPr sz="6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2326" indent="-782326" algn="l" defTabSz="2086204" rtl="0" eaLnBrk="1" latinLnBrk="0" hangingPunct="1">
        <a:spcBef>
          <a:spcPts val="1825"/>
        </a:spcBef>
        <a:buFont typeface="Arial" pitchFamily="34" charset="0"/>
        <a:buNone/>
        <a:defRPr sz="37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96379" indent="-396379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917930" indent="-375517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7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480" indent="-375517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1961031" indent="-396379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2503444" indent="-396379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3087581" indent="-375517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3609132" indent="-375517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4088959" indent="-375517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094" y="0"/>
            <a:ext cx="16844979" cy="139813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869865" y="1944638"/>
            <a:ext cx="6516935" cy="1569660"/>
          </a:xfrm>
          <a:prstGeom prst="rect">
            <a:avLst/>
          </a:prstGeom>
          <a:noFill/>
        </p:spPr>
        <p:txBody>
          <a:bodyPr wrap="square" lIns="91417" tIns="45710" rIns="91417" bIns="45710" rtlCol="0">
            <a:spAutoFit/>
          </a:bodyPr>
          <a:lstStyle/>
          <a:p>
            <a:r>
              <a:rPr lang="fi-FI" sz="3200" dirty="0">
                <a:latin typeface="Arial Black" panose="020B0A04020102020204" pitchFamily="34" charset="0"/>
              </a:rPr>
              <a:t>Portaiden nousu kuluttaa 7 kertaa enemmän energiaa kuin hissillä kulkeminen.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773520" y="5112991"/>
            <a:ext cx="9217023" cy="2062103"/>
          </a:xfrm>
          <a:prstGeom prst="rect">
            <a:avLst/>
          </a:prstGeom>
          <a:noFill/>
        </p:spPr>
        <p:txBody>
          <a:bodyPr wrap="square" lIns="91417" tIns="45710" rIns="91417" bIns="45710" rtlCol="0">
            <a:spAutoFit/>
          </a:bodyPr>
          <a:lstStyle/>
          <a:p>
            <a:r>
              <a:rPr lang="fi-FI" sz="3200" dirty="0">
                <a:latin typeface="Arial Black" panose="020B0A04020102020204" pitchFamily="34" charset="0"/>
              </a:rPr>
              <a:t>Vain seitsemän minuuttia portaiden nousua päivässä, puolittaa sydänkohtausriskin puoleen 10 vuoden ajanjaksolla.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49185" y="8137325"/>
            <a:ext cx="12241361" cy="1569640"/>
          </a:xfrm>
          <a:prstGeom prst="rect">
            <a:avLst/>
          </a:prstGeom>
          <a:noFill/>
        </p:spPr>
        <p:txBody>
          <a:bodyPr wrap="square" lIns="91417" tIns="45710" rIns="91417" bIns="45710" rtlCol="0">
            <a:spAutoFit/>
          </a:bodyPr>
          <a:lstStyle/>
          <a:p>
            <a:r>
              <a:rPr lang="fi-FI" sz="3200" dirty="0">
                <a:latin typeface="Arial Black" panose="020B0A04020102020204" pitchFamily="34" charset="0"/>
              </a:rPr>
              <a:t>Alavartalon lihakset, jänteet ja nivelet vahvistuvat. Erityisesti </a:t>
            </a:r>
            <a:r>
              <a:rPr lang="fi-FI" sz="3200" dirty="0" smtClean="0">
                <a:latin typeface="Arial Black" panose="020B0A04020102020204" pitchFamily="34" charset="0"/>
              </a:rPr>
              <a:t>reisi- </a:t>
            </a:r>
            <a:r>
              <a:rPr lang="fi-FI" sz="3200" dirty="0">
                <a:latin typeface="Arial Black" panose="020B0A04020102020204" pitchFamily="34" charset="0"/>
              </a:rPr>
              <a:t>ja </a:t>
            </a:r>
            <a:r>
              <a:rPr lang="fi-FI" sz="3200" dirty="0" smtClean="0">
                <a:latin typeface="Arial Black" panose="020B0A04020102020204" pitchFamily="34" charset="0"/>
              </a:rPr>
              <a:t>pakaralihakset </a:t>
            </a:r>
            <a:r>
              <a:rPr lang="fi-FI" sz="3200" dirty="0">
                <a:latin typeface="Arial Black" panose="020B0A04020102020204" pitchFamily="34" charset="0"/>
              </a:rPr>
              <a:t>saavat tehokasta treeniä.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847" y="11377684"/>
            <a:ext cx="14401601" cy="1077219"/>
          </a:xfrm>
          <a:prstGeom prst="rect">
            <a:avLst/>
          </a:prstGeom>
          <a:noFill/>
        </p:spPr>
        <p:txBody>
          <a:bodyPr wrap="square" lIns="91417" tIns="45710" rIns="91417" bIns="45710" rtlCol="0">
            <a:spAutoFit/>
          </a:bodyPr>
          <a:lstStyle/>
          <a:p>
            <a:r>
              <a:rPr lang="fi-FI" sz="3200" dirty="0">
                <a:latin typeface="Arial Black" panose="020B0A04020102020204" pitchFamily="34" charset="0"/>
              </a:rPr>
              <a:t>Mitä painavampi </a:t>
            </a:r>
            <a:r>
              <a:rPr lang="fi-FI" sz="3200" dirty="0" smtClean="0">
                <a:latin typeface="Arial Black" panose="020B0A04020102020204" pitchFamily="34" charset="0"/>
              </a:rPr>
              <a:t>on</a:t>
            </a:r>
            <a:r>
              <a:rPr lang="fi-FI" sz="3200" dirty="0" smtClean="0">
                <a:latin typeface="Arial Black" panose="020B0A04020102020204" pitchFamily="34" charset="0"/>
              </a:rPr>
              <a:t>, </a:t>
            </a:r>
            <a:r>
              <a:rPr lang="fi-FI" sz="3200" dirty="0">
                <a:latin typeface="Arial Black" panose="020B0A04020102020204" pitchFamily="34" charset="0"/>
              </a:rPr>
              <a:t>sitä enemmän </a:t>
            </a:r>
            <a:r>
              <a:rPr lang="fi-FI" sz="3200" dirty="0" smtClean="0">
                <a:latin typeface="Arial Black" panose="020B0A04020102020204" pitchFamily="34" charset="0"/>
              </a:rPr>
              <a:t>kuluttaa </a:t>
            </a:r>
            <a:r>
              <a:rPr lang="fi-FI" sz="3200" dirty="0">
                <a:latin typeface="Arial Black" panose="020B0A04020102020204" pitchFamily="34" charset="0"/>
              </a:rPr>
              <a:t>energiaa portaita noustessa.</a:t>
            </a: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792653" y="720502"/>
            <a:ext cx="8585334" cy="3384376"/>
          </a:xfrm>
        </p:spPr>
        <p:txBody>
          <a:bodyPr>
            <a:normAutofit/>
          </a:bodyPr>
          <a:lstStyle/>
          <a:p>
            <a:r>
              <a:rPr lang="fi-FI" sz="8800" dirty="0" smtClean="0">
                <a:latin typeface="Bernard MT Condensed" panose="02050806060905020404" pitchFamily="18" charset="0"/>
              </a:rPr>
              <a:t>MIKSI VALITA PORTAAT?</a:t>
            </a:r>
            <a:endParaRPr lang="fi-FI" sz="8800" dirty="0">
              <a:latin typeface="Bernard MT Condensed" panose="02050806060905020404" pitchFamily="18" charset="0"/>
            </a:endParaRPr>
          </a:p>
        </p:txBody>
      </p:sp>
      <p:pic>
        <p:nvPicPr>
          <p:cNvPr id="13" name="Kuva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3233" y="13176469"/>
            <a:ext cx="5147310" cy="1609725"/>
          </a:xfrm>
          <a:prstGeom prst="rect">
            <a:avLst/>
          </a:prstGeom>
        </p:spPr>
      </p:pic>
      <p:pic>
        <p:nvPicPr>
          <p:cNvPr id="2" name="Picture 2" descr="Baby Giraffe, Cute, Cartoon, Funny, Happy, Kids, Bor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94" y="6374096"/>
            <a:ext cx="367665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157</TotalTime>
  <Words>56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Angles</vt:lpstr>
      <vt:lpstr>MIKSI VALITA PORTAAT?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Oskari Teittinen</dc:creator>
  <cp:lastModifiedBy>Outi Salama</cp:lastModifiedBy>
  <cp:revision>16</cp:revision>
  <dcterms:created xsi:type="dcterms:W3CDTF">2014-02-20T07:29:05Z</dcterms:created>
  <dcterms:modified xsi:type="dcterms:W3CDTF">2014-04-11T07:40:06Z</dcterms:modified>
</cp:coreProperties>
</file>