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20" r:id="rId1"/>
  </p:sldMasterIdLst>
  <p:sldIdLst>
    <p:sldId id="256" r:id="rId2"/>
  </p:sldIdLst>
  <p:sldSz cx="15122525" cy="21386800"/>
  <p:notesSz cx="6858000" cy="9144000"/>
  <p:defaultTextStyle>
    <a:defPPr>
      <a:defRPr lang="fi-FI"/>
    </a:defPPr>
    <a:lvl1pPr marL="0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2071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4146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6219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68291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0364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2437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94510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36580" algn="l" defTabSz="208414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2352" y="462"/>
      </p:cViewPr>
      <p:guideLst>
        <p:guide orient="horz" pos="6736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190" y="6643771"/>
            <a:ext cx="12854146" cy="45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8379" y="12119186"/>
            <a:ext cx="10585768" cy="54655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86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29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72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15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5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01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4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773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309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63831" y="856465"/>
            <a:ext cx="3402568" cy="182480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6126" y="856465"/>
            <a:ext cx="9955662" cy="182480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4200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9295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575" y="13743001"/>
            <a:ext cx="12854146" cy="4247656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4575" y="9064640"/>
            <a:ext cx="12854146" cy="4678361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310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8620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2930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7240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1550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5861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0171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4481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372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126" y="4990255"/>
            <a:ext cx="6679115" cy="14114299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7284" y="4990255"/>
            <a:ext cx="6679115" cy="14114299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029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126" y="4787278"/>
            <a:ext cx="6681741" cy="199511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6126" y="6782388"/>
            <a:ext cx="6681741" cy="1232216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82034" y="4787278"/>
            <a:ext cx="6684366" cy="199511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3102" indent="0">
              <a:buNone/>
              <a:defRPr sz="4600" b="1"/>
            </a:lvl2pPr>
            <a:lvl3pPr marL="2086204" indent="0">
              <a:buNone/>
              <a:defRPr sz="4100" b="1"/>
            </a:lvl3pPr>
            <a:lvl4pPr marL="3129305" indent="0">
              <a:buNone/>
              <a:defRPr sz="3700" b="1"/>
            </a:lvl4pPr>
            <a:lvl5pPr marL="4172407" indent="0">
              <a:buNone/>
              <a:defRPr sz="3700" b="1"/>
            </a:lvl5pPr>
            <a:lvl6pPr marL="5215509" indent="0">
              <a:buNone/>
              <a:defRPr sz="3700" b="1"/>
            </a:lvl6pPr>
            <a:lvl7pPr marL="6258611" indent="0">
              <a:buNone/>
              <a:defRPr sz="3700" b="1"/>
            </a:lvl7pPr>
            <a:lvl8pPr marL="7301713" indent="0">
              <a:buNone/>
              <a:defRPr sz="3700" b="1"/>
            </a:lvl8pPr>
            <a:lvl9pPr marL="8344814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82034" y="6782388"/>
            <a:ext cx="6684366" cy="12322165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029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183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592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127" y="851512"/>
            <a:ext cx="4975207" cy="3623874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2487" y="851513"/>
            <a:ext cx="8453912" cy="18253041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127" y="4475387"/>
            <a:ext cx="4975207" cy="14629167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1954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4121" y="14970760"/>
            <a:ext cx="9073515" cy="1767383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4121" y="1910950"/>
            <a:ext cx="9073515" cy="12832080"/>
          </a:xfrm>
        </p:spPr>
        <p:txBody>
          <a:bodyPr/>
          <a:lstStyle>
            <a:lvl1pPr marL="0" indent="0">
              <a:buNone/>
              <a:defRPr sz="7300"/>
            </a:lvl1pPr>
            <a:lvl2pPr marL="1043102" indent="0">
              <a:buNone/>
              <a:defRPr sz="6400"/>
            </a:lvl2pPr>
            <a:lvl3pPr marL="2086204" indent="0">
              <a:buNone/>
              <a:defRPr sz="5500"/>
            </a:lvl3pPr>
            <a:lvl4pPr marL="3129305" indent="0">
              <a:buNone/>
              <a:defRPr sz="4600"/>
            </a:lvl4pPr>
            <a:lvl5pPr marL="4172407" indent="0">
              <a:buNone/>
              <a:defRPr sz="4600"/>
            </a:lvl5pPr>
            <a:lvl6pPr marL="5215509" indent="0">
              <a:buNone/>
              <a:defRPr sz="4600"/>
            </a:lvl6pPr>
            <a:lvl7pPr marL="6258611" indent="0">
              <a:buNone/>
              <a:defRPr sz="4600"/>
            </a:lvl7pPr>
            <a:lvl8pPr marL="7301713" indent="0">
              <a:buNone/>
              <a:defRPr sz="4600"/>
            </a:lvl8pPr>
            <a:lvl9pPr marL="8344814" indent="0">
              <a:buNone/>
              <a:defRPr sz="46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4121" y="16738143"/>
            <a:ext cx="9073515" cy="2509977"/>
          </a:xfrm>
        </p:spPr>
        <p:txBody>
          <a:bodyPr/>
          <a:lstStyle>
            <a:lvl1pPr marL="0" indent="0">
              <a:buNone/>
              <a:defRPr sz="3200"/>
            </a:lvl1pPr>
            <a:lvl2pPr marL="1043102" indent="0">
              <a:buNone/>
              <a:defRPr sz="2700"/>
            </a:lvl2pPr>
            <a:lvl3pPr marL="2086204" indent="0">
              <a:buNone/>
              <a:defRPr sz="2300"/>
            </a:lvl3pPr>
            <a:lvl4pPr marL="3129305" indent="0">
              <a:buNone/>
              <a:defRPr sz="2100"/>
            </a:lvl4pPr>
            <a:lvl5pPr marL="4172407" indent="0">
              <a:buNone/>
              <a:defRPr sz="2100"/>
            </a:lvl5pPr>
            <a:lvl6pPr marL="5215509" indent="0">
              <a:buNone/>
              <a:defRPr sz="2100"/>
            </a:lvl6pPr>
            <a:lvl7pPr marL="6258611" indent="0">
              <a:buNone/>
              <a:defRPr sz="2100"/>
            </a:lvl7pPr>
            <a:lvl8pPr marL="7301713" indent="0">
              <a:buNone/>
              <a:defRPr sz="2100"/>
            </a:lvl8pPr>
            <a:lvl9pPr marL="8344814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5566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6126" y="856464"/>
            <a:ext cx="13610273" cy="3564467"/>
          </a:xfrm>
          <a:prstGeom prst="rect">
            <a:avLst/>
          </a:prstGeom>
        </p:spPr>
        <p:txBody>
          <a:bodyPr vert="horz" lIns="208620" tIns="104310" rIns="208620" bIns="10431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6126" y="4990255"/>
            <a:ext cx="13610273" cy="14114299"/>
          </a:xfrm>
          <a:prstGeom prst="rect">
            <a:avLst/>
          </a:prstGeom>
        </p:spPr>
        <p:txBody>
          <a:bodyPr vert="horz" lIns="208620" tIns="104310" rIns="208620" bIns="1043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6126" y="19822397"/>
            <a:ext cx="3528589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6863" y="19822397"/>
            <a:ext cx="4788800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810" y="19822397"/>
            <a:ext cx="3528589" cy="1138649"/>
          </a:xfrm>
          <a:prstGeom prst="rect">
            <a:avLst/>
          </a:prstGeom>
        </p:spPr>
        <p:txBody>
          <a:bodyPr vert="horz" lIns="208620" tIns="104310" rIns="208620" bIns="10431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241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1" r:id="rId1"/>
    <p:sldLayoutId id="2147485222" r:id="rId2"/>
    <p:sldLayoutId id="2147485223" r:id="rId3"/>
    <p:sldLayoutId id="2147485224" r:id="rId4"/>
    <p:sldLayoutId id="2147485225" r:id="rId5"/>
    <p:sldLayoutId id="2147485226" r:id="rId6"/>
    <p:sldLayoutId id="2147485227" r:id="rId7"/>
    <p:sldLayoutId id="2147485228" r:id="rId8"/>
    <p:sldLayoutId id="2147485229" r:id="rId9"/>
    <p:sldLayoutId id="2147485230" r:id="rId10"/>
    <p:sldLayoutId id="2147485231" r:id="rId11"/>
  </p:sldLayoutIdLst>
  <p:txStyles>
    <p:titleStyle>
      <a:lvl1pPr algn="ctr" defTabSz="2086204" rtl="0" eaLnBrk="1" latinLnBrk="0" hangingPunct="1">
        <a:spcBef>
          <a:spcPct val="0"/>
        </a:spcBef>
        <a:buNone/>
        <a:defRPr sz="1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2326" indent="-782326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040" indent="-651939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775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0856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93958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37060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80162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23264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66365" indent="-521551" algn="l" defTabSz="2086204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defTabSz="2086204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7" y="19854568"/>
            <a:ext cx="4264098" cy="1339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582" y="187845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260" y="1691444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179" y="1693259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75" y="1753576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88" y="17411730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992" y="1468545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761" y="11053439"/>
            <a:ext cx="1201315" cy="12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075" y="8384778"/>
            <a:ext cx="1201315" cy="12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919" y="8439593"/>
            <a:ext cx="1112459" cy="111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1586" y="828305"/>
            <a:ext cx="15265696" cy="1584176"/>
          </a:xfrm>
          <a:solidFill>
            <a:schemeClr val="tx2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  <a:softEdge rad="63500"/>
          </a:effectLst>
        </p:spPr>
        <p:txBody>
          <a:bodyPr>
            <a:noAutofit/>
          </a:bodyPr>
          <a:lstStyle/>
          <a:p>
            <a:pPr algn="ctr"/>
            <a:r>
              <a:rPr lang="fi-FI" sz="9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nap ITC" panose="04040A07060A02020202" pitchFamily="82" charset="0"/>
              </a:rPr>
              <a:t>MITÄ SÖIT VÄLIPALAKSI?</a:t>
            </a:r>
            <a:endParaRPr lang="fi-FI" sz="9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nap ITC" panose="04040A07060A020202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75173" y="6914113"/>
            <a:ext cx="10415314" cy="30243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LASI OMENAMEHUA (250ML) TAI PILLIMEHU</a:t>
            </a:r>
          </a:p>
          <a:p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8 SOKERIPALAA / 20g SOKERIA</a:t>
            </a:r>
          </a:p>
          <a:p>
            <a:endParaRPr lang="fi-FI" sz="4000" dirty="0">
              <a:solidFill>
                <a:schemeClr val="tx1"/>
              </a:solidFill>
            </a:endParaRPr>
          </a:p>
        </p:txBody>
      </p:sp>
      <p:sp>
        <p:nvSpPr>
          <p:cNvPr id="4" name="AutoShape 2" descr="https://mail.metropolia.fi/owa/attachment.ashx?id=RgAAAABuGMf5fK2gRbAh3Uw97xNTBwDsDoSBmAD7QazwI6snF%2bMSAAAAjLDCAADsDoSBmAD7QazwI6snF%2bMSAAA1PytZAAAJ&amp;attcnt=1&amp;attid0=BAAAAAAA&amp;attcid0=image001.jpg%4001CF4777.797C18D0"/>
          <p:cNvSpPr>
            <a:spLocks noChangeAspect="1" noChangeArrowheads="1"/>
          </p:cNvSpPr>
          <p:nvPr/>
        </p:nvSpPr>
        <p:spPr bwMode="auto">
          <a:xfrm>
            <a:off x="155575" y="-388937"/>
            <a:ext cx="3248025" cy="81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7" tIns="45710" rIns="91417" bIns="4571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TextBox 9"/>
          <p:cNvSpPr txBox="1"/>
          <p:nvPr/>
        </p:nvSpPr>
        <p:spPr>
          <a:xfrm>
            <a:off x="1779587" y="3852640"/>
            <a:ext cx="11182275" cy="249299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anose="04020904020102020604" pitchFamily="82" charset="0"/>
              </a:rPr>
              <a:t>TIESITKÖ TÄMÄN SOKERISTA?</a:t>
            </a:r>
          </a:p>
          <a:p>
            <a:pPr algn="ctr"/>
            <a:r>
              <a:rPr lang="fi-FI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cs typeface="Aharoni" panose="02010803020104030203" pitchFamily="2" charset="-79"/>
              </a:rPr>
              <a:t>SOKERIN OSUUS SAISI OLLA ENINTÄÄN 10% KOKONAISENERGIASTA. LAPSELLE TÄMÄ TARKOITTAA KESKIMÄÄRIN 40g SOKERIA PÄIVÄSSÄ.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61" y="6653395"/>
            <a:ext cx="2433599" cy="3533356"/>
          </a:xfrm>
          <a:prstGeom prst="rect">
            <a:avLst/>
          </a:prstGeom>
        </p:spPr>
      </p:pic>
      <p:pic>
        <p:nvPicPr>
          <p:cNvPr id="1030" name="Picture 6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651" y="8917371"/>
            <a:ext cx="1056146" cy="105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488" y="9046548"/>
            <a:ext cx="1097432" cy="109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13" y="9370087"/>
            <a:ext cx="1206860" cy="120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079" y="9207007"/>
            <a:ext cx="979744" cy="979744"/>
          </a:xfrm>
          <a:prstGeom prst="rect">
            <a:avLst/>
          </a:prstGeom>
        </p:spPr>
      </p:pic>
      <p:pic>
        <p:nvPicPr>
          <p:cNvPr id="1034" name="Picture 10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38" y="9397934"/>
            <a:ext cx="1107855" cy="110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193" y="9734638"/>
            <a:ext cx="1057300" cy="10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269" y="7882607"/>
            <a:ext cx="3225185" cy="3957282"/>
          </a:xfrm>
          <a:prstGeom prst="rect">
            <a:avLst/>
          </a:prstGeom>
        </p:spPr>
      </p:pic>
      <p:pic>
        <p:nvPicPr>
          <p:cNvPr id="1037" name="Picture 13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9936" y="10950904"/>
            <a:ext cx="1065669" cy="106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573" y="11330227"/>
            <a:ext cx="1019323" cy="101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6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3241" y="11183083"/>
            <a:ext cx="951927" cy="9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168" y="11551561"/>
            <a:ext cx="930024" cy="93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8151" y="11595968"/>
            <a:ext cx="1033149" cy="103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6464" y="11796439"/>
            <a:ext cx="1007224" cy="100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235" y="11654096"/>
            <a:ext cx="1057299" cy="105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255790" y="9195018"/>
            <a:ext cx="7029441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2dl MAUSTETTUA JOGURTTIA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8 SOKERIPALAA / 16g SOKERIA</a:t>
            </a:r>
            <a:endParaRPr lang="fi-FI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607" y="10716380"/>
            <a:ext cx="3964325" cy="229435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5574" y="11435433"/>
            <a:ext cx="696009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BANAANI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6 SOKERIPALAA / 12g SOKERIA</a:t>
            </a:r>
            <a:endParaRPr lang="fi-FI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3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185" y="1251344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Z:\maweki_Nimm2-type_cand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117" y="13680526"/>
            <a:ext cx="3600964" cy="16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8" descr="Z:\maweki_Nimm2-type_cand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3802">
            <a:off x="9136089" y="13809039"/>
            <a:ext cx="3600964" cy="16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8" descr="Z:\maweki_Nimm2-type_cand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442">
            <a:off x="10189759" y="14060141"/>
            <a:ext cx="3600964" cy="16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920369" y="17290935"/>
            <a:ext cx="7051731" cy="18312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100g IRTOKARKKEJA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25 SOKERIPALAA / 60g SOKERIA </a:t>
            </a:r>
          </a:p>
          <a:p>
            <a:endParaRPr lang="fi-FI" dirty="0"/>
          </a:p>
        </p:txBody>
      </p:sp>
      <p:pic>
        <p:nvPicPr>
          <p:cNvPr id="5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434" y="1511258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418" y="1516466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560" y="1552761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6828" y="1541310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510" y="1556770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947" y="15611020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0116" y="1552761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645" y="1579808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549" y="1584183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135" y="1598767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516" y="1516466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232" y="1521187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026" y="1570902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9562" y="1579808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1787" y="15281822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2540" y="1560893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599" y="1615923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9886" y="1576277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972" y="1625340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412" y="16221562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0465" y="1598767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833" y="1619984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753" y="1602490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578" y="1250324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034" y="1280366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440" y="1253327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948" y="1292681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3" y="12886765"/>
            <a:ext cx="1180215" cy="5495808"/>
          </a:xfrm>
          <a:prstGeom prst="rect">
            <a:avLst/>
          </a:prstGeom>
        </p:spPr>
      </p:pic>
      <p:pic>
        <p:nvPicPr>
          <p:cNvPr id="75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0901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915" y="1790901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77" y="1802112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04" y="1802112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5100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9" y="1825100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174" y="1851443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67" y="1851841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51" y="1877750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657" y="1788528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7" y="1881066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3" y="19027619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92" y="18342596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781" y="1853033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76" y="1881066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85" y="19043604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244083" y="14085286"/>
            <a:ext cx="7223075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0,5dl VIRVOITUSJUOMA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20 SOKERIPALAA / 50g SOKERIA</a:t>
            </a:r>
            <a:endParaRPr lang="fi-FI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pic>
        <p:nvPicPr>
          <p:cNvPr id="4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386" y="1292681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928" y="16267348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582" y="15762778"/>
            <a:ext cx="2616858" cy="4768762"/>
          </a:xfrm>
          <a:prstGeom prst="rect">
            <a:avLst/>
          </a:prstGeom>
        </p:spPr>
      </p:pic>
      <p:pic>
        <p:nvPicPr>
          <p:cNvPr id="108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072" y="1853033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358" y="1874829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79" y="19092620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011" y="1886723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305" y="1935728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951" y="19169982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528" y="1951298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812" y="196453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323" y="1929294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818" y="196453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790" y="19950281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013" y="20010265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645" y="20085577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17" descr="Z:\Sugar_cube_343453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358" y="19645393"/>
            <a:ext cx="994568" cy="99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329989" y="19227041"/>
            <a:ext cx="7104092" cy="18312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i-FI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ISO JÄÄTELÖTUUTTI</a:t>
            </a:r>
          </a:p>
          <a:p>
            <a:pPr algn="ctr"/>
            <a:r>
              <a:rPr lang="fi-FI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15 SOKERIPALAA / 40g SOKERIA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72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MITÄ SÖIT VÄLIPALAKSI?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Oskari Teittinen</dc:creator>
  <cp:lastModifiedBy>Outi Salama</cp:lastModifiedBy>
  <cp:revision>16</cp:revision>
  <dcterms:created xsi:type="dcterms:W3CDTF">2014-02-20T07:29:05Z</dcterms:created>
  <dcterms:modified xsi:type="dcterms:W3CDTF">2014-04-11T07:40:31Z</dcterms:modified>
</cp:coreProperties>
</file>