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220" r:id="rId1"/>
  </p:sldMasterIdLst>
  <p:sldIdLst>
    <p:sldId id="256" r:id="rId2"/>
  </p:sldIdLst>
  <p:sldSz cx="15122525" cy="21386800"/>
  <p:notesSz cx="6858000" cy="9144000"/>
  <p:defaultTextStyle>
    <a:defPPr>
      <a:defRPr lang="fi-FI"/>
    </a:defPPr>
    <a:lvl1pPr marL="0" algn="l" defTabSz="208414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1pPr>
    <a:lvl2pPr marL="1042071" algn="l" defTabSz="208414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2pPr>
    <a:lvl3pPr marL="2084146" algn="l" defTabSz="208414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3pPr>
    <a:lvl4pPr marL="3126219" algn="l" defTabSz="208414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4pPr>
    <a:lvl5pPr marL="4168291" algn="l" defTabSz="208414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5pPr>
    <a:lvl6pPr marL="5210364" algn="l" defTabSz="208414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6pPr>
    <a:lvl7pPr marL="6252437" algn="l" defTabSz="208414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7pPr>
    <a:lvl8pPr marL="7294510" algn="l" defTabSz="208414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8pPr>
    <a:lvl9pPr marL="8336580" algn="l" defTabSz="208414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9" d="100"/>
          <a:sy n="39" d="100"/>
        </p:scale>
        <p:origin x="-2352" y="-72"/>
      </p:cViewPr>
      <p:guideLst>
        <p:guide orient="horz" pos="6736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4190" y="6643771"/>
            <a:ext cx="12854146" cy="4584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8379" y="12119186"/>
            <a:ext cx="10585768" cy="54655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43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86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129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72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215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258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301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3448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37738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93092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63831" y="856465"/>
            <a:ext cx="3402568" cy="1824808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6126" y="856465"/>
            <a:ext cx="9955662" cy="182480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34200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99295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575" y="13743001"/>
            <a:ext cx="12854146" cy="4247656"/>
          </a:xfrm>
        </p:spPr>
        <p:txBody>
          <a:bodyPr anchor="t"/>
          <a:lstStyle>
            <a:lvl1pPr algn="l">
              <a:defRPr sz="91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4575" y="9064640"/>
            <a:ext cx="12854146" cy="4678361"/>
          </a:xfrm>
        </p:spPr>
        <p:txBody>
          <a:bodyPr anchor="b"/>
          <a:lstStyle>
            <a:lvl1pPr marL="0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1pPr>
            <a:lvl2pPr marL="1043102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 marL="2086204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3pPr>
            <a:lvl4pPr marL="312930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417240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521550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625861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730171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834481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03722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6126" y="4990255"/>
            <a:ext cx="6679115" cy="14114299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7284" y="4990255"/>
            <a:ext cx="6679115" cy="14114299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00291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6126" y="4787278"/>
            <a:ext cx="6681741" cy="1995110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3102" indent="0">
              <a:buNone/>
              <a:defRPr sz="4600" b="1"/>
            </a:lvl2pPr>
            <a:lvl3pPr marL="2086204" indent="0">
              <a:buNone/>
              <a:defRPr sz="4100" b="1"/>
            </a:lvl3pPr>
            <a:lvl4pPr marL="3129305" indent="0">
              <a:buNone/>
              <a:defRPr sz="3700" b="1"/>
            </a:lvl4pPr>
            <a:lvl5pPr marL="4172407" indent="0">
              <a:buNone/>
              <a:defRPr sz="3700" b="1"/>
            </a:lvl5pPr>
            <a:lvl6pPr marL="5215509" indent="0">
              <a:buNone/>
              <a:defRPr sz="3700" b="1"/>
            </a:lvl6pPr>
            <a:lvl7pPr marL="6258611" indent="0">
              <a:buNone/>
              <a:defRPr sz="3700" b="1"/>
            </a:lvl7pPr>
            <a:lvl8pPr marL="7301713" indent="0">
              <a:buNone/>
              <a:defRPr sz="3700" b="1"/>
            </a:lvl8pPr>
            <a:lvl9pPr marL="8344814" indent="0">
              <a:buNone/>
              <a:defRPr sz="3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6126" y="6782388"/>
            <a:ext cx="6681741" cy="12322165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82034" y="4787278"/>
            <a:ext cx="6684366" cy="1995110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3102" indent="0">
              <a:buNone/>
              <a:defRPr sz="4600" b="1"/>
            </a:lvl2pPr>
            <a:lvl3pPr marL="2086204" indent="0">
              <a:buNone/>
              <a:defRPr sz="4100" b="1"/>
            </a:lvl3pPr>
            <a:lvl4pPr marL="3129305" indent="0">
              <a:buNone/>
              <a:defRPr sz="3700" b="1"/>
            </a:lvl4pPr>
            <a:lvl5pPr marL="4172407" indent="0">
              <a:buNone/>
              <a:defRPr sz="3700" b="1"/>
            </a:lvl5pPr>
            <a:lvl6pPr marL="5215509" indent="0">
              <a:buNone/>
              <a:defRPr sz="3700" b="1"/>
            </a:lvl6pPr>
            <a:lvl7pPr marL="6258611" indent="0">
              <a:buNone/>
              <a:defRPr sz="3700" b="1"/>
            </a:lvl7pPr>
            <a:lvl8pPr marL="7301713" indent="0">
              <a:buNone/>
              <a:defRPr sz="3700" b="1"/>
            </a:lvl8pPr>
            <a:lvl9pPr marL="8344814" indent="0">
              <a:buNone/>
              <a:defRPr sz="3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82034" y="6782388"/>
            <a:ext cx="6684366" cy="12322165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029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21839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5921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127" y="851512"/>
            <a:ext cx="4975207" cy="3623874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2487" y="851513"/>
            <a:ext cx="8453912" cy="18253041"/>
          </a:xfrm>
        </p:spPr>
        <p:txBody>
          <a:bodyPr/>
          <a:lstStyle>
            <a:lvl1pPr>
              <a:defRPr sz="7300"/>
            </a:lvl1pPr>
            <a:lvl2pPr>
              <a:defRPr sz="6400"/>
            </a:lvl2pPr>
            <a:lvl3pPr>
              <a:defRPr sz="55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6127" y="4475387"/>
            <a:ext cx="4975207" cy="14629167"/>
          </a:xfrm>
        </p:spPr>
        <p:txBody>
          <a:bodyPr/>
          <a:lstStyle>
            <a:lvl1pPr marL="0" indent="0">
              <a:buNone/>
              <a:defRPr sz="3200"/>
            </a:lvl1pPr>
            <a:lvl2pPr marL="1043102" indent="0">
              <a:buNone/>
              <a:defRPr sz="2700"/>
            </a:lvl2pPr>
            <a:lvl3pPr marL="2086204" indent="0">
              <a:buNone/>
              <a:defRPr sz="2300"/>
            </a:lvl3pPr>
            <a:lvl4pPr marL="3129305" indent="0">
              <a:buNone/>
              <a:defRPr sz="2100"/>
            </a:lvl4pPr>
            <a:lvl5pPr marL="4172407" indent="0">
              <a:buNone/>
              <a:defRPr sz="2100"/>
            </a:lvl5pPr>
            <a:lvl6pPr marL="5215509" indent="0">
              <a:buNone/>
              <a:defRPr sz="2100"/>
            </a:lvl6pPr>
            <a:lvl7pPr marL="6258611" indent="0">
              <a:buNone/>
              <a:defRPr sz="2100"/>
            </a:lvl7pPr>
            <a:lvl8pPr marL="7301713" indent="0">
              <a:buNone/>
              <a:defRPr sz="2100"/>
            </a:lvl8pPr>
            <a:lvl9pPr marL="8344814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51954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4121" y="14970760"/>
            <a:ext cx="9073515" cy="1767383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4121" y="1910950"/>
            <a:ext cx="9073515" cy="12832080"/>
          </a:xfrm>
        </p:spPr>
        <p:txBody>
          <a:bodyPr/>
          <a:lstStyle>
            <a:lvl1pPr marL="0" indent="0">
              <a:buNone/>
              <a:defRPr sz="7300"/>
            </a:lvl1pPr>
            <a:lvl2pPr marL="1043102" indent="0">
              <a:buNone/>
              <a:defRPr sz="6400"/>
            </a:lvl2pPr>
            <a:lvl3pPr marL="2086204" indent="0">
              <a:buNone/>
              <a:defRPr sz="5500"/>
            </a:lvl3pPr>
            <a:lvl4pPr marL="3129305" indent="0">
              <a:buNone/>
              <a:defRPr sz="4600"/>
            </a:lvl4pPr>
            <a:lvl5pPr marL="4172407" indent="0">
              <a:buNone/>
              <a:defRPr sz="4600"/>
            </a:lvl5pPr>
            <a:lvl6pPr marL="5215509" indent="0">
              <a:buNone/>
              <a:defRPr sz="4600"/>
            </a:lvl6pPr>
            <a:lvl7pPr marL="6258611" indent="0">
              <a:buNone/>
              <a:defRPr sz="4600"/>
            </a:lvl7pPr>
            <a:lvl8pPr marL="7301713" indent="0">
              <a:buNone/>
              <a:defRPr sz="4600"/>
            </a:lvl8pPr>
            <a:lvl9pPr marL="8344814" indent="0">
              <a:buNone/>
              <a:defRPr sz="46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4121" y="16738143"/>
            <a:ext cx="9073515" cy="2509977"/>
          </a:xfrm>
        </p:spPr>
        <p:txBody>
          <a:bodyPr/>
          <a:lstStyle>
            <a:lvl1pPr marL="0" indent="0">
              <a:buNone/>
              <a:defRPr sz="3200"/>
            </a:lvl1pPr>
            <a:lvl2pPr marL="1043102" indent="0">
              <a:buNone/>
              <a:defRPr sz="2700"/>
            </a:lvl2pPr>
            <a:lvl3pPr marL="2086204" indent="0">
              <a:buNone/>
              <a:defRPr sz="2300"/>
            </a:lvl3pPr>
            <a:lvl4pPr marL="3129305" indent="0">
              <a:buNone/>
              <a:defRPr sz="2100"/>
            </a:lvl4pPr>
            <a:lvl5pPr marL="4172407" indent="0">
              <a:buNone/>
              <a:defRPr sz="2100"/>
            </a:lvl5pPr>
            <a:lvl6pPr marL="5215509" indent="0">
              <a:buNone/>
              <a:defRPr sz="2100"/>
            </a:lvl6pPr>
            <a:lvl7pPr marL="6258611" indent="0">
              <a:buNone/>
              <a:defRPr sz="2100"/>
            </a:lvl7pPr>
            <a:lvl8pPr marL="7301713" indent="0">
              <a:buNone/>
              <a:defRPr sz="2100"/>
            </a:lvl8pPr>
            <a:lvl9pPr marL="8344814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55566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6126" y="856464"/>
            <a:ext cx="13610273" cy="3564467"/>
          </a:xfrm>
          <a:prstGeom prst="rect">
            <a:avLst/>
          </a:prstGeom>
        </p:spPr>
        <p:txBody>
          <a:bodyPr vert="horz" lIns="208620" tIns="104310" rIns="208620" bIns="10431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6126" y="4990255"/>
            <a:ext cx="13610273" cy="14114299"/>
          </a:xfrm>
          <a:prstGeom prst="rect">
            <a:avLst/>
          </a:prstGeom>
        </p:spPr>
        <p:txBody>
          <a:bodyPr vert="horz" lIns="208620" tIns="104310" rIns="208620" bIns="10431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126" y="19822397"/>
            <a:ext cx="3528589" cy="1138649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l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66863" y="19822397"/>
            <a:ext cx="4788800" cy="1138649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ct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810" y="19822397"/>
            <a:ext cx="3528589" cy="1138649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82413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21" r:id="rId1"/>
    <p:sldLayoutId id="2147485222" r:id="rId2"/>
    <p:sldLayoutId id="2147485223" r:id="rId3"/>
    <p:sldLayoutId id="2147485224" r:id="rId4"/>
    <p:sldLayoutId id="2147485225" r:id="rId5"/>
    <p:sldLayoutId id="2147485226" r:id="rId6"/>
    <p:sldLayoutId id="2147485227" r:id="rId7"/>
    <p:sldLayoutId id="2147485228" r:id="rId8"/>
    <p:sldLayoutId id="2147485229" r:id="rId9"/>
    <p:sldLayoutId id="2147485230" r:id="rId10"/>
    <p:sldLayoutId id="2147485231" r:id="rId11"/>
  </p:sldLayoutIdLst>
  <p:txStyles>
    <p:titleStyle>
      <a:lvl1pPr algn="ctr" defTabSz="2086204" rtl="0" eaLnBrk="1" latinLnBrk="0" hangingPunct="1">
        <a:spcBef>
          <a:spcPct val="0"/>
        </a:spcBef>
        <a:buNone/>
        <a:defRPr sz="10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82326" indent="-782326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1pPr>
      <a:lvl2pPr marL="1695040" indent="-651939" algn="l" defTabSz="2086204" rtl="0" eaLnBrk="1" latinLnBrk="0" hangingPunct="1">
        <a:spcBef>
          <a:spcPct val="20000"/>
        </a:spcBef>
        <a:buFont typeface="Arial" panose="020B0604020202020204" pitchFamily="34" charset="0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2607755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3pPr>
      <a:lvl4pPr marL="3650856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693958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»"/>
        <a:defRPr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737060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6780162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7823264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8866365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1043102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2086204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3129305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172407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215509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258611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7301713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8344814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582" y="1878459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260" y="16914446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179" y="16932598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475" y="17535767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388" y="17411730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0992" y="14685451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8761" y="11053439"/>
            <a:ext cx="1201315" cy="120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075" y="8384778"/>
            <a:ext cx="1201315" cy="120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919" y="8439593"/>
            <a:ext cx="1112459" cy="111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71586" y="828305"/>
            <a:ext cx="15265696" cy="1584176"/>
          </a:xfrm>
          <a:solidFill>
            <a:schemeClr val="tx2">
              <a:lumMod val="60000"/>
              <a:lumOff val="4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  <a:reflection blurRad="6350" stA="50000" endA="300" endPos="55500" dist="101600" dir="5400000" sy="-100000" algn="bl" rotWithShape="0"/>
            <a:softEdge rad="63500"/>
          </a:effectLst>
        </p:spPr>
        <p:txBody>
          <a:bodyPr>
            <a:noAutofit/>
          </a:bodyPr>
          <a:lstStyle/>
          <a:p>
            <a:pPr algn="ctr"/>
            <a:r>
              <a:rPr lang="fi-FI" sz="9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nap ITC" panose="04040A07060A02020202" pitchFamily="82" charset="0"/>
              </a:rPr>
              <a:t>MITÄ SÖIT VÄLIPALAKSI?</a:t>
            </a:r>
            <a:endParaRPr lang="fi-FI" sz="96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nap ITC" panose="04040A07060A020202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75173" y="6914113"/>
            <a:ext cx="10415314" cy="302433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fi-FI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LASI OMENAMEHUA (250ML) TAI PILLIMEHU</a:t>
            </a:r>
          </a:p>
          <a:p>
            <a:r>
              <a:rPr lang="fi-FI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8 SOKERIPALAA / 20g SOKERIA</a:t>
            </a:r>
          </a:p>
          <a:p>
            <a:endParaRPr lang="fi-FI" sz="4000" dirty="0">
              <a:solidFill>
                <a:schemeClr val="tx1"/>
              </a:solidFill>
            </a:endParaRPr>
          </a:p>
        </p:txBody>
      </p:sp>
      <p:sp>
        <p:nvSpPr>
          <p:cNvPr id="4" name="AutoShape 2" descr="https://mail.metropolia.fi/owa/attachment.ashx?id=RgAAAABuGMf5fK2gRbAh3Uw97xNTBwDsDoSBmAD7QazwI6snF%2bMSAAAAjLDCAADsDoSBmAD7QazwI6snF%2bMSAAA1PytZAAAJ&amp;attcnt=1&amp;attid0=BAAAAAAA&amp;attcid0=image001.jpg%4001CF4777.797C18D0"/>
          <p:cNvSpPr>
            <a:spLocks noChangeAspect="1" noChangeArrowheads="1"/>
          </p:cNvSpPr>
          <p:nvPr/>
        </p:nvSpPr>
        <p:spPr bwMode="auto">
          <a:xfrm>
            <a:off x="155575" y="-388937"/>
            <a:ext cx="3248025" cy="81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17" tIns="45710" rIns="91417" bIns="4571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0" name="TextBox 9"/>
          <p:cNvSpPr txBox="1"/>
          <p:nvPr/>
        </p:nvSpPr>
        <p:spPr>
          <a:xfrm>
            <a:off x="1779587" y="3852640"/>
            <a:ext cx="11182275" cy="2492990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owcard Gothic" panose="04020904020102020604" pitchFamily="82" charset="0"/>
              </a:rPr>
              <a:t>TIESITKÖ TÄMÄN SOKERISTA?</a:t>
            </a:r>
          </a:p>
          <a:p>
            <a:pPr algn="ctr"/>
            <a:r>
              <a:rPr lang="fi-FI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  <a:cs typeface="Aharoni" panose="02010803020104030203" pitchFamily="2" charset="-79"/>
              </a:rPr>
              <a:t>SOKERIN OSUUS SAISI OLLA ENINTÄÄN 10% KOKONAISENERGIASTA. LAPSELLE TÄMÄ TARKOITTAA KESKIMÄÄRIN 40g SOKERIA PÄIVÄSSÄ.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461" y="6653395"/>
            <a:ext cx="2433599" cy="3533356"/>
          </a:xfrm>
          <a:prstGeom prst="rect">
            <a:avLst/>
          </a:prstGeom>
        </p:spPr>
      </p:pic>
      <p:pic>
        <p:nvPicPr>
          <p:cNvPr id="1030" name="Picture 6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651" y="8917371"/>
            <a:ext cx="1056146" cy="1056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488" y="9046548"/>
            <a:ext cx="1097432" cy="1097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313" y="9370087"/>
            <a:ext cx="1206860" cy="120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079" y="9207007"/>
            <a:ext cx="979744" cy="979744"/>
          </a:xfrm>
          <a:prstGeom prst="rect">
            <a:avLst/>
          </a:prstGeom>
        </p:spPr>
      </p:pic>
      <p:pic>
        <p:nvPicPr>
          <p:cNvPr id="1034" name="Picture 10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638" y="9397934"/>
            <a:ext cx="1107855" cy="1107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193" y="9734638"/>
            <a:ext cx="1057300" cy="10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269" y="7882607"/>
            <a:ext cx="3225185" cy="3957282"/>
          </a:xfrm>
          <a:prstGeom prst="rect">
            <a:avLst/>
          </a:prstGeom>
        </p:spPr>
      </p:pic>
      <p:pic>
        <p:nvPicPr>
          <p:cNvPr id="1037" name="Picture 13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9936" y="10950904"/>
            <a:ext cx="1065669" cy="1065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6573" y="11330227"/>
            <a:ext cx="1019323" cy="1019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6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3241" y="11183083"/>
            <a:ext cx="951927" cy="95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6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5168" y="11551561"/>
            <a:ext cx="930024" cy="930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8151" y="11595968"/>
            <a:ext cx="1033149" cy="1033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6464" y="11796439"/>
            <a:ext cx="1007224" cy="1007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6235" y="11654096"/>
            <a:ext cx="1057299" cy="1057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255790" y="9195018"/>
            <a:ext cx="7029441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i-FI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2dl MAUSTETTUA JOGURTTIA</a:t>
            </a:r>
          </a:p>
          <a:p>
            <a:pPr algn="ctr"/>
            <a:r>
              <a:rPr lang="fi-FI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8 SOKERIPALAA / 16g SOKERIA</a:t>
            </a:r>
            <a:endParaRPr lang="fi-FI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607" y="10716380"/>
            <a:ext cx="3964325" cy="229435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55574" y="11435433"/>
            <a:ext cx="6960096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i-FI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BANAANI</a:t>
            </a:r>
          </a:p>
          <a:p>
            <a:pPr algn="ctr"/>
            <a:r>
              <a:rPr lang="fi-FI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6 SOKERIPALAA / 12g SOKERIA</a:t>
            </a:r>
            <a:endParaRPr lang="fi-FI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  <p:pic>
        <p:nvPicPr>
          <p:cNvPr id="39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185" y="12513449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Z:\maweki_Nimm2-type_candy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3117" y="13680526"/>
            <a:ext cx="3600964" cy="164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8" descr="Z:\maweki_Nimm2-type_candy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53802">
            <a:off x="9136089" y="13809039"/>
            <a:ext cx="3600964" cy="164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18" descr="Z:\maweki_Nimm2-type_candy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74442">
            <a:off x="10189759" y="14060141"/>
            <a:ext cx="3600964" cy="164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7920369" y="17290935"/>
            <a:ext cx="7051731" cy="183127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i-FI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100g IRTOKARKKEJA</a:t>
            </a:r>
          </a:p>
          <a:p>
            <a:pPr algn="ctr"/>
            <a:r>
              <a:rPr lang="fi-FI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25 SOKERIPALAA / 60g SOKERIA </a:t>
            </a:r>
          </a:p>
          <a:p>
            <a:endParaRPr lang="fi-FI" dirty="0"/>
          </a:p>
        </p:txBody>
      </p:sp>
      <p:pic>
        <p:nvPicPr>
          <p:cNvPr id="50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7434" y="15112585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9418" y="15164668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5560" y="15527619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6828" y="1541310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0510" y="1556770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7947" y="15611020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0116" y="15527619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2645" y="15798087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8549" y="15841836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4135" y="1598767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516" y="15164668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232" y="15211877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026" y="15709021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9562" y="15798087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1787" y="15281822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2540" y="15608934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3599" y="16159236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9886" y="15762778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7972" y="16253408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4412" y="16221562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0465" y="1598767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5833" y="16199847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5753" y="1602490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6578" y="12503246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6034" y="1280366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440" y="12533278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948" y="12926818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53" y="12886765"/>
            <a:ext cx="1180215" cy="5495808"/>
          </a:xfrm>
          <a:prstGeom prst="rect">
            <a:avLst/>
          </a:prstGeom>
        </p:spPr>
      </p:pic>
      <p:pic>
        <p:nvPicPr>
          <p:cNvPr id="75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09014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915" y="17909014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77" y="18021129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204" y="18021129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51007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019" y="18251007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174" y="18514436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67" y="1851841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951" y="18777507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657" y="17885289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37" y="18810664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83" y="19027619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792" y="18342596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781" y="18530335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976" y="18810664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885" y="19043604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244083" y="14085286"/>
            <a:ext cx="7223075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i-FI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0,5dl VIRVOITUSJUOMA</a:t>
            </a:r>
          </a:p>
          <a:p>
            <a:pPr algn="ctr"/>
            <a:r>
              <a:rPr lang="fi-FI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20 SOKERIPALAA / 50g SOKERIA</a:t>
            </a:r>
            <a:endParaRPr lang="fi-FI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  <p:pic>
        <p:nvPicPr>
          <p:cNvPr id="43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386" y="12926818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1928" y="16267348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6582" y="15762778"/>
            <a:ext cx="2616858" cy="4768762"/>
          </a:xfrm>
          <a:prstGeom prst="rect">
            <a:avLst/>
          </a:prstGeom>
        </p:spPr>
      </p:pic>
      <p:pic>
        <p:nvPicPr>
          <p:cNvPr id="108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072" y="18530335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358" y="18748291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379" y="19092620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011" y="18867237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305" y="1935728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951" y="19169982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528" y="19512981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812" y="1964539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323" y="19292947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818" y="1964539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790" y="19950281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013" y="20010265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645" y="20085577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17" descr="Z:\Sugar_cube_343453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358" y="1964539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7329989" y="19227041"/>
            <a:ext cx="7104092" cy="183127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i-FI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ISO JÄÄTELÖTUUTTI</a:t>
            </a:r>
          </a:p>
          <a:p>
            <a:pPr algn="ctr"/>
            <a:r>
              <a:rPr lang="fi-FI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15 SOKERIPALAA / 40g SOKERIA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</TotalTime>
  <Words>72</Words>
  <Application>Microsoft Office PowerPoint</Application>
  <PresentationFormat>Mukautettu</PresentationFormat>
  <Paragraphs>15</Paragraphs>
  <Slides>1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2" baseType="lpstr">
      <vt:lpstr>Office Theme</vt:lpstr>
      <vt:lpstr>MITÄ SÖIT VÄLIPALAKSI?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Oskari Teittinen</dc:creator>
  <cp:lastModifiedBy>Julija Semenuka</cp:lastModifiedBy>
  <cp:revision>15</cp:revision>
  <dcterms:created xsi:type="dcterms:W3CDTF">2014-02-20T07:29:05Z</dcterms:created>
  <dcterms:modified xsi:type="dcterms:W3CDTF">2014-03-28T09:57:06Z</dcterms:modified>
</cp:coreProperties>
</file>