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000" y="-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21.3.2014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978"/>
            <a:ext cx="6858000" cy="914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extBox 6"/>
          <p:cNvSpPr txBox="1"/>
          <p:nvPr/>
        </p:nvSpPr>
        <p:spPr>
          <a:xfrm>
            <a:off x="455794" y="354886"/>
            <a:ext cx="5925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/>
              <a:t> </a:t>
            </a:r>
            <a:r>
              <a:rPr lang="fi-FI" sz="3600" dirty="0">
                <a:latin typeface="Cooper Black" panose="0208090404030B020404" pitchFamily="18" charset="0"/>
              </a:rPr>
              <a:t>TULE! LEIKI &amp; LIIKU</a:t>
            </a:r>
            <a:r>
              <a:rPr lang="fi-FI" sz="3600" dirty="0" smtClean="0">
                <a:latin typeface="Cooper Black" panose="0208090404030B020404" pitchFamily="18" charset="0"/>
              </a:rPr>
              <a:t>!</a:t>
            </a:r>
          </a:p>
          <a:p>
            <a:pPr algn="ctr"/>
            <a:r>
              <a:rPr lang="fi-FI" dirty="0" smtClean="0"/>
              <a:t>- Tapahtuman liikuntapisteet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420740" y="169168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LAULULEIKKI: </a:t>
            </a:r>
            <a:r>
              <a:rPr lang="fi-FI" sz="1400" dirty="0"/>
              <a:t>Hauskaa liikkumista musiikin tahdissa.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1048" y="5868144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LEIKKIVARJO: </a:t>
            </a:r>
            <a:r>
              <a:rPr lang="fi-FI" sz="1400" dirty="0"/>
              <a:t>Iloista leikkimistä suuren ja värikkään leikkivarjon kanssa.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1048" y="2699792"/>
            <a:ext cx="2664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TEMPPURATA: </a:t>
            </a:r>
            <a:r>
              <a:rPr lang="fi-FI" sz="1400" dirty="0"/>
              <a:t>Tule ja koe hauska ja vauhdikas temppurata yhdessä lapsesi kanssa, hyppien, ryömien ja kiipeilen.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740" y="4323019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LIIKEHUONE: </a:t>
            </a:r>
            <a:r>
              <a:rPr lang="fi-FI" sz="1400" dirty="0"/>
              <a:t>Liikettä arkeen. Motorisia taitoja ja tarkkuutta kehittäviä leikkejä.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5794" y="7164288"/>
            <a:ext cx="27571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AISTIHUONE: </a:t>
            </a:r>
            <a:r>
              <a:rPr lang="fi-FI" sz="1400" dirty="0"/>
              <a:t>Astu sisään ja </a:t>
            </a:r>
            <a:endParaRPr lang="fi-FI" sz="1400" dirty="0" smtClean="0"/>
          </a:p>
          <a:p>
            <a:r>
              <a:rPr lang="fi-FI" sz="1400" dirty="0" smtClean="0"/>
              <a:t>tunne </a:t>
            </a:r>
            <a:r>
              <a:rPr lang="fi-FI" sz="1400" dirty="0"/>
              <a:t>aistiesi terävöityvän stimuloivassa ympäristössä. Tämä lapsille ja aikuisille suunnattu aistihuone sisältää paljasjalkaradan ja </a:t>
            </a:r>
            <a:r>
              <a:rPr lang="fi-FI" sz="1400" dirty="0" smtClean="0"/>
              <a:t>rentoutumishuoneen</a:t>
            </a:r>
            <a:r>
              <a:rPr lang="fi-FI" sz="1400" dirty="0"/>
              <a:t>.</a:t>
            </a:r>
          </a:p>
        </p:txBody>
      </p:sp>
      <p:cxnSp>
        <p:nvCxnSpPr>
          <p:cNvPr id="19" name="Curved Connector 18"/>
          <p:cNvCxnSpPr/>
          <p:nvPr/>
        </p:nvCxnSpPr>
        <p:spPr>
          <a:xfrm>
            <a:off x="2724996" y="1835696"/>
            <a:ext cx="1136052" cy="1008112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rot="10800000" flipV="1">
            <a:off x="2348880" y="3707903"/>
            <a:ext cx="1512168" cy="792087"/>
          </a:xfrm>
          <a:prstGeom prst="curvedConnector3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>
            <a:off x="1931958" y="5220072"/>
            <a:ext cx="1857082" cy="792088"/>
          </a:xfrm>
          <a:prstGeom prst="curvedConnector3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/>
          <p:nvPr/>
        </p:nvCxnSpPr>
        <p:spPr>
          <a:xfrm rot="10800000" flipV="1">
            <a:off x="2860500" y="6444208"/>
            <a:ext cx="1000549" cy="864096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501008" y="1414881"/>
            <a:ext cx="2832741" cy="11808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7" name="TextBox 46"/>
          <p:cNvSpPr txBox="1"/>
          <p:nvPr/>
        </p:nvSpPr>
        <p:spPr>
          <a:xfrm>
            <a:off x="3693242" y="1661891"/>
            <a:ext cx="2448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i="1" dirty="0" smtClean="0"/>
              <a:t>Laululeikki sisältää niin reipasta kuin rauhallistakin menoa. Laululeikki kehittää keskittymiskykyä, hoksottimia ja motoriikkaa.</a:t>
            </a:r>
            <a:endParaRPr lang="fi-FI" sz="1100" i="1" dirty="0"/>
          </a:p>
        </p:txBody>
      </p:sp>
      <p:sp>
        <p:nvSpPr>
          <p:cNvPr id="55" name="Oval 54"/>
          <p:cNvSpPr/>
          <p:nvPr/>
        </p:nvSpPr>
        <p:spPr>
          <a:xfrm>
            <a:off x="272942" y="2595744"/>
            <a:ext cx="2940034" cy="137764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8" name="TextBox 47"/>
          <p:cNvSpPr txBox="1"/>
          <p:nvPr/>
        </p:nvSpPr>
        <p:spPr>
          <a:xfrm>
            <a:off x="520714" y="2815207"/>
            <a:ext cx="23923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i="1" dirty="0" smtClean="0"/>
              <a:t>Temppurata kannustaa lasta yrittämään ja onnistumaan hauskassa ja motivoivassa ympäristössä. Rata kehittää tasapainoa ja kehotietoisuutta.</a:t>
            </a:r>
            <a:endParaRPr lang="fi-FI" sz="1100" i="1" dirty="0"/>
          </a:p>
        </p:txBody>
      </p:sp>
      <p:sp>
        <p:nvSpPr>
          <p:cNvPr id="54" name="Oval 53"/>
          <p:cNvSpPr/>
          <p:nvPr/>
        </p:nvSpPr>
        <p:spPr>
          <a:xfrm>
            <a:off x="3501008" y="4159627"/>
            <a:ext cx="2880320" cy="128089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9" name="TextBox 48"/>
          <p:cNvSpPr txBox="1"/>
          <p:nvPr/>
        </p:nvSpPr>
        <p:spPr>
          <a:xfrm>
            <a:off x="3645024" y="441535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i="1" dirty="0" smtClean="0"/>
              <a:t>Liikehuoneesta löytyy hauskoja leikkejä ja ideoita mukavaan ja kehittävään yhdessäoloon, joita on helppo leikkiä myös kotona.</a:t>
            </a:r>
            <a:endParaRPr lang="fi-FI" sz="1100" i="1" dirty="0"/>
          </a:p>
        </p:txBody>
      </p:sp>
      <p:sp>
        <p:nvSpPr>
          <p:cNvPr id="53" name="Oval 52"/>
          <p:cNvSpPr/>
          <p:nvPr/>
        </p:nvSpPr>
        <p:spPr>
          <a:xfrm>
            <a:off x="348257" y="5534454"/>
            <a:ext cx="2649169" cy="134180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0" name="TextBox 49"/>
          <p:cNvSpPr txBox="1"/>
          <p:nvPr/>
        </p:nvSpPr>
        <p:spPr>
          <a:xfrm>
            <a:off x="620688" y="5820634"/>
            <a:ext cx="21043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i="1" dirty="0" smtClean="0"/>
              <a:t>Leikkivarjohuoneessa lapsi pääsee iloiseen hauskanpitoon yhdessä ikäistensä kanssa tapahtuman ohjaajien johdolla.</a:t>
            </a:r>
            <a:endParaRPr lang="fi-FI" sz="1100" i="1" dirty="0"/>
          </a:p>
        </p:txBody>
      </p:sp>
      <p:sp>
        <p:nvSpPr>
          <p:cNvPr id="52" name="Oval 51"/>
          <p:cNvSpPr/>
          <p:nvPr/>
        </p:nvSpPr>
        <p:spPr>
          <a:xfrm>
            <a:off x="3789040" y="6937217"/>
            <a:ext cx="2736304" cy="201622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1" name="TextBox 50"/>
          <p:cNvSpPr txBox="1"/>
          <p:nvPr/>
        </p:nvSpPr>
        <p:spPr>
          <a:xfrm>
            <a:off x="4016443" y="7164288"/>
            <a:ext cx="23042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100" i="1" dirty="0" smtClean="0"/>
              <a:t>Aistihuone tarjoaa luontoelämyksen sisätiloissa. Lapsi saa kokea miltä tuntuu kävellä paljasjaloin luonnossa turvallisessa ympäristössä. Rentoutumishuoneessa tuudittaudutaan kuuntelemaan meren ääniä tähtitaivaan alla. </a:t>
            </a:r>
            <a:endParaRPr lang="fi-FI" sz="11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16632" y="8953441"/>
            <a:ext cx="6624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dirty="0" smtClean="0"/>
              <a:t>Suvi Markkanen, Nina Nuotio, Essi Pesonen, Laura </a:t>
            </a:r>
            <a:r>
              <a:rPr lang="fi-FI" sz="900" dirty="0" err="1" smtClean="0"/>
              <a:t>Buzalski</a:t>
            </a:r>
            <a:r>
              <a:rPr lang="fi-FI" sz="900" dirty="0" smtClean="0"/>
              <a:t>, Susanna Kaivola, Anna Karjalainen, Hanne Markkanen</a:t>
            </a:r>
            <a:endParaRPr lang="fi-FI" sz="9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76</TotalTime>
  <Words>187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Nuotio</dc:creator>
  <cp:lastModifiedBy>Susanna Kaivola</cp:lastModifiedBy>
  <cp:revision>14</cp:revision>
  <dcterms:created xsi:type="dcterms:W3CDTF">2014-03-19T10:02:33Z</dcterms:created>
  <dcterms:modified xsi:type="dcterms:W3CDTF">2014-03-21T10:45:43Z</dcterms:modified>
</cp:coreProperties>
</file>