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28.2.2014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Innovaatioprojekti</a:t>
            </a:r>
            <a:br>
              <a:rPr lang="fi-FI" dirty="0" smtClean="0"/>
            </a:br>
            <a:r>
              <a:rPr lang="fi-FI" sz="4000" dirty="0" smtClean="0"/>
              <a:t>uusi </a:t>
            </a:r>
            <a:r>
              <a:rPr lang="fi-FI" sz="4000" dirty="0" err="1" smtClean="0"/>
              <a:t>Positia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Kaisa Karimies, Elina Jantunen, Henri Ulmanen, Jenni Itkonen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Yksi yhteinen </a:t>
            </a:r>
            <a:r>
              <a:rPr lang="fi-FI" dirty="0" err="1" smtClean="0"/>
              <a:t>Positia</a:t>
            </a:r>
            <a:endParaRPr lang="fi-FI" dirty="0" smtClean="0"/>
          </a:p>
          <a:p>
            <a:pPr lvl="1"/>
            <a:r>
              <a:rPr lang="fi-FI" dirty="0" smtClean="0"/>
              <a:t>kaikki </a:t>
            </a:r>
            <a:r>
              <a:rPr lang="fi-FI" dirty="0" err="1"/>
              <a:t>Positiat</a:t>
            </a:r>
            <a:r>
              <a:rPr lang="fi-FI" dirty="0"/>
              <a:t> ovat yhdessä, ei erillisiä </a:t>
            </a:r>
            <a:r>
              <a:rPr lang="fi-FI" dirty="0" err="1"/>
              <a:t>Positia</a:t>
            </a:r>
            <a:r>
              <a:rPr lang="fi-FI" dirty="0"/>
              <a:t> </a:t>
            </a:r>
            <a:r>
              <a:rPr lang="fi-FI" dirty="0" smtClean="0"/>
              <a:t>toimipisteitä</a:t>
            </a:r>
          </a:p>
          <a:p>
            <a:pPr lvl="1"/>
            <a:r>
              <a:rPr lang="fi-FI" dirty="0" err="1" smtClean="0"/>
              <a:t>Metropoliassa</a:t>
            </a:r>
            <a:r>
              <a:rPr lang="fi-FI" dirty="0" smtClean="0"/>
              <a:t> </a:t>
            </a:r>
            <a:r>
              <a:rPr lang="fi-FI" dirty="0"/>
              <a:t>on tällä hetkellä huono opiskelijaterveydenhuolto, joten tämän kautta sitäkin voitaisi parantaa.</a:t>
            </a:r>
          </a:p>
          <a:p>
            <a:pPr lvl="1"/>
            <a:r>
              <a:rPr lang="fi-FI" dirty="0" smtClean="0"/>
              <a:t>monialaisuus</a:t>
            </a:r>
            <a:r>
              <a:rPr lang="fi-FI" dirty="0"/>
              <a:t>, potilasta hoidetaan </a:t>
            </a:r>
            <a:r>
              <a:rPr lang="fi-FI" dirty="0" err="1"/>
              <a:t>moniammatillisessa</a:t>
            </a:r>
            <a:r>
              <a:rPr lang="fi-FI" dirty="0"/>
              <a:t> tiimissä</a:t>
            </a:r>
          </a:p>
          <a:p>
            <a:pPr lvl="1"/>
            <a:r>
              <a:rPr lang="fi-FI" dirty="0" smtClean="0"/>
              <a:t>lääkäripäivät</a:t>
            </a:r>
            <a:r>
              <a:rPr lang="fi-FI" dirty="0"/>
              <a:t>, lääkäreitä mukaan toimintaan</a:t>
            </a:r>
          </a:p>
          <a:p>
            <a:pPr lvl="1"/>
            <a:r>
              <a:rPr lang="fi-FI" dirty="0" smtClean="0"/>
              <a:t>opiskelijat </a:t>
            </a:r>
            <a:r>
              <a:rPr lang="fi-FI" dirty="0"/>
              <a:t>samalla oppivat </a:t>
            </a:r>
            <a:r>
              <a:rPr lang="fi-FI" dirty="0" smtClean="0"/>
              <a:t>toisiltaan</a:t>
            </a:r>
          </a:p>
          <a:p>
            <a:pPr lvl="1"/>
            <a:r>
              <a:rPr lang="fi-FI" dirty="0"/>
              <a:t>opiskelijat pyörittäisivät omaa ”yritystä</a:t>
            </a:r>
            <a:r>
              <a:rPr lang="fi-FI" dirty="0" smtClean="0"/>
              <a:t>”</a:t>
            </a:r>
            <a:endParaRPr lang="fi-FI" dirty="0"/>
          </a:p>
          <a:p>
            <a:pPr lvl="1"/>
            <a:r>
              <a:rPr lang="fi-FI" dirty="0" smtClean="0"/>
              <a:t>samalla </a:t>
            </a:r>
            <a:r>
              <a:rPr lang="fi-FI" dirty="0"/>
              <a:t>voi suorittaa yrittäjyysopintoja</a:t>
            </a:r>
          </a:p>
          <a:p>
            <a:pPr lvl="1"/>
            <a:r>
              <a:rPr lang="fi-FI" dirty="0" smtClean="0"/>
              <a:t>yhteistyötä </a:t>
            </a:r>
            <a:r>
              <a:rPr lang="fi-FI" dirty="0"/>
              <a:t>julkisen/yksityinen terveydenhuollon kanssa, </a:t>
            </a:r>
            <a:r>
              <a:rPr lang="fi-FI" dirty="0" smtClean="0"/>
              <a:t>työelämälähtöisyys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39481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Positian</a:t>
            </a:r>
            <a:r>
              <a:rPr lang="fi-FI" dirty="0" smtClean="0"/>
              <a:t> mahdolliset palvelut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Bioanalytiikka </a:t>
            </a:r>
            <a:endParaRPr lang="fi-FI" dirty="0"/>
          </a:p>
          <a:p>
            <a:r>
              <a:rPr lang="fi-FI" dirty="0" err="1" smtClean="0"/>
              <a:t>Radiografia</a:t>
            </a:r>
            <a:r>
              <a:rPr lang="fi-FI" dirty="0" smtClean="0"/>
              <a:t> </a:t>
            </a:r>
            <a:r>
              <a:rPr lang="fi-FI" dirty="0"/>
              <a:t>ja sädehoito</a:t>
            </a:r>
          </a:p>
          <a:p>
            <a:r>
              <a:rPr lang="fi-FI" dirty="0"/>
              <a:t>Sairaanhoitotyö</a:t>
            </a:r>
          </a:p>
          <a:p>
            <a:r>
              <a:rPr lang="fi-FI" dirty="0" smtClean="0"/>
              <a:t>Suun </a:t>
            </a:r>
            <a:r>
              <a:rPr lang="fi-FI" dirty="0"/>
              <a:t>terveydenhuolto</a:t>
            </a:r>
          </a:p>
          <a:p>
            <a:r>
              <a:rPr lang="fi-FI" dirty="0" smtClean="0"/>
              <a:t>Terveydenhoitotyö</a:t>
            </a:r>
          </a:p>
          <a:p>
            <a:r>
              <a:rPr lang="fi-FI" dirty="0"/>
              <a:t>Apuvälinetekniikka</a:t>
            </a:r>
          </a:p>
          <a:p>
            <a:r>
              <a:rPr lang="fi-FI" dirty="0"/>
              <a:t>Fysioterapia</a:t>
            </a:r>
          </a:p>
          <a:p>
            <a:r>
              <a:rPr lang="fi-FI" dirty="0"/>
              <a:t>Jalkaterapia</a:t>
            </a:r>
          </a:p>
          <a:p>
            <a:r>
              <a:rPr lang="fi-FI" dirty="0" smtClean="0"/>
              <a:t>Optometria</a:t>
            </a:r>
            <a:endParaRPr lang="fi-FI" dirty="0"/>
          </a:p>
          <a:p>
            <a:r>
              <a:rPr lang="fi-FI" dirty="0"/>
              <a:t>Osteopatia</a:t>
            </a:r>
          </a:p>
          <a:p>
            <a:r>
              <a:rPr lang="fi-FI" dirty="0" smtClean="0"/>
              <a:t>Toimintaterapia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7785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Mille aloille </a:t>
            </a:r>
            <a:r>
              <a:rPr lang="fi-FI" dirty="0" err="1" smtClean="0"/>
              <a:t>Positia</a:t>
            </a:r>
            <a:r>
              <a:rPr lang="fi-FI" dirty="0" smtClean="0"/>
              <a:t> ei välttämättä sovi?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Ensihoito</a:t>
            </a:r>
          </a:p>
          <a:p>
            <a:r>
              <a:rPr lang="fi-FI" dirty="0"/>
              <a:t>Kätilötyö</a:t>
            </a:r>
          </a:p>
          <a:p>
            <a:r>
              <a:rPr lang="fi-FI" dirty="0"/>
              <a:t>Sosiaaliala</a:t>
            </a:r>
          </a:p>
          <a:p>
            <a:r>
              <a:rPr lang="fi-FI" dirty="0"/>
              <a:t>Vanhustyö</a:t>
            </a:r>
          </a:p>
          <a:p>
            <a:pPr lvl="1"/>
            <a:r>
              <a:rPr lang="fi-FI" dirty="0" smtClean="0"/>
              <a:t>Näille aloille voisi keksiä jotain muuta vastaavaa </a:t>
            </a:r>
          </a:p>
          <a:p>
            <a:pPr lvl="1"/>
            <a:r>
              <a:rPr lang="fi-FI" dirty="0" smtClean="0"/>
              <a:t>Yhteistyötä </a:t>
            </a:r>
            <a:r>
              <a:rPr lang="fi-FI" smtClean="0"/>
              <a:t>terveyskeskuksen kanssa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28675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Positiassa</a:t>
            </a:r>
            <a:r>
              <a:rPr lang="fi-FI" dirty="0" smtClean="0"/>
              <a:t> olisi vastuuopettajat</a:t>
            </a:r>
          </a:p>
          <a:p>
            <a:pPr lvl="1"/>
            <a:r>
              <a:rPr lang="fi-FI" dirty="0" smtClean="0"/>
              <a:t>Kuitenkin niin, että oppilaat vastaa ”yrityksen” pyörittämisestä</a:t>
            </a:r>
          </a:p>
          <a:p>
            <a:pPr lvl="1"/>
            <a:r>
              <a:rPr lang="fi-FI" dirty="0" smtClean="0"/>
              <a:t>Oppilaat hoitaa talousasiat, markkinoinnin ja muut yritykseen liittyvät asiat</a:t>
            </a:r>
          </a:p>
          <a:p>
            <a:pPr lvl="1"/>
            <a:r>
              <a:rPr lang="fi-FI" dirty="0" smtClean="0"/>
              <a:t>Jokaisesta koulutusohjelmasta vanhin opiskelijaryhmä olisi vastuussa</a:t>
            </a:r>
          </a:p>
          <a:p>
            <a:pPr marL="585216" lvl="1" indent="0">
              <a:buNone/>
            </a:pPr>
            <a:endParaRPr lang="fi-FI" dirty="0" smtClean="0"/>
          </a:p>
          <a:p>
            <a:r>
              <a:rPr lang="fi-FI" dirty="0" smtClean="0"/>
              <a:t>Erillinen vastaanotto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83318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Moniammatillisuus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Opiskelijoita tarpeeksi erialoilta </a:t>
            </a:r>
            <a:r>
              <a:rPr lang="fi-FI" dirty="0" err="1" smtClean="0"/>
              <a:t>Positiassa</a:t>
            </a:r>
            <a:r>
              <a:rPr lang="fi-FI" dirty="0" smtClean="0"/>
              <a:t>, jotta aina olisi joku käytettävissä jos tarvitsee</a:t>
            </a:r>
          </a:p>
          <a:p>
            <a:pPr lvl="1"/>
            <a:r>
              <a:rPr lang="fi-FI" dirty="0" smtClean="0"/>
              <a:t>Voi hyödyntää hoitotilanteessa ja tarvittaessa pitää palavereita asiakkaan hoidosta</a:t>
            </a:r>
          </a:p>
          <a:p>
            <a:pPr lvl="1"/>
            <a:r>
              <a:rPr lang="fi-FI" dirty="0" smtClean="0"/>
              <a:t>Asiakasta olisi mahdollista siirtää palvelusta toiseen tarvittaessa </a:t>
            </a:r>
            <a:r>
              <a:rPr lang="fi-FI" dirty="0" err="1" smtClean="0"/>
              <a:t>Positian</a:t>
            </a:r>
            <a:r>
              <a:rPr lang="fi-FI" dirty="0" smtClean="0"/>
              <a:t> sisällä ilman uutta ajanvarausta</a:t>
            </a:r>
          </a:p>
          <a:p>
            <a:r>
              <a:rPr lang="fi-FI" dirty="0" smtClean="0"/>
              <a:t>Lääkäripäivät</a:t>
            </a:r>
          </a:p>
          <a:p>
            <a:pPr lvl="1"/>
            <a:r>
              <a:rPr lang="fi-FI" dirty="0" smtClean="0"/>
              <a:t>Kerran viikossa</a:t>
            </a:r>
          </a:p>
          <a:p>
            <a:pPr lvl="1"/>
            <a:r>
              <a:rPr lang="fi-FI" dirty="0" smtClean="0"/>
              <a:t>Esim. Myllypuron terveysasemalta </a:t>
            </a:r>
          </a:p>
          <a:p>
            <a:endParaRPr lang="fi-FI" dirty="0" smtClean="0"/>
          </a:p>
          <a:p>
            <a:pPr marL="585216" lvl="1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140086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181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Innovaatioprojekti uusi Positia</vt:lpstr>
      <vt:lpstr>Idea</vt:lpstr>
      <vt:lpstr>Positian mahdolliset palvelut</vt:lpstr>
      <vt:lpstr>Mille aloille Positia ei välttämättä sovi?</vt:lpstr>
      <vt:lpstr>Toiminta</vt:lpstr>
      <vt:lpstr>Moniammatillisuus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Innovaatioprojekti uusi Positia</dc:title>
  <dc:creator>Jenni Itkonen</dc:creator>
  <cp:lastModifiedBy>Jenni Itkonen</cp:lastModifiedBy>
  <cp:revision>7</cp:revision>
  <dcterms:created xsi:type="dcterms:W3CDTF">2014-02-28T07:15:51Z</dcterms:created>
  <dcterms:modified xsi:type="dcterms:W3CDTF">2014-02-28T08:19:27Z</dcterms:modified>
</cp:coreProperties>
</file>