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76" r:id="rId9"/>
    <p:sldId id="264" r:id="rId10"/>
    <p:sldId id="266" r:id="rId11"/>
    <p:sldId id="267" r:id="rId12"/>
    <p:sldId id="269" r:id="rId13"/>
    <p:sldId id="270" r:id="rId14"/>
    <p:sldId id="279" r:id="rId15"/>
    <p:sldId id="278" r:id="rId16"/>
    <p:sldId id="273" r:id="rId17"/>
    <p:sldId id="272" r:id="rId18"/>
    <p:sldId id="280" r:id="rId19"/>
    <p:sldId id="274" r:id="rId20"/>
    <p:sldId id="277" r:id="rId21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72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3B9B1-B70A-4463-BD51-02326670FAC2}" type="datetimeFigureOut">
              <a:rPr lang="fi-FI" smtClean="0"/>
              <a:t>25.4.2014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A84824-537F-42DF-B0F2-63AD3512831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8842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Stressin määrä opiskelijoilla voi olla hyvinkin</a:t>
            </a:r>
            <a:r>
              <a:rPr lang="fi-FI" baseline="0" dirty="0" smtClean="0"/>
              <a:t> suuri, tehtäviä riittää ja palautuspäivät lähenee. Silloin on hyvä hetkeksi istua ja hengähtää!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84824-537F-42DF-B0F2-63AD3512831A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976940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Tila</a:t>
            </a:r>
            <a:r>
              <a:rPr lang="fi-FI" baseline="0" dirty="0" smtClean="0"/>
              <a:t> on avara ja värejä hyödynnetään sisustuksessa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84824-537F-42DF-B0F2-63AD3512831A}" type="slidenum">
              <a:rPr lang="fi-FI" smtClean="0"/>
              <a:t>12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66872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Lepohuoneessa toteutetaan</a:t>
            </a:r>
            <a:r>
              <a:rPr lang="fi-FI" baseline="0" dirty="0" smtClean="0"/>
              <a:t> luovempia sisustuksellisia ratkaisuja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84824-537F-42DF-B0F2-63AD3512831A}" type="slidenum">
              <a:rPr lang="fi-FI" smtClean="0"/>
              <a:t>16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473371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Viherkasvit</a:t>
            </a:r>
            <a:r>
              <a:rPr lang="fi-FI" baseline="0" dirty="0" smtClean="0"/>
              <a:t> tuovat viihtyisyyttä ja luonnonkokemusta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84824-537F-42DF-B0F2-63AD3512831A}" type="slidenum">
              <a:rPr lang="fi-FI" smtClean="0"/>
              <a:t>17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375447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Viltit ja peitot lämmittävät</a:t>
            </a:r>
            <a:r>
              <a:rPr lang="fi-FI" baseline="0" dirty="0" smtClean="0"/>
              <a:t> päiväunien aikana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84824-537F-42DF-B0F2-63AD3512831A}" type="slidenum">
              <a:rPr lang="fi-FI" smtClean="0"/>
              <a:t>19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671959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84824-537F-42DF-B0F2-63AD3512831A}" type="slidenum">
              <a:rPr lang="fi-FI" smtClean="0"/>
              <a:t>20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79925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Pienikin</a:t>
            </a:r>
            <a:r>
              <a:rPr lang="fi-FI" baseline="0" dirty="0" smtClean="0"/>
              <a:t> hetki hiljaisuudessa leväten auttaa jaksamaan.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84824-537F-42DF-B0F2-63AD3512831A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422549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Tämä ei kuitenkaan houkuttele rentoutumaan, joten ei tällaisia ratkaisuja.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84824-537F-42DF-B0F2-63AD3512831A}" type="slidenum">
              <a:rPr lang="fi-FI" smtClean="0"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802926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Lepohuonetta voisi hyödyntää</a:t>
            </a:r>
            <a:r>
              <a:rPr lang="fi-FI" baseline="0" dirty="0" smtClean="0"/>
              <a:t> ryhmien ohjauksissa esimerkiksi rentoutumiskursseilla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84824-537F-42DF-B0F2-63AD3512831A}" type="slidenum">
              <a:rPr lang="fi-FI" smtClean="0"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65838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84824-537F-42DF-B0F2-63AD3512831A}" type="slidenum">
              <a:rPr lang="fi-FI" smtClean="0"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290066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Mikä olisi tämän mukavampaa</a:t>
            </a:r>
            <a:r>
              <a:rPr lang="fi-FI" baseline="0" dirty="0" smtClean="0"/>
              <a:t> kuin heittäytyä riippukeinuun lepäämään tai lukemaan hyvää kirjaa.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84824-537F-42DF-B0F2-63AD3512831A}" type="slidenum">
              <a:rPr lang="fi-FI" smtClean="0"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303921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84824-537F-42DF-B0F2-63AD3512831A}" type="slidenum">
              <a:rPr lang="fi-FI" smtClean="0"/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151453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Liikuteltavat</a:t>
            </a:r>
            <a:r>
              <a:rPr lang="fi-FI" baseline="0" dirty="0" smtClean="0"/>
              <a:t> väliseinät mahdollistavat oman rauhan 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84824-537F-42DF-B0F2-63AD3512831A}" type="slidenum">
              <a:rPr lang="fi-FI" smtClean="0"/>
              <a:t>10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732101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84824-537F-42DF-B0F2-63AD3512831A}" type="slidenum">
              <a:rPr lang="fi-FI" smtClean="0"/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20555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F0FFEF4-6DFB-40EC-A31E-79632E98FD5E}" type="datetimeFigureOut">
              <a:rPr lang="fi-FI" smtClean="0"/>
              <a:t>25.4.2014</a:t>
            </a:fld>
            <a:endParaRPr lang="fi-FI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i-FI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25.4.2014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25.4.2014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F0FFEF4-6DFB-40EC-A31E-79632E98FD5E}" type="datetimeFigureOut">
              <a:rPr lang="fi-FI" smtClean="0"/>
              <a:t>25.4.2014</a:t>
            </a:fld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F0FFEF4-6DFB-40EC-A31E-79632E98FD5E}" type="datetimeFigureOut">
              <a:rPr lang="fi-FI" smtClean="0"/>
              <a:t>25.4.2014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i-FI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25.4.2014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25.4.2014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F0FFEF4-6DFB-40EC-A31E-79632E98FD5E}" type="datetimeFigureOut">
              <a:rPr lang="fi-FI" smtClean="0"/>
              <a:t>25.4.2014</a:t>
            </a:fld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25.4.2014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F0FFEF4-6DFB-40EC-A31E-79632E98FD5E}" type="datetimeFigureOut">
              <a:rPr lang="fi-FI" smtClean="0"/>
              <a:t>25.4.2014</a:t>
            </a:fld>
            <a:endParaRPr lang="fi-FI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F0FFEF4-6DFB-40EC-A31E-79632E98FD5E}" type="datetimeFigureOut">
              <a:rPr lang="fi-FI" smtClean="0"/>
              <a:t>25.4.2014</a:t>
            </a:fld>
            <a:endParaRPr lang="fi-FI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25.4.2014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i-FI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i-FI" dirty="0" smtClean="0">
                <a:solidFill>
                  <a:srgbClr val="0070C0"/>
                </a:solidFill>
              </a:rPr>
              <a:t>LEPOHUONE</a:t>
            </a:r>
            <a:endParaRPr lang="fi-FI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1" y="188640"/>
            <a:ext cx="8363271" cy="6285312"/>
          </a:xfrm>
        </p:spPr>
        <p:txBody>
          <a:bodyPr/>
          <a:lstStyle/>
          <a:p>
            <a:endParaRPr lang="fi-FI" dirty="0"/>
          </a:p>
        </p:txBody>
      </p:sp>
      <p:pic>
        <p:nvPicPr>
          <p:cNvPr id="1026" name="Picture 2" descr="C:\Users\tiialop\AppData\Local\Microsoft\Windows\Temporary Internet Files\Content.IE5\UPIP21EA\MC90033297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226" y="2739149"/>
            <a:ext cx="2468518" cy="248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4596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11266" name="Picture 2" descr="http://www.martela.fi/files/products/face_2013_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824" y="1"/>
            <a:ext cx="55014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11207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12290" name="Picture 2" descr="http://www.martela.fi/files/products/alku_face_jamesh_2013_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79561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6687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7992888" cy="4545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3326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1026" name="Picture 2" descr="http://3.bp.blogspot.com/-JKo_APgNuJM/UJALMHoPeuI/AAAAAAAAAGE/dyKelEqmjPU/s1600/lyhty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054" y="2888940"/>
            <a:ext cx="6674537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1.bp.blogspot.com/-jbL-og8xSlA/TwGn5GGhIgI/AAAAAAAAAK4/WadFSZEVPLc/s320/1.1.2012+3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2112"/>
            <a:ext cx="3384376" cy="253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farm7.staticflickr.com/6098/6277084638_a8de305a21_z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16632"/>
            <a:ext cx="237626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547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616" y="1052736"/>
            <a:ext cx="6720746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68657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564904"/>
            <a:ext cx="4429791" cy="2891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12776"/>
            <a:ext cx="4089648" cy="4089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76910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098" name="Picture 2" descr="http://www.visuvius.fi/wp-content/gallery/tyylivarkaan-moniulotteinen-maalaus-2011/tyylivarkaat_puu_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91483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4267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3074" name="Picture 2" descr="http://img.yle.fi/uutiset/tampere/article6220141.ece/ALTERNATES/w960/asuntomessut+tampere+2012+vuoristen+vihersein%C3%A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1" y="476672"/>
            <a:ext cx="8704965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4734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11522"/>
            <a:ext cx="3656653" cy="487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060848"/>
            <a:ext cx="4475163" cy="297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48068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5122" name="Picture 2" descr="http://www.scanarab.net/verkkokauppa/images/fal-01_%281%29_1106_eb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9266"/>
            <a:ext cx="6923622" cy="5769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52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1026" name="Picture 2" descr="http://static.iltalehti.fi/terveys/stressi_etu_130807AA_t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8502705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13314" name="Picture 2" descr="http://hub.endsleigh.co.uk/media/1118/13-friends-you-need-at-uni.jpg?width=6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75" y="980728"/>
            <a:ext cx="7248687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31561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2050" name="Picture 2" descr="http://3.bp.blogspot.com/-e6t9NW7mysQ/UfUkK8wKF9I/AAAAAAAAAjY/PIAbfNHlRnA/s1600/Kevyestikuntoon.blogspot.fi+_+stress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0" y="188640"/>
            <a:ext cx="9286875" cy="620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9808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3074" name="Picture 2" descr="http://1.bp.blogspot.com/-YB13nEIQC80/UxDq1BJuzcI/AAAAAAAAAxM/9ICGNMZR1zI/s1600/0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368330" cy="6274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470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4098" name="Picture 2" descr="http://www.joogameditaatio.fi/var/corporate/storage/images/media/images/yoganidra2/54815-1-nor-NO/yoganidra2_image_400_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8090786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5057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5122" name="Picture 2" descr="https://www.seinajoki.fi/material/images/seinajoki/paivahoitojakoulutus/siv.keskusiltapaivatoiminta/RlEhPpCvj/Rentoutushuone_Hyllis_eippi_IMG_2211.jpg?n=13923757784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74481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1933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6146" name="Picture 2" descr="http://sisustusblogi.fi/wp-content/uploads/2013/07/riippusank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670" y="116631"/>
            <a:ext cx="5137898" cy="6635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0092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996318"/>
            <a:ext cx="3657600" cy="261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975" y="3085383"/>
            <a:ext cx="3657600" cy="2439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72615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9218" name="Picture 2" descr="http://casablogit.fi/media/cache/normal/blog_content_image/normal/5178007589ac61854000806c/515d3c46c98c7ec70200000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04664"/>
            <a:ext cx="5905500" cy="590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676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175</TotalTime>
  <Words>103</Words>
  <Application>Microsoft Office PowerPoint</Application>
  <PresentationFormat>Näytössä katseltava diaesitys (4:3)</PresentationFormat>
  <Paragraphs>25</Paragraphs>
  <Slides>20</Slides>
  <Notes>14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20</vt:i4>
      </vt:variant>
    </vt:vector>
  </HeadingPairs>
  <TitlesOfParts>
    <vt:vector size="21" baseType="lpstr">
      <vt:lpstr>Oriel</vt:lpstr>
      <vt:lpstr>LEPOHUONE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Tiia Loponen</cp:lastModifiedBy>
  <cp:revision>17</cp:revision>
  <dcterms:created xsi:type="dcterms:W3CDTF">2014-03-14T08:52:15Z</dcterms:created>
  <dcterms:modified xsi:type="dcterms:W3CDTF">2014-04-25T04:49:43Z</dcterms:modified>
</cp:coreProperties>
</file>