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989" r:id="rId1"/>
  </p:sldMasterIdLst>
  <p:notesMasterIdLst>
    <p:notesMasterId r:id="rId6"/>
  </p:notesMasterIdLst>
  <p:handoutMasterIdLst>
    <p:handoutMasterId r:id="rId7"/>
  </p:handoutMasterIdLst>
  <p:sldIdLst>
    <p:sldId id="260" r:id="rId2"/>
    <p:sldId id="279" r:id="rId3"/>
    <p:sldId id="261" r:id="rId4"/>
    <p:sldId id="278" r:id="rId5"/>
  </p:sldIdLst>
  <p:sldSz cx="9144000" cy="6858000" type="screen4x3"/>
  <p:notesSz cx="6794500" cy="9931400"/>
  <p:custShowLst>
    <p:custShow name="bulevardi" id="0">
      <p:sldLst/>
    </p:custShow>
    <p:custShow name="tikkurila" id="1">
      <p:sldLst/>
    </p:custShow>
    <p:custShow name="arabiankatu" id="2">
      <p:sldLst/>
    </p:custShow>
    <p:custShow name="tukholmankatu" id="3">
      <p:sldLst/>
    </p:custShow>
    <p:custShow name="sofianlehdonkatu" id="4">
      <p:sldLst/>
    </p:custShow>
    <p:custShow name="Vanha maantie" id="5">
      <p:sldLst/>
    </p:custShow>
    <p:custShow name="bulevardi 29" id="6">
      <p:sldLst/>
    </p:custShow>
    <p:custShow name="kalevankatu" id="7">
      <p:sldLst/>
    </p:custShow>
    <p:custShow name="agricolankatu" id="8">
      <p:sldLst/>
    </p:custShow>
    <p:custShow name="ruoholahti" id="9">
      <p:sldLst/>
    </p:custShow>
    <p:custShow name="vanha viertotie" id="10">
      <p:sldLst/>
    </p:custShow>
    <p:custShow name="mannerheimintie" id="11">
      <p:sldLst/>
    </p:custShow>
    <p:custShow name="myyrmäki" id="12">
      <p:sldLst/>
    </p:custShow>
    <p:custShow name="onnentie" id="13">
      <p:sldLst/>
    </p:custShow>
    <p:custShow name="teknobulevardi" id="14">
      <p:sldLst/>
    </p:custShow>
    <p:custShow name="hämeentie" id="15">
      <p:sldLst/>
    </p:custShow>
    <p:custShow name="albertinkatu" id="16">
      <p:sldLst/>
    </p:custShow>
    <p:custShow name="era" id="17">
      <p:sldLst/>
    </p:custShow>
  </p:custShowLst>
  <p:defaultTextStyle>
    <a:defPPr>
      <a:defRPr lang="fi-FI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ＭＳ Ｐゴシック" pitchFamily="34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ＭＳ Ｐゴシック" pitchFamily="34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ＭＳ Ｐゴシック" pitchFamily="34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ＭＳ Ｐゴシック" pitchFamily="34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ＭＳ Ｐゴシック" pitchFamily="34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23232"/>
    <a:srgbClr val="282828"/>
    <a:srgbClr val="F0F0F0"/>
    <a:srgbClr val="EAEAEA"/>
    <a:srgbClr val="EE8216"/>
    <a:srgbClr val="767878"/>
    <a:srgbClr val="4F5150"/>
    <a:srgbClr val="44484B"/>
    <a:srgbClr val="878989"/>
    <a:srgbClr val="B3B5B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BDBED569-4797-4DF1-A0F4-6AAB3CD982D8}" styleName="Light Style 3 - Accent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540" autoAdjust="0"/>
    <p:restoredTop sz="96667" autoAdjust="0"/>
  </p:normalViewPr>
  <p:slideViewPr>
    <p:cSldViewPr snapToGrid="0" showGuides="1">
      <p:cViewPr varScale="1">
        <p:scale>
          <a:sx n="101" d="100"/>
          <a:sy n="101" d="100"/>
        </p:scale>
        <p:origin x="-1308" y="-84"/>
      </p:cViewPr>
      <p:guideLst>
        <p:guide orient="horz" pos="4130"/>
        <p:guide pos="498"/>
        <p:guide pos="5759"/>
        <p:guide pos="2951"/>
        <p:guide pos="5327"/>
        <p:guide pos="290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8B37309-FA40-48A3-BE31-9E1CAB387278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fi-FI"/>
        </a:p>
      </dgm:t>
    </dgm:pt>
    <dgm:pt modelId="{178CCFC5-CCB7-4A9F-9E0A-BBAB3ECA7FEC}">
      <dgm:prSet phldrT="[Text]"/>
      <dgm:spPr/>
      <dgm:t>
        <a:bodyPr/>
        <a:lstStyle/>
        <a:p>
          <a:r>
            <a:rPr lang="fi-FI" dirty="0" smtClean="0"/>
            <a:t>Kohderyhmä</a:t>
          </a:r>
          <a:endParaRPr lang="fi-FI" dirty="0"/>
        </a:p>
      </dgm:t>
    </dgm:pt>
    <dgm:pt modelId="{1CBD76AA-07B2-4B08-A509-7B8EBD55817C}" type="parTrans" cxnId="{7DABBCB1-F3B2-4065-9296-06DF23F0F622}">
      <dgm:prSet/>
      <dgm:spPr/>
      <dgm:t>
        <a:bodyPr/>
        <a:lstStyle/>
        <a:p>
          <a:endParaRPr lang="fi-FI"/>
        </a:p>
      </dgm:t>
    </dgm:pt>
    <dgm:pt modelId="{1B821211-C7E8-4B1B-8B69-DD01228C473E}" type="sibTrans" cxnId="{7DABBCB1-F3B2-4065-9296-06DF23F0F622}">
      <dgm:prSet/>
      <dgm:spPr/>
      <dgm:t>
        <a:bodyPr/>
        <a:lstStyle/>
        <a:p>
          <a:endParaRPr lang="fi-FI"/>
        </a:p>
      </dgm:t>
    </dgm:pt>
    <dgm:pt modelId="{578F84AF-5A7C-4F81-804C-03C6C94F49CC}">
      <dgm:prSet phldrT="[Text]"/>
      <dgm:spPr/>
      <dgm:t>
        <a:bodyPr/>
        <a:lstStyle/>
        <a:p>
          <a:r>
            <a:rPr lang="fi-FI" altLang="fi-FI" dirty="0" smtClean="0"/>
            <a:t>nuorten työllistymistä edistävät päättäjä- ja toteuttajatahot, jotka hyötyvät toimintamallista. </a:t>
          </a:r>
          <a:endParaRPr lang="fi-FI" dirty="0"/>
        </a:p>
      </dgm:t>
    </dgm:pt>
    <dgm:pt modelId="{5CC97C9F-0795-4946-BFF8-B1BDEE4B3B24}" type="parTrans" cxnId="{6E9DE7E0-25AB-4445-8A94-1DCC933F7BC0}">
      <dgm:prSet/>
      <dgm:spPr/>
      <dgm:t>
        <a:bodyPr/>
        <a:lstStyle/>
        <a:p>
          <a:endParaRPr lang="fi-FI"/>
        </a:p>
      </dgm:t>
    </dgm:pt>
    <dgm:pt modelId="{2A6D9635-AD04-4F3B-8B63-9D76D3733A2C}" type="sibTrans" cxnId="{6E9DE7E0-25AB-4445-8A94-1DCC933F7BC0}">
      <dgm:prSet/>
      <dgm:spPr/>
      <dgm:t>
        <a:bodyPr/>
        <a:lstStyle/>
        <a:p>
          <a:endParaRPr lang="fi-FI"/>
        </a:p>
      </dgm:t>
    </dgm:pt>
    <dgm:pt modelId="{A1770CC6-542C-4A4D-B40F-0DDF77369EF3}">
      <dgm:prSet phldrT="[Text]"/>
      <dgm:spPr/>
      <dgm:t>
        <a:bodyPr/>
        <a:lstStyle/>
        <a:p>
          <a:r>
            <a:rPr lang="fi-FI" dirty="0" smtClean="0"/>
            <a:t>Toteuttaja</a:t>
          </a:r>
          <a:endParaRPr lang="fi-FI" dirty="0"/>
        </a:p>
      </dgm:t>
    </dgm:pt>
    <dgm:pt modelId="{4B9ABFCF-7E63-4C91-8238-2F67714139C9}" type="parTrans" cxnId="{84A0D00D-F644-4CB6-8A72-040CC08C1324}">
      <dgm:prSet/>
      <dgm:spPr/>
      <dgm:t>
        <a:bodyPr/>
        <a:lstStyle/>
        <a:p>
          <a:endParaRPr lang="fi-FI"/>
        </a:p>
      </dgm:t>
    </dgm:pt>
    <dgm:pt modelId="{C69109BD-420C-42CC-8E18-350A368DD85A}" type="sibTrans" cxnId="{84A0D00D-F644-4CB6-8A72-040CC08C1324}">
      <dgm:prSet/>
      <dgm:spPr/>
      <dgm:t>
        <a:bodyPr/>
        <a:lstStyle/>
        <a:p>
          <a:endParaRPr lang="fi-FI"/>
        </a:p>
      </dgm:t>
    </dgm:pt>
    <dgm:pt modelId="{982F9A2E-8241-4110-AE39-B3269FD620C1}">
      <dgm:prSet phldrT="[Text]"/>
      <dgm:spPr/>
      <dgm:t>
        <a:bodyPr/>
        <a:lstStyle/>
        <a:p>
          <a:endParaRPr lang="fi-FI" dirty="0"/>
        </a:p>
      </dgm:t>
    </dgm:pt>
    <dgm:pt modelId="{94D26D61-EF58-4B76-AFC9-E89C033D36F3}" type="parTrans" cxnId="{DA05BB13-33B5-409D-9243-71EC46500E30}">
      <dgm:prSet/>
      <dgm:spPr/>
      <dgm:t>
        <a:bodyPr/>
        <a:lstStyle/>
        <a:p>
          <a:endParaRPr lang="fi-FI"/>
        </a:p>
      </dgm:t>
    </dgm:pt>
    <dgm:pt modelId="{CF4F1508-0866-499B-B538-A7693D44B184}" type="sibTrans" cxnId="{DA05BB13-33B5-409D-9243-71EC46500E30}">
      <dgm:prSet/>
      <dgm:spPr/>
      <dgm:t>
        <a:bodyPr/>
        <a:lstStyle/>
        <a:p>
          <a:endParaRPr lang="fi-FI"/>
        </a:p>
      </dgm:t>
    </dgm:pt>
    <dgm:pt modelId="{01BA0F81-9579-4A11-BB62-9CCAF8CE3708}">
      <dgm:prSet phldrT="[Text]"/>
      <dgm:spPr/>
      <dgm:t>
        <a:bodyPr/>
        <a:lstStyle/>
        <a:p>
          <a:r>
            <a:rPr lang="fi-FI" dirty="0" smtClean="0"/>
            <a:t>Metropolia AMK</a:t>
          </a:r>
          <a:endParaRPr lang="fi-FI" dirty="0"/>
        </a:p>
      </dgm:t>
    </dgm:pt>
    <dgm:pt modelId="{F7EFE2E1-AE58-42EC-ABD6-58D8864F5085}" type="parTrans" cxnId="{04C38F26-3670-489B-8E4B-B214A8709576}">
      <dgm:prSet/>
      <dgm:spPr/>
      <dgm:t>
        <a:bodyPr/>
        <a:lstStyle/>
        <a:p>
          <a:endParaRPr lang="fi-FI"/>
        </a:p>
      </dgm:t>
    </dgm:pt>
    <dgm:pt modelId="{41920CA4-6A0F-4B61-B08F-0E9983BB4937}" type="sibTrans" cxnId="{04C38F26-3670-489B-8E4B-B214A8709576}">
      <dgm:prSet/>
      <dgm:spPr/>
      <dgm:t>
        <a:bodyPr/>
        <a:lstStyle/>
        <a:p>
          <a:endParaRPr lang="fi-FI"/>
        </a:p>
      </dgm:t>
    </dgm:pt>
    <dgm:pt modelId="{A3CCFFC0-E1C4-489E-B219-935173136EFE}">
      <dgm:prSet phldrT="[Text]"/>
      <dgm:spPr/>
      <dgm:t>
        <a:bodyPr/>
        <a:lstStyle/>
        <a:p>
          <a:r>
            <a:rPr lang="fi-FI" dirty="0" smtClean="0"/>
            <a:t>Kumppanit</a:t>
          </a:r>
          <a:endParaRPr lang="fi-FI" dirty="0"/>
        </a:p>
      </dgm:t>
    </dgm:pt>
    <dgm:pt modelId="{7ECAD04D-6E81-4BD4-8789-6401BE73DEE6}" type="parTrans" cxnId="{287A16B2-6465-405B-893A-3DAC66D21814}">
      <dgm:prSet/>
      <dgm:spPr/>
      <dgm:t>
        <a:bodyPr/>
        <a:lstStyle/>
        <a:p>
          <a:endParaRPr lang="fi-FI"/>
        </a:p>
      </dgm:t>
    </dgm:pt>
    <dgm:pt modelId="{4278151B-E1D4-46F4-89F9-5A1D51348DDB}" type="sibTrans" cxnId="{287A16B2-6465-405B-893A-3DAC66D21814}">
      <dgm:prSet/>
      <dgm:spPr/>
      <dgm:t>
        <a:bodyPr/>
        <a:lstStyle/>
        <a:p>
          <a:endParaRPr lang="fi-FI"/>
        </a:p>
      </dgm:t>
    </dgm:pt>
    <dgm:pt modelId="{18172F09-55D6-441D-8333-94F6591C857A}">
      <dgm:prSet phldrT="[Text]"/>
      <dgm:spPr/>
      <dgm:t>
        <a:bodyPr/>
        <a:lstStyle/>
        <a:p>
          <a:r>
            <a:rPr lang="fi-FI" dirty="0" err="1" smtClean="0"/>
            <a:t>Omnia</a:t>
          </a:r>
          <a:endParaRPr lang="fi-FI" dirty="0"/>
        </a:p>
      </dgm:t>
    </dgm:pt>
    <dgm:pt modelId="{918D2309-DC75-4A09-BD01-1A9B348B7568}" type="parTrans" cxnId="{633AFD15-BC46-49F8-933E-CB96DF468790}">
      <dgm:prSet/>
      <dgm:spPr/>
      <dgm:t>
        <a:bodyPr/>
        <a:lstStyle/>
        <a:p>
          <a:endParaRPr lang="fi-FI"/>
        </a:p>
      </dgm:t>
    </dgm:pt>
    <dgm:pt modelId="{021AFE5D-8A94-47AD-B4EA-7065685AD5B8}" type="sibTrans" cxnId="{633AFD15-BC46-49F8-933E-CB96DF468790}">
      <dgm:prSet/>
      <dgm:spPr/>
      <dgm:t>
        <a:bodyPr/>
        <a:lstStyle/>
        <a:p>
          <a:endParaRPr lang="fi-FI"/>
        </a:p>
      </dgm:t>
    </dgm:pt>
    <dgm:pt modelId="{06ABA8E1-F3DD-491B-A77E-B2316E8578CC}">
      <dgm:prSet phldrT="[Text]"/>
      <dgm:spPr/>
      <dgm:t>
        <a:bodyPr/>
        <a:lstStyle/>
        <a:p>
          <a:r>
            <a:rPr lang="fi-FI" dirty="0" smtClean="0"/>
            <a:t>Espoon työväenopisto</a:t>
          </a:r>
          <a:endParaRPr lang="fi-FI" dirty="0"/>
        </a:p>
      </dgm:t>
    </dgm:pt>
    <dgm:pt modelId="{9CCD94A3-45A8-42BF-8E35-6642BCF199AF}" type="parTrans" cxnId="{2172C150-F7F2-44D6-9C18-9B90C882F84B}">
      <dgm:prSet/>
      <dgm:spPr/>
      <dgm:t>
        <a:bodyPr/>
        <a:lstStyle/>
        <a:p>
          <a:endParaRPr lang="fi-FI"/>
        </a:p>
      </dgm:t>
    </dgm:pt>
    <dgm:pt modelId="{B75EE3EB-3951-4E13-A2DB-2D1DEBE4C459}" type="sibTrans" cxnId="{2172C150-F7F2-44D6-9C18-9B90C882F84B}">
      <dgm:prSet/>
      <dgm:spPr/>
      <dgm:t>
        <a:bodyPr/>
        <a:lstStyle/>
        <a:p>
          <a:endParaRPr lang="fi-FI"/>
        </a:p>
      </dgm:t>
    </dgm:pt>
    <dgm:pt modelId="{0F314972-2948-47CA-80BF-DE0274ADB8B8}">
      <dgm:prSet phldrT="[Text]"/>
      <dgm:spPr/>
      <dgm:t>
        <a:bodyPr/>
        <a:lstStyle/>
        <a:p>
          <a:r>
            <a:rPr lang="fi-FI" dirty="0" smtClean="0"/>
            <a:t>Alueellinen vaikutus</a:t>
          </a:r>
          <a:endParaRPr lang="fi-FI" dirty="0"/>
        </a:p>
      </dgm:t>
    </dgm:pt>
    <dgm:pt modelId="{22F7E2AF-76C1-4422-95E3-2066B8ED84EA}" type="parTrans" cxnId="{265DC1C0-8F32-41FA-88C4-AC04E23633F2}">
      <dgm:prSet/>
      <dgm:spPr/>
      <dgm:t>
        <a:bodyPr/>
        <a:lstStyle/>
        <a:p>
          <a:endParaRPr lang="fi-FI"/>
        </a:p>
      </dgm:t>
    </dgm:pt>
    <dgm:pt modelId="{DB9D0B22-6C3C-4BED-A752-F74A03710BF0}" type="sibTrans" cxnId="{265DC1C0-8F32-41FA-88C4-AC04E23633F2}">
      <dgm:prSet/>
      <dgm:spPr/>
      <dgm:t>
        <a:bodyPr/>
        <a:lstStyle/>
        <a:p>
          <a:endParaRPr lang="fi-FI"/>
        </a:p>
      </dgm:t>
    </dgm:pt>
    <dgm:pt modelId="{579CFCE6-15CA-44AA-AE63-9B295EAACD90}">
      <dgm:prSet phldrT="[Text]"/>
      <dgm:spPr/>
      <dgm:t>
        <a:bodyPr/>
        <a:lstStyle/>
        <a:p>
          <a:r>
            <a:rPr lang="fi-FI" altLang="fi-FI" dirty="0" smtClean="0"/>
            <a:t>Välillinen kohderyhmä:</a:t>
          </a:r>
          <a:endParaRPr lang="fi-FI" dirty="0"/>
        </a:p>
      </dgm:t>
    </dgm:pt>
    <dgm:pt modelId="{48279BEF-8F39-427B-AB2C-0DD7A896D8B8}" type="parTrans" cxnId="{444B19C6-51C9-484C-8835-20BC76F4345A}">
      <dgm:prSet/>
      <dgm:spPr/>
      <dgm:t>
        <a:bodyPr/>
        <a:lstStyle/>
        <a:p>
          <a:endParaRPr lang="fi-FI"/>
        </a:p>
      </dgm:t>
    </dgm:pt>
    <dgm:pt modelId="{376D7C8B-9F15-4136-887E-B28FF600B3F8}" type="sibTrans" cxnId="{444B19C6-51C9-484C-8835-20BC76F4345A}">
      <dgm:prSet/>
      <dgm:spPr/>
      <dgm:t>
        <a:bodyPr/>
        <a:lstStyle/>
        <a:p>
          <a:endParaRPr lang="fi-FI"/>
        </a:p>
      </dgm:t>
    </dgm:pt>
    <dgm:pt modelId="{150A8BA5-96A1-463E-8CF9-2F4C4894E21B}">
      <dgm:prSet phldrT="[Text]"/>
      <dgm:spPr/>
      <dgm:t>
        <a:bodyPr/>
        <a:lstStyle/>
        <a:p>
          <a:r>
            <a:rPr lang="fi-FI" dirty="0" smtClean="0"/>
            <a:t>Alueella toimivat yritykset</a:t>
          </a:r>
          <a:endParaRPr lang="fi-FI" dirty="0"/>
        </a:p>
      </dgm:t>
    </dgm:pt>
    <dgm:pt modelId="{AFCDF09A-4387-4079-911D-6321C53AC1DE}" type="parTrans" cxnId="{458450D0-52C6-4A58-A559-79DB4CDF1D94}">
      <dgm:prSet/>
      <dgm:spPr/>
      <dgm:t>
        <a:bodyPr/>
        <a:lstStyle/>
        <a:p>
          <a:endParaRPr lang="fi-FI"/>
        </a:p>
      </dgm:t>
    </dgm:pt>
    <dgm:pt modelId="{8F372ED5-2C5B-42D9-A624-750A46D68F6E}" type="sibTrans" cxnId="{458450D0-52C6-4A58-A559-79DB4CDF1D94}">
      <dgm:prSet/>
      <dgm:spPr/>
      <dgm:t>
        <a:bodyPr/>
        <a:lstStyle/>
        <a:p>
          <a:endParaRPr lang="fi-FI"/>
        </a:p>
      </dgm:t>
    </dgm:pt>
    <dgm:pt modelId="{89A5CC93-ACC1-429F-8222-9FF15E846858}">
      <dgm:prSet phldrT="[Text]"/>
      <dgm:spPr/>
      <dgm:t>
        <a:bodyPr/>
        <a:lstStyle/>
        <a:p>
          <a:r>
            <a:rPr lang="fi-FI" altLang="fi-FI" dirty="0" smtClean="0"/>
            <a:t>18-25 –</a:t>
          </a:r>
          <a:r>
            <a:rPr lang="fi-FI" altLang="fi-FI" dirty="0" err="1" smtClean="0"/>
            <a:t>vuotiaat</a:t>
          </a:r>
          <a:endParaRPr lang="fi-FI" dirty="0"/>
        </a:p>
      </dgm:t>
    </dgm:pt>
    <dgm:pt modelId="{C5356C48-1755-4477-814E-C1A8BE99D83B}" type="parTrans" cxnId="{7A103B71-F65E-46D5-94D9-DF881B363A88}">
      <dgm:prSet/>
      <dgm:spPr/>
      <dgm:t>
        <a:bodyPr/>
        <a:lstStyle/>
        <a:p>
          <a:endParaRPr lang="fi-FI"/>
        </a:p>
      </dgm:t>
    </dgm:pt>
    <dgm:pt modelId="{12CE8457-2DFA-4F0D-BD00-8890407D2967}" type="sibTrans" cxnId="{7A103B71-F65E-46D5-94D9-DF881B363A88}">
      <dgm:prSet/>
      <dgm:spPr/>
      <dgm:t>
        <a:bodyPr/>
        <a:lstStyle/>
        <a:p>
          <a:endParaRPr lang="fi-FI"/>
        </a:p>
      </dgm:t>
    </dgm:pt>
    <dgm:pt modelId="{1C6DF006-C9E1-4380-B2D9-124C4B66DDCC}">
      <dgm:prSet phldrT="[Text]"/>
      <dgm:spPr/>
      <dgm:t>
        <a:bodyPr/>
        <a:lstStyle/>
        <a:p>
          <a:r>
            <a:rPr lang="fi-FI" dirty="0" smtClean="0"/>
            <a:t>Espoo</a:t>
          </a:r>
          <a:endParaRPr lang="fi-FI" dirty="0"/>
        </a:p>
      </dgm:t>
    </dgm:pt>
    <dgm:pt modelId="{B10CEAFE-A826-4A05-A5D3-28538E131398}" type="parTrans" cxnId="{11151567-FBFA-4AA8-B8CF-2D32A5284223}">
      <dgm:prSet/>
      <dgm:spPr/>
      <dgm:t>
        <a:bodyPr/>
        <a:lstStyle/>
        <a:p>
          <a:endParaRPr lang="fi-FI"/>
        </a:p>
      </dgm:t>
    </dgm:pt>
    <dgm:pt modelId="{F4565784-136F-4210-B9B4-9FFA91F9906A}" type="sibTrans" cxnId="{11151567-FBFA-4AA8-B8CF-2D32A5284223}">
      <dgm:prSet/>
      <dgm:spPr/>
      <dgm:t>
        <a:bodyPr/>
        <a:lstStyle/>
        <a:p>
          <a:endParaRPr lang="fi-FI"/>
        </a:p>
      </dgm:t>
    </dgm:pt>
    <dgm:pt modelId="{22D38653-DA42-4E79-9D1D-35A47064462F}">
      <dgm:prSet phldrT="[Text]"/>
      <dgm:spPr/>
      <dgm:t>
        <a:bodyPr/>
        <a:lstStyle/>
        <a:p>
          <a:r>
            <a:rPr lang="fi-FI" dirty="0" smtClean="0"/>
            <a:t>Valtakunnallinen vaikutus</a:t>
          </a:r>
          <a:endParaRPr lang="fi-FI" dirty="0"/>
        </a:p>
      </dgm:t>
    </dgm:pt>
    <dgm:pt modelId="{7D02EABD-D75C-4C02-A512-E50395A88CBA}" type="parTrans" cxnId="{B0E7AA5B-CE6A-4E3E-87AF-5D063E277625}">
      <dgm:prSet/>
      <dgm:spPr/>
      <dgm:t>
        <a:bodyPr/>
        <a:lstStyle/>
        <a:p>
          <a:endParaRPr lang="fi-FI"/>
        </a:p>
      </dgm:t>
    </dgm:pt>
    <dgm:pt modelId="{76694AA9-FF44-4F45-8B62-518353840479}" type="sibTrans" cxnId="{B0E7AA5B-CE6A-4E3E-87AF-5D063E277625}">
      <dgm:prSet/>
      <dgm:spPr/>
      <dgm:t>
        <a:bodyPr/>
        <a:lstStyle/>
        <a:p>
          <a:endParaRPr lang="fi-FI"/>
        </a:p>
      </dgm:t>
    </dgm:pt>
    <dgm:pt modelId="{00852F35-E3E8-4603-97C4-35835783F4A2}">
      <dgm:prSet phldrT="[Text]"/>
      <dgm:spPr/>
      <dgm:t>
        <a:bodyPr/>
        <a:lstStyle/>
        <a:p>
          <a:r>
            <a:rPr lang="fi-FI" dirty="0" smtClean="0"/>
            <a:t>Esiselvitys pohjana kansainväliseen vaikuttavuuteen pyrkivälle hankkeelle</a:t>
          </a:r>
          <a:endParaRPr lang="fi-FI" dirty="0"/>
        </a:p>
      </dgm:t>
    </dgm:pt>
    <dgm:pt modelId="{539EB2CC-24B5-4BC1-82EF-A63D66872DFE}" type="parTrans" cxnId="{496D9C7F-02A5-4637-92B9-B381D84A5FAC}">
      <dgm:prSet/>
      <dgm:spPr/>
      <dgm:t>
        <a:bodyPr/>
        <a:lstStyle/>
        <a:p>
          <a:endParaRPr lang="fi-FI"/>
        </a:p>
      </dgm:t>
    </dgm:pt>
    <dgm:pt modelId="{C64DD9AC-34D7-4EBB-99F4-D015B6595B8B}" type="sibTrans" cxnId="{496D9C7F-02A5-4637-92B9-B381D84A5FAC}">
      <dgm:prSet/>
      <dgm:spPr/>
      <dgm:t>
        <a:bodyPr/>
        <a:lstStyle/>
        <a:p>
          <a:endParaRPr lang="fi-FI"/>
        </a:p>
      </dgm:t>
    </dgm:pt>
    <dgm:pt modelId="{4EED93D2-8832-47E8-A192-E37DB9436AC9}" type="pres">
      <dgm:prSet presAssocID="{58B37309-FA40-48A3-BE31-9E1CAB387278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fi-FI"/>
        </a:p>
      </dgm:t>
    </dgm:pt>
    <dgm:pt modelId="{A329C49B-2D83-4807-A51B-123A753C937F}" type="pres">
      <dgm:prSet presAssocID="{178CCFC5-CCB7-4A9F-9E0A-BBAB3ECA7FEC}" presName="linNode" presStyleCnt="0"/>
      <dgm:spPr/>
    </dgm:pt>
    <dgm:pt modelId="{FB7CEAD4-B431-416E-9261-0EFEDD806CBB}" type="pres">
      <dgm:prSet presAssocID="{178CCFC5-CCB7-4A9F-9E0A-BBAB3ECA7FEC}" presName="parentText" presStyleLbl="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fi-FI"/>
        </a:p>
      </dgm:t>
    </dgm:pt>
    <dgm:pt modelId="{19144817-0418-447A-9334-11D848DB165D}" type="pres">
      <dgm:prSet presAssocID="{178CCFC5-CCB7-4A9F-9E0A-BBAB3ECA7FEC}" presName="descendantText" presStyleLbl="alignAccFollowNode1" presStyleIdx="0" presStyleCnt="4" custScaleY="141621">
        <dgm:presLayoutVars>
          <dgm:bulletEnabled val="1"/>
        </dgm:presLayoutVars>
      </dgm:prSet>
      <dgm:spPr/>
      <dgm:t>
        <a:bodyPr/>
        <a:lstStyle/>
        <a:p>
          <a:endParaRPr lang="fi-FI"/>
        </a:p>
      </dgm:t>
    </dgm:pt>
    <dgm:pt modelId="{E07C2AAB-38E1-4FA6-8B06-DDDE61EE71CF}" type="pres">
      <dgm:prSet presAssocID="{1B821211-C7E8-4B1B-8B69-DD01228C473E}" presName="sp" presStyleCnt="0"/>
      <dgm:spPr/>
    </dgm:pt>
    <dgm:pt modelId="{8654CA4C-FEC1-4CF8-A49F-7167415E1AB1}" type="pres">
      <dgm:prSet presAssocID="{A1770CC6-542C-4A4D-B40F-0DDF77369EF3}" presName="linNode" presStyleCnt="0"/>
      <dgm:spPr/>
    </dgm:pt>
    <dgm:pt modelId="{CDD9E94F-81D9-4AB4-A9F3-6A90CE58EB94}" type="pres">
      <dgm:prSet presAssocID="{A1770CC6-542C-4A4D-B40F-0DDF77369EF3}" presName="parentText" presStyleLbl="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fi-FI"/>
        </a:p>
      </dgm:t>
    </dgm:pt>
    <dgm:pt modelId="{6B05743E-F5AA-4BEB-B7B5-C634878773A5}" type="pres">
      <dgm:prSet presAssocID="{A1770CC6-542C-4A4D-B40F-0DDF77369EF3}" presName="descendantText" presStyleLbl="alignAccFollowNode1" presStyleIdx="1" presStyleCnt="4">
        <dgm:presLayoutVars>
          <dgm:bulletEnabled val="1"/>
        </dgm:presLayoutVars>
      </dgm:prSet>
      <dgm:spPr/>
      <dgm:t>
        <a:bodyPr/>
        <a:lstStyle/>
        <a:p>
          <a:endParaRPr lang="fi-FI"/>
        </a:p>
      </dgm:t>
    </dgm:pt>
    <dgm:pt modelId="{1A1F9F0B-3B25-4CCD-B574-20EC32F870EC}" type="pres">
      <dgm:prSet presAssocID="{C69109BD-420C-42CC-8E18-350A368DD85A}" presName="sp" presStyleCnt="0"/>
      <dgm:spPr/>
    </dgm:pt>
    <dgm:pt modelId="{CBC812A8-9B5E-421F-B11A-B5DBE44CD593}" type="pres">
      <dgm:prSet presAssocID="{A3CCFFC0-E1C4-489E-B219-935173136EFE}" presName="linNode" presStyleCnt="0"/>
      <dgm:spPr/>
    </dgm:pt>
    <dgm:pt modelId="{B4AE0761-5D00-44C4-8D0D-FD2856C828BF}" type="pres">
      <dgm:prSet presAssocID="{A3CCFFC0-E1C4-489E-B219-935173136EFE}" presName="parentText" presStyleLbl="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fi-FI"/>
        </a:p>
      </dgm:t>
    </dgm:pt>
    <dgm:pt modelId="{3E648275-6B43-4A39-8EE8-7E53B7A64371}" type="pres">
      <dgm:prSet presAssocID="{A3CCFFC0-E1C4-489E-B219-935173136EFE}" presName="descendantText" presStyleLbl="alignAccFollowNode1" presStyleIdx="2" presStyleCnt="4">
        <dgm:presLayoutVars>
          <dgm:bulletEnabled val="1"/>
        </dgm:presLayoutVars>
      </dgm:prSet>
      <dgm:spPr/>
      <dgm:t>
        <a:bodyPr/>
        <a:lstStyle/>
        <a:p>
          <a:endParaRPr lang="fi-FI"/>
        </a:p>
      </dgm:t>
    </dgm:pt>
    <dgm:pt modelId="{D41B2852-B0E2-45EB-A6D7-81D389FE48ED}" type="pres">
      <dgm:prSet presAssocID="{4278151B-E1D4-46F4-89F9-5A1D51348DDB}" presName="sp" presStyleCnt="0"/>
      <dgm:spPr/>
    </dgm:pt>
    <dgm:pt modelId="{3B5003BB-2B82-48A5-A70E-64F49EB30894}" type="pres">
      <dgm:prSet presAssocID="{0F314972-2948-47CA-80BF-DE0274ADB8B8}" presName="linNode" presStyleCnt="0"/>
      <dgm:spPr/>
    </dgm:pt>
    <dgm:pt modelId="{73E35756-6F9F-4883-8BEA-0BD89C688908}" type="pres">
      <dgm:prSet presAssocID="{0F314972-2948-47CA-80BF-DE0274ADB8B8}" presName="parentText" presStyleLbl="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fi-FI"/>
        </a:p>
      </dgm:t>
    </dgm:pt>
    <dgm:pt modelId="{CF39CDEB-19B9-4E5A-A1D4-223CFE0FAA6C}" type="pres">
      <dgm:prSet presAssocID="{0F314972-2948-47CA-80BF-DE0274ADB8B8}" presName="descendantText" presStyleLbl="alignAccFollowNode1" presStyleIdx="3" presStyleCnt="4">
        <dgm:presLayoutVars>
          <dgm:bulletEnabled val="1"/>
        </dgm:presLayoutVars>
      </dgm:prSet>
      <dgm:spPr/>
      <dgm:t>
        <a:bodyPr/>
        <a:lstStyle/>
        <a:p>
          <a:endParaRPr lang="fi-FI"/>
        </a:p>
      </dgm:t>
    </dgm:pt>
  </dgm:ptLst>
  <dgm:cxnLst>
    <dgm:cxn modelId="{478FAB55-9CB4-4A78-BAF9-557E23DB0479}" type="presOf" srcId="{578F84AF-5A7C-4F81-804C-03C6C94F49CC}" destId="{19144817-0418-447A-9334-11D848DB165D}" srcOrd="0" destOrd="0" presId="urn:microsoft.com/office/officeart/2005/8/layout/vList5"/>
    <dgm:cxn modelId="{9BE08B79-7ABB-4E83-A6E2-4839D4C3502C}" type="presOf" srcId="{06ABA8E1-F3DD-491B-A77E-B2316E8578CC}" destId="{3E648275-6B43-4A39-8EE8-7E53B7A64371}" srcOrd="0" destOrd="1" presId="urn:microsoft.com/office/officeart/2005/8/layout/vList5"/>
    <dgm:cxn modelId="{265DC1C0-8F32-41FA-88C4-AC04E23633F2}" srcId="{58B37309-FA40-48A3-BE31-9E1CAB387278}" destId="{0F314972-2948-47CA-80BF-DE0274ADB8B8}" srcOrd="3" destOrd="0" parTransId="{22F7E2AF-76C1-4422-95E3-2066B8ED84EA}" sibTransId="{DB9D0B22-6C3C-4BED-A752-F74A03710BF0}"/>
    <dgm:cxn modelId="{6FAC8404-A86E-40B2-8A80-4546B565C72B}" type="presOf" srcId="{1C6DF006-C9E1-4380-B2D9-124C4B66DDCC}" destId="{CF39CDEB-19B9-4E5A-A1D4-223CFE0FAA6C}" srcOrd="0" destOrd="0" presId="urn:microsoft.com/office/officeart/2005/8/layout/vList5"/>
    <dgm:cxn modelId="{7A103B71-F65E-46D5-94D9-DF881B363A88}" srcId="{579CFCE6-15CA-44AA-AE63-9B295EAACD90}" destId="{89A5CC93-ACC1-429F-8222-9FF15E846858}" srcOrd="0" destOrd="0" parTransId="{C5356C48-1755-4477-814E-C1A8BE99D83B}" sibTransId="{12CE8457-2DFA-4F0D-BD00-8890407D2967}"/>
    <dgm:cxn modelId="{D6E5BAE3-D573-4596-B00C-8097A34951D9}" type="presOf" srcId="{982F9A2E-8241-4110-AE39-B3269FD620C1}" destId="{6B05743E-F5AA-4BEB-B7B5-C634878773A5}" srcOrd="0" destOrd="0" presId="urn:microsoft.com/office/officeart/2005/8/layout/vList5"/>
    <dgm:cxn modelId="{8A56590F-429B-4FCC-ADA2-AFB33B03872F}" type="presOf" srcId="{A1770CC6-542C-4A4D-B40F-0DDF77369EF3}" destId="{CDD9E94F-81D9-4AB4-A9F3-6A90CE58EB94}" srcOrd="0" destOrd="0" presId="urn:microsoft.com/office/officeart/2005/8/layout/vList5"/>
    <dgm:cxn modelId="{444B19C6-51C9-484C-8835-20BC76F4345A}" srcId="{178CCFC5-CCB7-4A9F-9E0A-BBAB3ECA7FEC}" destId="{579CFCE6-15CA-44AA-AE63-9B295EAACD90}" srcOrd="1" destOrd="0" parTransId="{48279BEF-8F39-427B-AB2C-0DD7A896D8B8}" sibTransId="{376D7C8B-9F15-4136-887E-B28FF600B3F8}"/>
    <dgm:cxn modelId="{1ADABDAE-D0C3-42F4-B3E6-3B3DF61E617A}" type="presOf" srcId="{00852F35-E3E8-4603-97C4-35835783F4A2}" destId="{CF39CDEB-19B9-4E5A-A1D4-223CFE0FAA6C}" srcOrd="0" destOrd="2" presId="urn:microsoft.com/office/officeart/2005/8/layout/vList5"/>
    <dgm:cxn modelId="{04C38F26-3670-489B-8E4B-B214A8709576}" srcId="{A1770CC6-542C-4A4D-B40F-0DDF77369EF3}" destId="{01BA0F81-9579-4A11-BB62-9CCAF8CE3708}" srcOrd="1" destOrd="0" parTransId="{F7EFE2E1-AE58-42EC-ABD6-58D8864F5085}" sibTransId="{41920CA4-6A0F-4B61-B08F-0E9983BB4937}"/>
    <dgm:cxn modelId="{496D9C7F-02A5-4637-92B9-B381D84A5FAC}" srcId="{0F314972-2948-47CA-80BF-DE0274ADB8B8}" destId="{00852F35-E3E8-4603-97C4-35835783F4A2}" srcOrd="2" destOrd="0" parTransId="{539EB2CC-24B5-4BC1-82EF-A63D66872DFE}" sibTransId="{C64DD9AC-34D7-4EBB-99F4-D015B6595B8B}"/>
    <dgm:cxn modelId="{761A4316-4781-4A6A-A41B-88E3AD9B1FC6}" type="presOf" srcId="{22D38653-DA42-4E79-9D1D-35A47064462F}" destId="{CF39CDEB-19B9-4E5A-A1D4-223CFE0FAA6C}" srcOrd="0" destOrd="1" presId="urn:microsoft.com/office/officeart/2005/8/layout/vList5"/>
    <dgm:cxn modelId="{7CA439F9-0539-427C-B629-B7153D2C8291}" type="presOf" srcId="{579CFCE6-15CA-44AA-AE63-9B295EAACD90}" destId="{19144817-0418-447A-9334-11D848DB165D}" srcOrd="0" destOrd="1" presId="urn:microsoft.com/office/officeart/2005/8/layout/vList5"/>
    <dgm:cxn modelId="{11151567-FBFA-4AA8-B8CF-2D32A5284223}" srcId="{0F314972-2948-47CA-80BF-DE0274ADB8B8}" destId="{1C6DF006-C9E1-4380-B2D9-124C4B66DDCC}" srcOrd="0" destOrd="0" parTransId="{B10CEAFE-A826-4A05-A5D3-28538E131398}" sibTransId="{F4565784-136F-4210-B9B4-9FFA91F9906A}"/>
    <dgm:cxn modelId="{6E9DE7E0-25AB-4445-8A94-1DCC933F7BC0}" srcId="{178CCFC5-CCB7-4A9F-9E0A-BBAB3ECA7FEC}" destId="{578F84AF-5A7C-4F81-804C-03C6C94F49CC}" srcOrd="0" destOrd="0" parTransId="{5CC97C9F-0795-4946-BFF8-B1BDEE4B3B24}" sibTransId="{2A6D9635-AD04-4F3B-8B63-9D76D3733A2C}"/>
    <dgm:cxn modelId="{50184E0C-5AA4-48D9-B0FE-47FD2B2458D6}" type="presOf" srcId="{178CCFC5-CCB7-4A9F-9E0A-BBAB3ECA7FEC}" destId="{FB7CEAD4-B431-416E-9261-0EFEDD806CBB}" srcOrd="0" destOrd="0" presId="urn:microsoft.com/office/officeart/2005/8/layout/vList5"/>
    <dgm:cxn modelId="{B0E7AA5B-CE6A-4E3E-87AF-5D063E277625}" srcId="{0F314972-2948-47CA-80BF-DE0274ADB8B8}" destId="{22D38653-DA42-4E79-9D1D-35A47064462F}" srcOrd="1" destOrd="0" parTransId="{7D02EABD-D75C-4C02-A512-E50395A88CBA}" sibTransId="{76694AA9-FF44-4F45-8B62-518353840479}"/>
    <dgm:cxn modelId="{DE79CD7A-2F94-4951-B1DE-E710E6D4FC3F}" type="presOf" srcId="{89A5CC93-ACC1-429F-8222-9FF15E846858}" destId="{19144817-0418-447A-9334-11D848DB165D}" srcOrd="0" destOrd="2" presId="urn:microsoft.com/office/officeart/2005/8/layout/vList5"/>
    <dgm:cxn modelId="{DA05BB13-33B5-409D-9243-71EC46500E30}" srcId="{A1770CC6-542C-4A4D-B40F-0DDF77369EF3}" destId="{982F9A2E-8241-4110-AE39-B3269FD620C1}" srcOrd="0" destOrd="0" parTransId="{94D26D61-EF58-4B76-AFC9-E89C033D36F3}" sibTransId="{CF4F1508-0866-499B-B538-A7693D44B184}"/>
    <dgm:cxn modelId="{2172C150-F7F2-44D6-9C18-9B90C882F84B}" srcId="{A3CCFFC0-E1C4-489E-B219-935173136EFE}" destId="{06ABA8E1-F3DD-491B-A77E-B2316E8578CC}" srcOrd="1" destOrd="0" parTransId="{9CCD94A3-45A8-42BF-8E35-6642BCF199AF}" sibTransId="{B75EE3EB-3951-4E13-A2DB-2D1DEBE4C459}"/>
    <dgm:cxn modelId="{32EA3433-1591-4635-8E57-26D3C9B2B31C}" type="presOf" srcId="{18172F09-55D6-441D-8333-94F6591C857A}" destId="{3E648275-6B43-4A39-8EE8-7E53B7A64371}" srcOrd="0" destOrd="0" presId="urn:microsoft.com/office/officeart/2005/8/layout/vList5"/>
    <dgm:cxn modelId="{633AFD15-BC46-49F8-933E-CB96DF468790}" srcId="{A3CCFFC0-E1C4-489E-B219-935173136EFE}" destId="{18172F09-55D6-441D-8333-94F6591C857A}" srcOrd="0" destOrd="0" parTransId="{918D2309-DC75-4A09-BD01-1A9B348B7568}" sibTransId="{021AFE5D-8A94-47AD-B4EA-7065685AD5B8}"/>
    <dgm:cxn modelId="{AB036A39-04D0-4776-97F3-D02A8A3E44EF}" type="presOf" srcId="{A3CCFFC0-E1C4-489E-B219-935173136EFE}" destId="{B4AE0761-5D00-44C4-8D0D-FD2856C828BF}" srcOrd="0" destOrd="0" presId="urn:microsoft.com/office/officeart/2005/8/layout/vList5"/>
    <dgm:cxn modelId="{40A81A07-FB25-47C2-933E-1606861B4B1B}" type="presOf" srcId="{150A8BA5-96A1-463E-8CF9-2F4C4894E21B}" destId="{19144817-0418-447A-9334-11D848DB165D}" srcOrd="0" destOrd="3" presId="urn:microsoft.com/office/officeart/2005/8/layout/vList5"/>
    <dgm:cxn modelId="{7DABBCB1-F3B2-4065-9296-06DF23F0F622}" srcId="{58B37309-FA40-48A3-BE31-9E1CAB387278}" destId="{178CCFC5-CCB7-4A9F-9E0A-BBAB3ECA7FEC}" srcOrd="0" destOrd="0" parTransId="{1CBD76AA-07B2-4B08-A509-7B8EBD55817C}" sibTransId="{1B821211-C7E8-4B1B-8B69-DD01228C473E}"/>
    <dgm:cxn modelId="{E1DF7032-1743-44F7-B35D-394B4A483D59}" type="presOf" srcId="{58B37309-FA40-48A3-BE31-9E1CAB387278}" destId="{4EED93D2-8832-47E8-A192-E37DB9436AC9}" srcOrd="0" destOrd="0" presId="urn:microsoft.com/office/officeart/2005/8/layout/vList5"/>
    <dgm:cxn modelId="{458450D0-52C6-4A58-A559-79DB4CDF1D94}" srcId="{579CFCE6-15CA-44AA-AE63-9B295EAACD90}" destId="{150A8BA5-96A1-463E-8CF9-2F4C4894E21B}" srcOrd="1" destOrd="0" parTransId="{AFCDF09A-4387-4079-911D-6321C53AC1DE}" sibTransId="{8F372ED5-2C5B-42D9-A624-750A46D68F6E}"/>
    <dgm:cxn modelId="{F3C87DED-3A6E-465F-B0B8-6CB976BED13E}" type="presOf" srcId="{0F314972-2948-47CA-80BF-DE0274ADB8B8}" destId="{73E35756-6F9F-4883-8BEA-0BD89C688908}" srcOrd="0" destOrd="0" presId="urn:microsoft.com/office/officeart/2005/8/layout/vList5"/>
    <dgm:cxn modelId="{84A0D00D-F644-4CB6-8A72-040CC08C1324}" srcId="{58B37309-FA40-48A3-BE31-9E1CAB387278}" destId="{A1770CC6-542C-4A4D-B40F-0DDF77369EF3}" srcOrd="1" destOrd="0" parTransId="{4B9ABFCF-7E63-4C91-8238-2F67714139C9}" sibTransId="{C69109BD-420C-42CC-8E18-350A368DD85A}"/>
    <dgm:cxn modelId="{287A16B2-6465-405B-893A-3DAC66D21814}" srcId="{58B37309-FA40-48A3-BE31-9E1CAB387278}" destId="{A3CCFFC0-E1C4-489E-B219-935173136EFE}" srcOrd="2" destOrd="0" parTransId="{7ECAD04D-6E81-4BD4-8789-6401BE73DEE6}" sibTransId="{4278151B-E1D4-46F4-89F9-5A1D51348DDB}"/>
    <dgm:cxn modelId="{3D76C1F9-5FE4-4489-AEF5-827C4E485FE0}" type="presOf" srcId="{01BA0F81-9579-4A11-BB62-9CCAF8CE3708}" destId="{6B05743E-F5AA-4BEB-B7B5-C634878773A5}" srcOrd="0" destOrd="1" presId="urn:microsoft.com/office/officeart/2005/8/layout/vList5"/>
    <dgm:cxn modelId="{FEE8755F-49B4-4D0B-8B4F-6F8205B94335}" type="presParOf" srcId="{4EED93D2-8832-47E8-A192-E37DB9436AC9}" destId="{A329C49B-2D83-4807-A51B-123A753C937F}" srcOrd="0" destOrd="0" presId="urn:microsoft.com/office/officeart/2005/8/layout/vList5"/>
    <dgm:cxn modelId="{3B62651E-005B-4773-AFD5-5EAB3A823BB2}" type="presParOf" srcId="{A329C49B-2D83-4807-A51B-123A753C937F}" destId="{FB7CEAD4-B431-416E-9261-0EFEDD806CBB}" srcOrd="0" destOrd="0" presId="urn:microsoft.com/office/officeart/2005/8/layout/vList5"/>
    <dgm:cxn modelId="{FC5D6109-C5C8-4DD8-B71E-A78406D38DD4}" type="presParOf" srcId="{A329C49B-2D83-4807-A51B-123A753C937F}" destId="{19144817-0418-447A-9334-11D848DB165D}" srcOrd="1" destOrd="0" presId="urn:microsoft.com/office/officeart/2005/8/layout/vList5"/>
    <dgm:cxn modelId="{8CEC688E-8F72-4BD9-A43C-5778897C95B6}" type="presParOf" srcId="{4EED93D2-8832-47E8-A192-E37DB9436AC9}" destId="{E07C2AAB-38E1-4FA6-8B06-DDDE61EE71CF}" srcOrd="1" destOrd="0" presId="urn:microsoft.com/office/officeart/2005/8/layout/vList5"/>
    <dgm:cxn modelId="{00470792-B9E4-40BF-93A2-8E5EA46B73FA}" type="presParOf" srcId="{4EED93D2-8832-47E8-A192-E37DB9436AC9}" destId="{8654CA4C-FEC1-4CF8-A49F-7167415E1AB1}" srcOrd="2" destOrd="0" presId="urn:microsoft.com/office/officeart/2005/8/layout/vList5"/>
    <dgm:cxn modelId="{E48EFDF7-2751-41A3-8E39-186A1C56DB6C}" type="presParOf" srcId="{8654CA4C-FEC1-4CF8-A49F-7167415E1AB1}" destId="{CDD9E94F-81D9-4AB4-A9F3-6A90CE58EB94}" srcOrd="0" destOrd="0" presId="urn:microsoft.com/office/officeart/2005/8/layout/vList5"/>
    <dgm:cxn modelId="{3EF915F6-116B-42FC-A5DA-78AB8325C4A9}" type="presParOf" srcId="{8654CA4C-FEC1-4CF8-A49F-7167415E1AB1}" destId="{6B05743E-F5AA-4BEB-B7B5-C634878773A5}" srcOrd="1" destOrd="0" presId="urn:microsoft.com/office/officeart/2005/8/layout/vList5"/>
    <dgm:cxn modelId="{E4393B63-145F-4777-9F31-2993461DC2AC}" type="presParOf" srcId="{4EED93D2-8832-47E8-A192-E37DB9436AC9}" destId="{1A1F9F0B-3B25-4CCD-B574-20EC32F870EC}" srcOrd="3" destOrd="0" presId="urn:microsoft.com/office/officeart/2005/8/layout/vList5"/>
    <dgm:cxn modelId="{ED34C453-4104-4010-83A7-75C742C0448A}" type="presParOf" srcId="{4EED93D2-8832-47E8-A192-E37DB9436AC9}" destId="{CBC812A8-9B5E-421F-B11A-B5DBE44CD593}" srcOrd="4" destOrd="0" presId="urn:microsoft.com/office/officeart/2005/8/layout/vList5"/>
    <dgm:cxn modelId="{2D22B6C4-50FF-43BD-B2A4-30CFDCEA2A24}" type="presParOf" srcId="{CBC812A8-9B5E-421F-B11A-B5DBE44CD593}" destId="{B4AE0761-5D00-44C4-8D0D-FD2856C828BF}" srcOrd="0" destOrd="0" presId="urn:microsoft.com/office/officeart/2005/8/layout/vList5"/>
    <dgm:cxn modelId="{7C006909-71BD-4AD4-B55E-68F13779A6AA}" type="presParOf" srcId="{CBC812A8-9B5E-421F-B11A-B5DBE44CD593}" destId="{3E648275-6B43-4A39-8EE8-7E53B7A64371}" srcOrd="1" destOrd="0" presId="urn:microsoft.com/office/officeart/2005/8/layout/vList5"/>
    <dgm:cxn modelId="{B1C5DFB9-36BF-4210-BB71-2AF0F6E02E77}" type="presParOf" srcId="{4EED93D2-8832-47E8-A192-E37DB9436AC9}" destId="{D41B2852-B0E2-45EB-A6D7-81D389FE48ED}" srcOrd="5" destOrd="0" presId="urn:microsoft.com/office/officeart/2005/8/layout/vList5"/>
    <dgm:cxn modelId="{EDCEFBEB-9AE8-4BF4-BCAF-0A543CB3CABB}" type="presParOf" srcId="{4EED93D2-8832-47E8-A192-E37DB9436AC9}" destId="{3B5003BB-2B82-48A5-A70E-64F49EB30894}" srcOrd="6" destOrd="0" presId="urn:microsoft.com/office/officeart/2005/8/layout/vList5"/>
    <dgm:cxn modelId="{D8AB6F1C-59E4-4B84-81E9-9A6F9B0A6C3A}" type="presParOf" srcId="{3B5003BB-2B82-48A5-A70E-64F49EB30894}" destId="{73E35756-6F9F-4883-8BEA-0BD89C688908}" srcOrd="0" destOrd="0" presId="urn:microsoft.com/office/officeart/2005/8/layout/vList5"/>
    <dgm:cxn modelId="{6394EEE0-E270-4DC4-810D-E729CA82D9B0}" type="presParOf" srcId="{3B5003BB-2B82-48A5-A70E-64F49EB30894}" destId="{CF39CDEB-19B9-4E5A-A1D4-223CFE0FAA6C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D124F78-FE76-43E8-862B-13A66A51FEB9}" type="doc">
      <dgm:prSet loTypeId="urn:microsoft.com/office/officeart/2005/8/layout/bProcess4" loCatId="process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fi-FI"/>
        </a:p>
      </dgm:t>
    </dgm:pt>
    <dgm:pt modelId="{69EE6CA2-5FCE-44A5-B26B-4E71E6ED7A8A}">
      <dgm:prSet phldrT="[Text]"/>
      <dgm:spPr/>
      <dgm:t>
        <a:bodyPr/>
        <a:lstStyle/>
        <a:p>
          <a:r>
            <a:rPr lang="fi-FI" b="1" smtClean="0"/>
            <a:t>Tarpeet</a:t>
          </a:r>
          <a:endParaRPr lang="fi-FI" b="1" dirty="0"/>
        </a:p>
      </dgm:t>
    </dgm:pt>
    <dgm:pt modelId="{2E07803C-1F9E-4785-AAEC-D9E1F3184666}" type="parTrans" cxnId="{9CEF3D15-8931-4DDC-8763-374C80DBF69E}">
      <dgm:prSet/>
      <dgm:spPr/>
      <dgm:t>
        <a:bodyPr/>
        <a:lstStyle/>
        <a:p>
          <a:endParaRPr lang="fi-FI"/>
        </a:p>
      </dgm:t>
    </dgm:pt>
    <dgm:pt modelId="{9745BE51-D0C2-4E0A-BBDD-4210D60749E2}" type="sibTrans" cxnId="{9CEF3D15-8931-4DDC-8763-374C80DBF69E}">
      <dgm:prSet/>
      <dgm:spPr/>
      <dgm:t>
        <a:bodyPr/>
        <a:lstStyle/>
        <a:p>
          <a:endParaRPr lang="fi-FI"/>
        </a:p>
      </dgm:t>
    </dgm:pt>
    <dgm:pt modelId="{A1D12114-A169-4D71-A5B4-3053C9E7CB59}">
      <dgm:prSet phldrT="[Text]"/>
      <dgm:spPr/>
      <dgm:t>
        <a:bodyPr/>
        <a:lstStyle/>
        <a:p>
          <a:r>
            <a:rPr lang="fi-FI" b="1" smtClean="0"/>
            <a:t>Tavoitteet</a:t>
          </a:r>
          <a:endParaRPr lang="fi-FI" b="1" dirty="0"/>
        </a:p>
      </dgm:t>
    </dgm:pt>
    <dgm:pt modelId="{F767DEAD-CC69-481E-BDF4-75C0BBE11A38}" type="parTrans" cxnId="{14D44E68-C4E7-48FB-AFB4-7355DF691304}">
      <dgm:prSet/>
      <dgm:spPr/>
      <dgm:t>
        <a:bodyPr/>
        <a:lstStyle/>
        <a:p>
          <a:endParaRPr lang="fi-FI"/>
        </a:p>
      </dgm:t>
    </dgm:pt>
    <dgm:pt modelId="{3E2F2C9D-DA57-4D83-9E6F-BF445AB38D98}" type="sibTrans" cxnId="{14D44E68-C4E7-48FB-AFB4-7355DF691304}">
      <dgm:prSet/>
      <dgm:spPr/>
      <dgm:t>
        <a:bodyPr/>
        <a:lstStyle/>
        <a:p>
          <a:endParaRPr lang="fi-FI"/>
        </a:p>
      </dgm:t>
    </dgm:pt>
    <dgm:pt modelId="{D097075D-A09F-4A26-AB90-98B221BD8A40}">
      <dgm:prSet phldrT="[Text]"/>
      <dgm:spPr/>
      <dgm:t>
        <a:bodyPr/>
        <a:lstStyle/>
        <a:p>
          <a:r>
            <a:rPr lang="fi-FI" b="1" smtClean="0"/>
            <a:t>Resurssit</a:t>
          </a:r>
          <a:endParaRPr lang="fi-FI" b="1" dirty="0"/>
        </a:p>
      </dgm:t>
    </dgm:pt>
    <dgm:pt modelId="{6BB6A3C1-57C5-4D05-BBE2-2C6CD4F31939}" type="parTrans" cxnId="{3154687F-90D0-421F-942C-8870E78AB59B}">
      <dgm:prSet/>
      <dgm:spPr/>
      <dgm:t>
        <a:bodyPr/>
        <a:lstStyle/>
        <a:p>
          <a:endParaRPr lang="fi-FI"/>
        </a:p>
      </dgm:t>
    </dgm:pt>
    <dgm:pt modelId="{04017BBB-E53B-4405-B791-93CDC72A4396}" type="sibTrans" cxnId="{3154687F-90D0-421F-942C-8870E78AB59B}">
      <dgm:prSet/>
      <dgm:spPr/>
      <dgm:t>
        <a:bodyPr/>
        <a:lstStyle/>
        <a:p>
          <a:endParaRPr lang="fi-FI"/>
        </a:p>
      </dgm:t>
    </dgm:pt>
    <dgm:pt modelId="{BE9998C5-ED62-41C9-B118-2AB6C4D32839}">
      <dgm:prSet phldrT="[Text]"/>
      <dgm:spPr/>
      <dgm:t>
        <a:bodyPr/>
        <a:lstStyle/>
        <a:p>
          <a:r>
            <a:rPr lang="fi-FI" b="1" smtClean="0"/>
            <a:t>Toteutus</a:t>
          </a:r>
          <a:endParaRPr lang="fi-FI" b="1" dirty="0"/>
        </a:p>
      </dgm:t>
    </dgm:pt>
    <dgm:pt modelId="{A69D5CD5-A60F-4556-A6FA-76A002144FD8}" type="parTrans" cxnId="{7CCE0516-88D5-4E3A-B506-6F94076AFEF6}">
      <dgm:prSet/>
      <dgm:spPr/>
      <dgm:t>
        <a:bodyPr/>
        <a:lstStyle/>
        <a:p>
          <a:endParaRPr lang="fi-FI"/>
        </a:p>
      </dgm:t>
    </dgm:pt>
    <dgm:pt modelId="{337D1E8D-2166-4D4D-BC9B-7B1C8C274597}" type="sibTrans" cxnId="{7CCE0516-88D5-4E3A-B506-6F94076AFEF6}">
      <dgm:prSet/>
      <dgm:spPr/>
      <dgm:t>
        <a:bodyPr/>
        <a:lstStyle/>
        <a:p>
          <a:endParaRPr lang="fi-FI"/>
        </a:p>
      </dgm:t>
    </dgm:pt>
    <dgm:pt modelId="{80107B69-1B05-4E61-952F-D3CDC9FEC39F}">
      <dgm:prSet phldrT="[Text]"/>
      <dgm:spPr/>
      <dgm:t>
        <a:bodyPr/>
        <a:lstStyle/>
        <a:p>
          <a:r>
            <a:rPr lang="fi-FI" b="1" smtClean="0"/>
            <a:t>Tuotokset</a:t>
          </a:r>
          <a:endParaRPr lang="fi-FI" b="1" dirty="0"/>
        </a:p>
      </dgm:t>
    </dgm:pt>
    <dgm:pt modelId="{DFD28285-5152-4D89-BB1F-9F9D5B99C366}" type="parTrans" cxnId="{6D481E49-E24B-498A-BA4F-53EDA21E95C1}">
      <dgm:prSet/>
      <dgm:spPr/>
      <dgm:t>
        <a:bodyPr/>
        <a:lstStyle/>
        <a:p>
          <a:endParaRPr lang="fi-FI"/>
        </a:p>
      </dgm:t>
    </dgm:pt>
    <dgm:pt modelId="{7E00960E-1CEF-4A43-A2C4-26996A8DB157}" type="sibTrans" cxnId="{6D481E49-E24B-498A-BA4F-53EDA21E95C1}">
      <dgm:prSet/>
      <dgm:spPr/>
      <dgm:t>
        <a:bodyPr/>
        <a:lstStyle/>
        <a:p>
          <a:endParaRPr lang="fi-FI"/>
        </a:p>
      </dgm:t>
    </dgm:pt>
    <dgm:pt modelId="{F485FD34-6873-4982-BE15-A144177ACB95}">
      <dgm:prSet phldrT="[Text]"/>
      <dgm:spPr/>
      <dgm:t>
        <a:bodyPr/>
        <a:lstStyle/>
        <a:p>
          <a:r>
            <a:rPr lang="fi-FI" b="1" smtClean="0"/>
            <a:t>Tulokset</a:t>
          </a:r>
          <a:endParaRPr lang="fi-FI" b="1" dirty="0"/>
        </a:p>
      </dgm:t>
    </dgm:pt>
    <dgm:pt modelId="{A3104F45-78E3-4461-80D7-5FDA36833DD4}" type="parTrans" cxnId="{6634D204-9216-4432-BEAE-E374D6F0BE20}">
      <dgm:prSet/>
      <dgm:spPr/>
      <dgm:t>
        <a:bodyPr/>
        <a:lstStyle/>
        <a:p>
          <a:endParaRPr lang="fi-FI"/>
        </a:p>
      </dgm:t>
    </dgm:pt>
    <dgm:pt modelId="{E4A9E735-46F6-4534-B466-0B0C30EFCB0D}" type="sibTrans" cxnId="{6634D204-9216-4432-BEAE-E374D6F0BE20}">
      <dgm:prSet/>
      <dgm:spPr/>
      <dgm:t>
        <a:bodyPr/>
        <a:lstStyle/>
        <a:p>
          <a:endParaRPr lang="fi-FI"/>
        </a:p>
      </dgm:t>
    </dgm:pt>
    <dgm:pt modelId="{C4EF04D0-E7D9-4D4F-81AD-A093DF5D0E18}">
      <dgm:prSet phldrT="[Text]"/>
      <dgm:spPr/>
      <dgm:t>
        <a:bodyPr/>
        <a:lstStyle/>
        <a:p>
          <a:r>
            <a:rPr lang="fi-FI" b="1" smtClean="0"/>
            <a:t>Vaikutukset</a:t>
          </a:r>
          <a:endParaRPr lang="fi-FI" b="1" dirty="0"/>
        </a:p>
      </dgm:t>
    </dgm:pt>
    <dgm:pt modelId="{837CDC85-BA81-404B-878C-BC4425C2FC77}" type="parTrans" cxnId="{4B5D3F1E-DE5A-4FDA-9A43-0FDF4D29760D}">
      <dgm:prSet/>
      <dgm:spPr/>
      <dgm:t>
        <a:bodyPr/>
        <a:lstStyle/>
        <a:p>
          <a:endParaRPr lang="fi-FI"/>
        </a:p>
      </dgm:t>
    </dgm:pt>
    <dgm:pt modelId="{93F4D1EA-A999-4A60-9A1B-1EF0CD32A69F}" type="sibTrans" cxnId="{4B5D3F1E-DE5A-4FDA-9A43-0FDF4D29760D}">
      <dgm:prSet/>
      <dgm:spPr/>
      <dgm:t>
        <a:bodyPr/>
        <a:lstStyle/>
        <a:p>
          <a:endParaRPr lang="fi-FI"/>
        </a:p>
      </dgm:t>
    </dgm:pt>
    <dgm:pt modelId="{EE706C11-8220-422B-99B0-675BB40F1A59}">
      <dgm:prSet phldrT="[Text]"/>
      <dgm:spPr/>
      <dgm:t>
        <a:bodyPr/>
        <a:lstStyle/>
        <a:p>
          <a:r>
            <a:rPr lang="fi-FI" b="1" smtClean="0"/>
            <a:t>Jatkohanke?</a:t>
          </a:r>
          <a:endParaRPr lang="fi-FI" b="1" dirty="0"/>
        </a:p>
      </dgm:t>
    </dgm:pt>
    <dgm:pt modelId="{C2172A00-DEBE-4855-B377-302468BDA00F}" type="parTrans" cxnId="{0E982547-805A-4A3F-9A50-8086C9522BDC}">
      <dgm:prSet/>
      <dgm:spPr/>
      <dgm:t>
        <a:bodyPr/>
        <a:lstStyle/>
        <a:p>
          <a:endParaRPr lang="fi-FI"/>
        </a:p>
      </dgm:t>
    </dgm:pt>
    <dgm:pt modelId="{E2FC9F59-8D26-4CA7-925A-6CC253EC3D8E}" type="sibTrans" cxnId="{0E982547-805A-4A3F-9A50-8086C9522BDC}">
      <dgm:prSet/>
      <dgm:spPr/>
      <dgm:t>
        <a:bodyPr/>
        <a:lstStyle/>
        <a:p>
          <a:endParaRPr lang="fi-FI"/>
        </a:p>
      </dgm:t>
    </dgm:pt>
    <dgm:pt modelId="{01674A37-33CC-4042-A751-72F333EEC003}" type="pres">
      <dgm:prSet presAssocID="{1D124F78-FE76-43E8-862B-13A66A51FEB9}" presName="Name0" presStyleCnt="0">
        <dgm:presLayoutVars>
          <dgm:dir/>
          <dgm:resizeHandles/>
        </dgm:presLayoutVars>
      </dgm:prSet>
      <dgm:spPr/>
      <dgm:t>
        <a:bodyPr/>
        <a:lstStyle/>
        <a:p>
          <a:endParaRPr lang="fi-FI"/>
        </a:p>
      </dgm:t>
    </dgm:pt>
    <dgm:pt modelId="{2F4E5BAB-A5FE-43DA-A40B-CFD143D43972}" type="pres">
      <dgm:prSet presAssocID="{69EE6CA2-5FCE-44A5-B26B-4E71E6ED7A8A}" presName="compNode" presStyleCnt="0"/>
      <dgm:spPr/>
      <dgm:t>
        <a:bodyPr/>
        <a:lstStyle/>
        <a:p>
          <a:endParaRPr lang="fi-FI"/>
        </a:p>
      </dgm:t>
    </dgm:pt>
    <dgm:pt modelId="{C27D771B-CAB6-4421-BF2B-58A539C1388C}" type="pres">
      <dgm:prSet presAssocID="{69EE6CA2-5FCE-44A5-B26B-4E71E6ED7A8A}" presName="dummyConnPt" presStyleCnt="0"/>
      <dgm:spPr/>
      <dgm:t>
        <a:bodyPr/>
        <a:lstStyle/>
        <a:p>
          <a:endParaRPr lang="fi-FI"/>
        </a:p>
      </dgm:t>
    </dgm:pt>
    <dgm:pt modelId="{487B6DAF-027D-4AD3-8D14-E17830A7A66C}" type="pres">
      <dgm:prSet presAssocID="{69EE6CA2-5FCE-44A5-B26B-4E71E6ED7A8A}" presName="node" presStyleLbl="node1" presStyleIdx="0" presStyleCnt="8">
        <dgm:presLayoutVars>
          <dgm:bulletEnabled val="1"/>
        </dgm:presLayoutVars>
      </dgm:prSet>
      <dgm:spPr/>
      <dgm:t>
        <a:bodyPr/>
        <a:lstStyle/>
        <a:p>
          <a:endParaRPr lang="fi-FI"/>
        </a:p>
      </dgm:t>
    </dgm:pt>
    <dgm:pt modelId="{A9694233-4105-4DC6-B647-F296ADD0ED02}" type="pres">
      <dgm:prSet presAssocID="{9745BE51-D0C2-4E0A-BBDD-4210D60749E2}" presName="sibTrans" presStyleLbl="bgSibTrans2D1" presStyleIdx="0" presStyleCnt="7"/>
      <dgm:spPr/>
      <dgm:t>
        <a:bodyPr/>
        <a:lstStyle/>
        <a:p>
          <a:endParaRPr lang="fi-FI"/>
        </a:p>
      </dgm:t>
    </dgm:pt>
    <dgm:pt modelId="{46E28BC1-27B1-483E-9A3A-AAB509FFBE82}" type="pres">
      <dgm:prSet presAssocID="{A1D12114-A169-4D71-A5B4-3053C9E7CB59}" presName="compNode" presStyleCnt="0"/>
      <dgm:spPr/>
      <dgm:t>
        <a:bodyPr/>
        <a:lstStyle/>
        <a:p>
          <a:endParaRPr lang="fi-FI"/>
        </a:p>
      </dgm:t>
    </dgm:pt>
    <dgm:pt modelId="{04B8E966-FEF7-486E-A53B-0C6ADC712C8E}" type="pres">
      <dgm:prSet presAssocID="{A1D12114-A169-4D71-A5B4-3053C9E7CB59}" presName="dummyConnPt" presStyleCnt="0"/>
      <dgm:spPr/>
      <dgm:t>
        <a:bodyPr/>
        <a:lstStyle/>
        <a:p>
          <a:endParaRPr lang="fi-FI"/>
        </a:p>
      </dgm:t>
    </dgm:pt>
    <dgm:pt modelId="{70648C37-76C3-466B-91F2-62CDC8155832}" type="pres">
      <dgm:prSet presAssocID="{A1D12114-A169-4D71-A5B4-3053C9E7CB59}" presName="node" presStyleLbl="node1" presStyleIdx="1" presStyleCnt="8">
        <dgm:presLayoutVars>
          <dgm:bulletEnabled val="1"/>
        </dgm:presLayoutVars>
      </dgm:prSet>
      <dgm:spPr/>
      <dgm:t>
        <a:bodyPr/>
        <a:lstStyle/>
        <a:p>
          <a:endParaRPr lang="fi-FI"/>
        </a:p>
      </dgm:t>
    </dgm:pt>
    <dgm:pt modelId="{3CB8428F-B2AA-40AF-8E00-55F7C8E1730D}" type="pres">
      <dgm:prSet presAssocID="{3E2F2C9D-DA57-4D83-9E6F-BF445AB38D98}" presName="sibTrans" presStyleLbl="bgSibTrans2D1" presStyleIdx="1" presStyleCnt="7"/>
      <dgm:spPr/>
      <dgm:t>
        <a:bodyPr/>
        <a:lstStyle/>
        <a:p>
          <a:endParaRPr lang="fi-FI"/>
        </a:p>
      </dgm:t>
    </dgm:pt>
    <dgm:pt modelId="{FFEBDC15-B2A1-4220-BCFD-8E40EA1EA589}" type="pres">
      <dgm:prSet presAssocID="{D097075D-A09F-4A26-AB90-98B221BD8A40}" presName="compNode" presStyleCnt="0"/>
      <dgm:spPr/>
      <dgm:t>
        <a:bodyPr/>
        <a:lstStyle/>
        <a:p>
          <a:endParaRPr lang="fi-FI"/>
        </a:p>
      </dgm:t>
    </dgm:pt>
    <dgm:pt modelId="{B9831ECD-630E-435C-8A04-74E2586837B6}" type="pres">
      <dgm:prSet presAssocID="{D097075D-A09F-4A26-AB90-98B221BD8A40}" presName="dummyConnPt" presStyleCnt="0"/>
      <dgm:spPr/>
      <dgm:t>
        <a:bodyPr/>
        <a:lstStyle/>
        <a:p>
          <a:endParaRPr lang="fi-FI"/>
        </a:p>
      </dgm:t>
    </dgm:pt>
    <dgm:pt modelId="{689D42D2-9994-446E-80A5-5FB47F636B21}" type="pres">
      <dgm:prSet presAssocID="{D097075D-A09F-4A26-AB90-98B221BD8A40}" presName="node" presStyleLbl="node1" presStyleIdx="2" presStyleCnt="8">
        <dgm:presLayoutVars>
          <dgm:bulletEnabled val="1"/>
        </dgm:presLayoutVars>
      </dgm:prSet>
      <dgm:spPr/>
      <dgm:t>
        <a:bodyPr/>
        <a:lstStyle/>
        <a:p>
          <a:endParaRPr lang="fi-FI"/>
        </a:p>
      </dgm:t>
    </dgm:pt>
    <dgm:pt modelId="{F626E6B9-24E1-4BBA-8CFD-16463943FD4E}" type="pres">
      <dgm:prSet presAssocID="{04017BBB-E53B-4405-B791-93CDC72A4396}" presName="sibTrans" presStyleLbl="bgSibTrans2D1" presStyleIdx="2" presStyleCnt="7"/>
      <dgm:spPr/>
      <dgm:t>
        <a:bodyPr/>
        <a:lstStyle/>
        <a:p>
          <a:endParaRPr lang="fi-FI"/>
        </a:p>
      </dgm:t>
    </dgm:pt>
    <dgm:pt modelId="{34483328-B1FE-4E85-9E32-FF43CCDD745B}" type="pres">
      <dgm:prSet presAssocID="{BE9998C5-ED62-41C9-B118-2AB6C4D32839}" presName="compNode" presStyleCnt="0"/>
      <dgm:spPr/>
      <dgm:t>
        <a:bodyPr/>
        <a:lstStyle/>
        <a:p>
          <a:endParaRPr lang="fi-FI"/>
        </a:p>
      </dgm:t>
    </dgm:pt>
    <dgm:pt modelId="{33FCF87A-F9DD-4637-B9B7-C37FCEC28EA1}" type="pres">
      <dgm:prSet presAssocID="{BE9998C5-ED62-41C9-B118-2AB6C4D32839}" presName="dummyConnPt" presStyleCnt="0"/>
      <dgm:spPr/>
      <dgm:t>
        <a:bodyPr/>
        <a:lstStyle/>
        <a:p>
          <a:endParaRPr lang="fi-FI"/>
        </a:p>
      </dgm:t>
    </dgm:pt>
    <dgm:pt modelId="{458C13C0-0AF1-4DB8-A3CF-0023C5825FA2}" type="pres">
      <dgm:prSet presAssocID="{BE9998C5-ED62-41C9-B118-2AB6C4D32839}" presName="node" presStyleLbl="node1" presStyleIdx="3" presStyleCnt="8">
        <dgm:presLayoutVars>
          <dgm:bulletEnabled val="1"/>
        </dgm:presLayoutVars>
      </dgm:prSet>
      <dgm:spPr/>
      <dgm:t>
        <a:bodyPr/>
        <a:lstStyle/>
        <a:p>
          <a:endParaRPr lang="fi-FI"/>
        </a:p>
      </dgm:t>
    </dgm:pt>
    <dgm:pt modelId="{38CE1457-789C-4ECD-9F1A-8DD912A18A7A}" type="pres">
      <dgm:prSet presAssocID="{337D1E8D-2166-4D4D-BC9B-7B1C8C274597}" presName="sibTrans" presStyleLbl="bgSibTrans2D1" presStyleIdx="3" presStyleCnt="7"/>
      <dgm:spPr/>
      <dgm:t>
        <a:bodyPr/>
        <a:lstStyle/>
        <a:p>
          <a:endParaRPr lang="fi-FI"/>
        </a:p>
      </dgm:t>
    </dgm:pt>
    <dgm:pt modelId="{D30C8488-93D6-4FE6-8AA7-304395BD0AE8}" type="pres">
      <dgm:prSet presAssocID="{80107B69-1B05-4E61-952F-D3CDC9FEC39F}" presName="compNode" presStyleCnt="0"/>
      <dgm:spPr/>
      <dgm:t>
        <a:bodyPr/>
        <a:lstStyle/>
        <a:p>
          <a:endParaRPr lang="fi-FI"/>
        </a:p>
      </dgm:t>
    </dgm:pt>
    <dgm:pt modelId="{4FD3AB1B-0A1B-492C-9115-A6B87689CD87}" type="pres">
      <dgm:prSet presAssocID="{80107B69-1B05-4E61-952F-D3CDC9FEC39F}" presName="dummyConnPt" presStyleCnt="0"/>
      <dgm:spPr/>
      <dgm:t>
        <a:bodyPr/>
        <a:lstStyle/>
        <a:p>
          <a:endParaRPr lang="fi-FI"/>
        </a:p>
      </dgm:t>
    </dgm:pt>
    <dgm:pt modelId="{B03DE9DC-5609-4C71-B6BC-4E892AB756EE}" type="pres">
      <dgm:prSet presAssocID="{80107B69-1B05-4E61-952F-D3CDC9FEC39F}" presName="node" presStyleLbl="node1" presStyleIdx="4" presStyleCnt="8">
        <dgm:presLayoutVars>
          <dgm:bulletEnabled val="1"/>
        </dgm:presLayoutVars>
      </dgm:prSet>
      <dgm:spPr/>
      <dgm:t>
        <a:bodyPr/>
        <a:lstStyle/>
        <a:p>
          <a:endParaRPr lang="fi-FI"/>
        </a:p>
      </dgm:t>
    </dgm:pt>
    <dgm:pt modelId="{7BA5D885-A08D-4C35-9652-CC8A6530EC3F}" type="pres">
      <dgm:prSet presAssocID="{7E00960E-1CEF-4A43-A2C4-26996A8DB157}" presName="sibTrans" presStyleLbl="bgSibTrans2D1" presStyleIdx="4" presStyleCnt="7"/>
      <dgm:spPr/>
      <dgm:t>
        <a:bodyPr/>
        <a:lstStyle/>
        <a:p>
          <a:endParaRPr lang="fi-FI"/>
        </a:p>
      </dgm:t>
    </dgm:pt>
    <dgm:pt modelId="{93A26637-3C0F-46CB-9C09-34384BD609A4}" type="pres">
      <dgm:prSet presAssocID="{F485FD34-6873-4982-BE15-A144177ACB95}" presName="compNode" presStyleCnt="0"/>
      <dgm:spPr/>
      <dgm:t>
        <a:bodyPr/>
        <a:lstStyle/>
        <a:p>
          <a:endParaRPr lang="fi-FI"/>
        </a:p>
      </dgm:t>
    </dgm:pt>
    <dgm:pt modelId="{EEE47C26-7C0B-4499-BAB8-2E751C67A0B3}" type="pres">
      <dgm:prSet presAssocID="{F485FD34-6873-4982-BE15-A144177ACB95}" presName="dummyConnPt" presStyleCnt="0"/>
      <dgm:spPr/>
      <dgm:t>
        <a:bodyPr/>
        <a:lstStyle/>
        <a:p>
          <a:endParaRPr lang="fi-FI"/>
        </a:p>
      </dgm:t>
    </dgm:pt>
    <dgm:pt modelId="{8AA1E71E-DD9C-48A5-9BB6-15736C64EC39}" type="pres">
      <dgm:prSet presAssocID="{F485FD34-6873-4982-BE15-A144177ACB95}" presName="node" presStyleLbl="node1" presStyleIdx="5" presStyleCnt="8">
        <dgm:presLayoutVars>
          <dgm:bulletEnabled val="1"/>
        </dgm:presLayoutVars>
      </dgm:prSet>
      <dgm:spPr/>
      <dgm:t>
        <a:bodyPr/>
        <a:lstStyle/>
        <a:p>
          <a:endParaRPr lang="fi-FI"/>
        </a:p>
      </dgm:t>
    </dgm:pt>
    <dgm:pt modelId="{6DEFE3A0-8A3C-41AE-9553-E48C31762C2F}" type="pres">
      <dgm:prSet presAssocID="{E4A9E735-46F6-4534-B466-0B0C30EFCB0D}" presName="sibTrans" presStyleLbl="bgSibTrans2D1" presStyleIdx="5" presStyleCnt="7"/>
      <dgm:spPr/>
      <dgm:t>
        <a:bodyPr/>
        <a:lstStyle/>
        <a:p>
          <a:endParaRPr lang="fi-FI"/>
        </a:p>
      </dgm:t>
    </dgm:pt>
    <dgm:pt modelId="{B2C25DA0-D500-4A29-BCF2-C9F973C9A803}" type="pres">
      <dgm:prSet presAssocID="{C4EF04D0-E7D9-4D4F-81AD-A093DF5D0E18}" presName="compNode" presStyleCnt="0"/>
      <dgm:spPr/>
      <dgm:t>
        <a:bodyPr/>
        <a:lstStyle/>
        <a:p>
          <a:endParaRPr lang="fi-FI"/>
        </a:p>
      </dgm:t>
    </dgm:pt>
    <dgm:pt modelId="{B6F84835-12E4-4F8D-B5CD-532135CFFF7D}" type="pres">
      <dgm:prSet presAssocID="{C4EF04D0-E7D9-4D4F-81AD-A093DF5D0E18}" presName="dummyConnPt" presStyleCnt="0"/>
      <dgm:spPr/>
      <dgm:t>
        <a:bodyPr/>
        <a:lstStyle/>
        <a:p>
          <a:endParaRPr lang="fi-FI"/>
        </a:p>
      </dgm:t>
    </dgm:pt>
    <dgm:pt modelId="{4E9DF696-0758-4648-A5E5-FC43EBF7D48D}" type="pres">
      <dgm:prSet presAssocID="{C4EF04D0-E7D9-4D4F-81AD-A093DF5D0E18}" presName="node" presStyleLbl="node1" presStyleIdx="6" presStyleCnt="8">
        <dgm:presLayoutVars>
          <dgm:bulletEnabled val="1"/>
        </dgm:presLayoutVars>
      </dgm:prSet>
      <dgm:spPr/>
      <dgm:t>
        <a:bodyPr/>
        <a:lstStyle/>
        <a:p>
          <a:endParaRPr lang="fi-FI"/>
        </a:p>
      </dgm:t>
    </dgm:pt>
    <dgm:pt modelId="{CB257E2B-566C-481E-9D4A-97BED33749AB}" type="pres">
      <dgm:prSet presAssocID="{93F4D1EA-A999-4A60-9A1B-1EF0CD32A69F}" presName="sibTrans" presStyleLbl="bgSibTrans2D1" presStyleIdx="6" presStyleCnt="7"/>
      <dgm:spPr/>
      <dgm:t>
        <a:bodyPr/>
        <a:lstStyle/>
        <a:p>
          <a:endParaRPr lang="fi-FI"/>
        </a:p>
      </dgm:t>
    </dgm:pt>
    <dgm:pt modelId="{0219023A-3877-4CC5-A520-5FA27DBEAD60}" type="pres">
      <dgm:prSet presAssocID="{EE706C11-8220-422B-99B0-675BB40F1A59}" presName="compNode" presStyleCnt="0"/>
      <dgm:spPr/>
      <dgm:t>
        <a:bodyPr/>
        <a:lstStyle/>
        <a:p>
          <a:endParaRPr lang="fi-FI"/>
        </a:p>
      </dgm:t>
    </dgm:pt>
    <dgm:pt modelId="{5A6563D4-6832-451C-9E2C-36BF77CF4D53}" type="pres">
      <dgm:prSet presAssocID="{EE706C11-8220-422B-99B0-675BB40F1A59}" presName="dummyConnPt" presStyleCnt="0"/>
      <dgm:spPr/>
      <dgm:t>
        <a:bodyPr/>
        <a:lstStyle/>
        <a:p>
          <a:endParaRPr lang="fi-FI"/>
        </a:p>
      </dgm:t>
    </dgm:pt>
    <dgm:pt modelId="{695550E7-6300-49AF-BBD5-D5A0877A3A67}" type="pres">
      <dgm:prSet presAssocID="{EE706C11-8220-422B-99B0-675BB40F1A59}" presName="node" presStyleLbl="node1" presStyleIdx="7" presStyleCnt="8">
        <dgm:presLayoutVars>
          <dgm:bulletEnabled val="1"/>
        </dgm:presLayoutVars>
      </dgm:prSet>
      <dgm:spPr/>
      <dgm:t>
        <a:bodyPr/>
        <a:lstStyle/>
        <a:p>
          <a:endParaRPr lang="fi-FI"/>
        </a:p>
      </dgm:t>
    </dgm:pt>
  </dgm:ptLst>
  <dgm:cxnLst>
    <dgm:cxn modelId="{6634D204-9216-4432-BEAE-E374D6F0BE20}" srcId="{1D124F78-FE76-43E8-862B-13A66A51FEB9}" destId="{F485FD34-6873-4982-BE15-A144177ACB95}" srcOrd="5" destOrd="0" parTransId="{A3104F45-78E3-4461-80D7-5FDA36833DD4}" sibTransId="{E4A9E735-46F6-4534-B466-0B0C30EFCB0D}"/>
    <dgm:cxn modelId="{EAC006E3-8F49-4CDF-B5AF-1364EFBB9262}" type="presOf" srcId="{A1D12114-A169-4D71-A5B4-3053C9E7CB59}" destId="{70648C37-76C3-466B-91F2-62CDC8155832}" srcOrd="0" destOrd="0" presId="urn:microsoft.com/office/officeart/2005/8/layout/bProcess4"/>
    <dgm:cxn modelId="{4B5D3F1E-DE5A-4FDA-9A43-0FDF4D29760D}" srcId="{1D124F78-FE76-43E8-862B-13A66A51FEB9}" destId="{C4EF04D0-E7D9-4D4F-81AD-A093DF5D0E18}" srcOrd="6" destOrd="0" parTransId="{837CDC85-BA81-404B-878C-BC4425C2FC77}" sibTransId="{93F4D1EA-A999-4A60-9A1B-1EF0CD32A69F}"/>
    <dgm:cxn modelId="{C8E4E3B1-0127-4F46-B666-218307E2D43B}" type="presOf" srcId="{80107B69-1B05-4E61-952F-D3CDC9FEC39F}" destId="{B03DE9DC-5609-4C71-B6BC-4E892AB756EE}" srcOrd="0" destOrd="0" presId="urn:microsoft.com/office/officeart/2005/8/layout/bProcess4"/>
    <dgm:cxn modelId="{14D44E68-C4E7-48FB-AFB4-7355DF691304}" srcId="{1D124F78-FE76-43E8-862B-13A66A51FEB9}" destId="{A1D12114-A169-4D71-A5B4-3053C9E7CB59}" srcOrd="1" destOrd="0" parTransId="{F767DEAD-CC69-481E-BDF4-75C0BBE11A38}" sibTransId="{3E2F2C9D-DA57-4D83-9E6F-BF445AB38D98}"/>
    <dgm:cxn modelId="{209644B4-AD50-4025-BA18-8EBF18690EBE}" type="presOf" srcId="{E4A9E735-46F6-4534-B466-0B0C30EFCB0D}" destId="{6DEFE3A0-8A3C-41AE-9553-E48C31762C2F}" srcOrd="0" destOrd="0" presId="urn:microsoft.com/office/officeart/2005/8/layout/bProcess4"/>
    <dgm:cxn modelId="{9CEF3D15-8931-4DDC-8763-374C80DBF69E}" srcId="{1D124F78-FE76-43E8-862B-13A66A51FEB9}" destId="{69EE6CA2-5FCE-44A5-B26B-4E71E6ED7A8A}" srcOrd="0" destOrd="0" parTransId="{2E07803C-1F9E-4785-AAEC-D9E1F3184666}" sibTransId="{9745BE51-D0C2-4E0A-BBDD-4210D60749E2}"/>
    <dgm:cxn modelId="{81B6490A-BAF0-4EAF-BC20-09F93EF33932}" type="presOf" srcId="{69EE6CA2-5FCE-44A5-B26B-4E71E6ED7A8A}" destId="{487B6DAF-027D-4AD3-8D14-E17830A7A66C}" srcOrd="0" destOrd="0" presId="urn:microsoft.com/office/officeart/2005/8/layout/bProcess4"/>
    <dgm:cxn modelId="{AC31978D-E847-400B-8553-379D94CD2653}" type="presOf" srcId="{9745BE51-D0C2-4E0A-BBDD-4210D60749E2}" destId="{A9694233-4105-4DC6-B647-F296ADD0ED02}" srcOrd="0" destOrd="0" presId="urn:microsoft.com/office/officeart/2005/8/layout/bProcess4"/>
    <dgm:cxn modelId="{BD41DCF4-7044-41D6-A1BB-E6CCB05C9C34}" type="presOf" srcId="{337D1E8D-2166-4D4D-BC9B-7B1C8C274597}" destId="{38CE1457-789C-4ECD-9F1A-8DD912A18A7A}" srcOrd="0" destOrd="0" presId="urn:microsoft.com/office/officeart/2005/8/layout/bProcess4"/>
    <dgm:cxn modelId="{F9B5AE39-4B55-446E-9C56-C5F8F6E09406}" type="presOf" srcId="{7E00960E-1CEF-4A43-A2C4-26996A8DB157}" destId="{7BA5D885-A08D-4C35-9652-CC8A6530EC3F}" srcOrd="0" destOrd="0" presId="urn:microsoft.com/office/officeart/2005/8/layout/bProcess4"/>
    <dgm:cxn modelId="{3BA1D957-1F02-43B6-BF68-C21C6874F3AE}" type="presOf" srcId="{EE706C11-8220-422B-99B0-675BB40F1A59}" destId="{695550E7-6300-49AF-BBD5-D5A0877A3A67}" srcOrd="0" destOrd="0" presId="urn:microsoft.com/office/officeart/2005/8/layout/bProcess4"/>
    <dgm:cxn modelId="{0D5540F1-C5A9-4D72-949D-3F4A343AB510}" type="presOf" srcId="{C4EF04D0-E7D9-4D4F-81AD-A093DF5D0E18}" destId="{4E9DF696-0758-4648-A5E5-FC43EBF7D48D}" srcOrd="0" destOrd="0" presId="urn:microsoft.com/office/officeart/2005/8/layout/bProcess4"/>
    <dgm:cxn modelId="{FCA6CD73-D40B-4CAD-A24F-7E50EDA524B8}" type="presOf" srcId="{93F4D1EA-A999-4A60-9A1B-1EF0CD32A69F}" destId="{CB257E2B-566C-481E-9D4A-97BED33749AB}" srcOrd="0" destOrd="0" presId="urn:microsoft.com/office/officeart/2005/8/layout/bProcess4"/>
    <dgm:cxn modelId="{13AA98D2-32FE-4EFB-9295-07279DB690A0}" type="presOf" srcId="{D097075D-A09F-4A26-AB90-98B221BD8A40}" destId="{689D42D2-9994-446E-80A5-5FB47F636B21}" srcOrd="0" destOrd="0" presId="urn:microsoft.com/office/officeart/2005/8/layout/bProcess4"/>
    <dgm:cxn modelId="{3F8B976D-917C-4D12-B6F7-658F593FD03B}" type="presOf" srcId="{F485FD34-6873-4982-BE15-A144177ACB95}" destId="{8AA1E71E-DD9C-48A5-9BB6-15736C64EC39}" srcOrd="0" destOrd="0" presId="urn:microsoft.com/office/officeart/2005/8/layout/bProcess4"/>
    <dgm:cxn modelId="{6EF54506-EF3D-45FD-860F-53202B257A2A}" type="presOf" srcId="{BE9998C5-ED62-41C9-B118-2AB6C4D32839}" destId="{458C13C0-0AF1-4DB8-A3CF-0023C5825FA2}" srcOrd="0" destOrd="0" presId="urn:microsoft.com/office/officeart/2005/8/layout/bProcess4"/>
    <dgm:cxn modelId="{3154687F-90D0-421F-942C-8870E78AB59B}" srcId="{1D124F78-FE76-43E8-862B-13A66A51FEB9}" destId="{D097075D-A09F-4A26-AB90-98B221BD8A40}" srcOrd="2" destOrd="0" parTransId="{6BB6A3C1-57C5-4D05-BBE2-2C6CD4F31939}" sibTransId="{04017BBB-E53B-4405-B791-93CDC72A4396}"/>
    <dgm:cxn modelId="{6D481E49-E24B-498A-BA4F-53EDA21E95C1}" srcId="{1D124F78-FE76-43E8-862B-13A66A51FEB9}" destId="{80107B69-1B05-4E61-952F-D3CDC9FEC39F}" srcOrd="4" destOrd="0" parTransId="{DFD28285-5152-4D89-BB1F-9F9D5B99C366}" sibTransId="{7E00960E-1CEF-4A43-A2C4-26996A8DB157}"/>
    <dgm:cxn modelId="{7CCE0516-88D5-4E3A-B506-6F94076AFEF6}" srcId="{1D124F78-FE76-43E8-862B-13A66A51FEB9}" destId="{BE9998C5-ED62-41C9-B118-2AB6C4D32839}" srcOrd="3" destOrd="0" parTransId="{A69D5CD5-A60F-4556-A6FA-76A002144FD8}" sibTransId="{337D1E8D-2166-4D4D-BC9B-7B1C8C274597}"/>
    <dgm:cxn modelId="{DA84B540-D86F-4830-BBE5-AFEA11F09790}" type="presOf" srcId="{3E2F2C9D-DA57-4D83-9E6F-BF445AB38D98}" destId="{3CB8428F-B2AA-40AF-8E00-55F7C8E1730D}" srcOrd="0" destOrd="0" presId="urn:microsoft.com/office/officeart/2005/8/layout/bProcess4"/>
    <dgm:cxn modelId="{CA87688D-55D9-4CAF-B8DC-5502557E96B9}" type="presOf" srcId="{04017BBB-E53B-4405-B791-93CDC72A4396}" destId="{F626E6B9-24E1-4BBA-8CFD-16463943FD4E}" srcOrd="0" destOrd="0" presId="urn:microsoft.com/office/officeart/2005/8/layout/bProcess4"/>
    <dgm:cxn modelId="{0E982547-805A-4A3F-9A50-8086C9522BDC}" srcId="{1D124F78-FE76-43E8-862B-13A66A51FEB9}" destId="{EE706C11-8220-422B-99B0-675BB40F1A59}" srcOrd="7" destOrd="0" parTransId="{C2172A00-DEBE-4855-B377-302468BDA00F}" sibTransId="{E2FC9F59-8D26-4CA7-925A-6CC253EC3D8E}"/>
    <dgm:cxn modelId="{0723D28C-B038-4742-8F79-463A5730177B}" type="presOf" srcId="{1D124F78-FE76-43E8-862B-13A66A51FEB9}" destId="{01674A37-33CC-4042-A751-72F333EEC003}" srcOrd="0" destOrd="0" presId="urn:microsoft.com/office/officeart/2005/8/layout/bProcess4"/>
    <dgm:cxn modelId="{8E4082EE-EF95-4D49-9184-AF2AD09BA484}" type="presParOf" srcId="{01674A37-33CC-4042-A751-72F333EEC003}" destId="{2F4E5BAB-A5FE-43DA-A40B-CFD143D43972}" srcOrd="0" destOrd="0" presId="urn:microsoft.com/office/officeart/2005/8/layout/bProcess4"/>
    <dgm:cxn modelId="{CB3FB6E6-678D-4482-91A1-1CD2C21F653E}" type="presParOf" srcId="{2F4E5BAB-A5FE-43DA-A40B-CFD143D43972}" destId="{C27D771B-CAB6-4421-BF2B-58A539C1388C}" srcOrd="0" destOrd="0" presId="urn:microsoft.com/office/officeart/2005/8/layout/bProcess4"/>
    <dgm:cxn modelId="{271D47C8-4369-49B2-8E16-FCD5144D87F9}" type="presParOf" srcId="{2F4E5BAB-A5FE-43DA-A40B-CFD143D43972}" destId="{487B6DAF-027D-4AD3-8D14-E17830A7A66C}" srcOrd="1" destOrd="0" presId="urn:microsoft.com/office/officeart/2005/8/layout/bProcess4"/>
    <dgm:cxn modelId="{ED6B069E-8386-4B44-8C20-0E331F972635}" type="presParOf" srcId="{01674A37-33CC-4042-A751-72F333EEC003}" destId="{A9694233-4105-4DC6-B647-F296ADD0ED02}" srcOrd="1" destOrd="0" presId="urn:microsoft.com/office/officeart/2005/8/layout/bProcess4"/>
    <dgm:cxn modelId="{E0B12F78-AA21-48B5-B5F9-6A77EB343B65}" type="presParOf" srcId="{01674A37-33CC-4042-A751-72F333EEC003}" destId="{46E28BC1-27B1-483E-9A3A-AAB509FFBE82}" srcOrd="2" destOrd="0" presId="urn:microsoft.com/office/officeart/2005/8/layout/bProcess4"/>
    <dgm:cxn modelId="{EE314F5F-8F2C-418A-8757-2A740859BFFD}" type="presParOf" srcId="{46E28BC1-27B1-483E-9A3A-AAB509FFBE82}" destId="{04B8E966-FEF7-486E-A53B-0C6ADC712C8E}" srcOrd="0" destOrd="0" presId="urn:microsoft.com/office/officeart/2005/8/layout/bProcess4"/>
    <dgm:cxn modelId="{68476AC5-B39E-4C13-B6CA-C57A268E9678}" type="presParOf" srcId="{46E28BC1-27B1-483E-9A3A-AAB509FFBE82}" destId="{70648C37-76C3-466B-91F2-62CDC8155832}" srcOrd="1" destOrd="0" presId="urn:microsoft.com/office/officeart/2005/8/layout/bProcess4"/>
    <dgm:cxn modelId="{19EA3591-49E6-4AAD-A724-9053A75EC499}" type="presParOf" srcId="{01674A37-33CC-4042-A751-72F333EEC003}" destId="{3CB8428F-B2AA-40AF-8E00-55F7C8E1730D}" srcOrd="3" destOrd="0" presId="urn:microsoft.com/office/officeart/2005/8/layout/bProcess4"/>
    <dgm:cxn modelId="{BB47142D-1FEE-477B-AEE1-F713C6E2E5CC}" type="presParOf" srcId="{01674A37-33CC-4042-A751-72F333EEC003}" destId="{FFEBDC15-B2A1-4220-BCFD-8E40EA1EA589}" srcOrd="4" destOrd="0" presId="urn:microsoft.com/office/officeart/2005/8/layout/bProcess4"/>
    <dgm:cxn modelId="{F5A9BA9F-0B76-41D2-8CC7-9F5A744580DA}" type="presParOf" srcId="{FFEBDC15-B2A1-4220-BCFD-8E40EA1EA589}" destId="{B9831ECD-630E-435C-8A04-74E2586837B6}" srcOrd="0" destOrd="0" presId="urn:microsoft.com/office/officeart/2005/8/layout/bProcess4"/>
    <dgm:cxn modelId="{03003B85-BB6E-4681-9C56-4052813D4DAC}" type="presParOf" srcId="{FFEBDC15-B2A1-4220-BCFD-8E40EA1EA589}" destId="{689D42D2-9994-446E-80A5-5FB47F636B21}" srcOrd="1" destOrd="0" presId="urn:microsoft.com/office/officeart/2005/8/layout/bProcess4"/>
    <dgm:cxn modelId="{155F5B0B-62C6-4B3E-8A82-6340E120161D}" type="presParOf" srcId="{01674A37-33CC-4042-A751-72F333EEC003}" destId="{F626E6B9-24E1-4BBA-8CFD-16463943FD4E}" srcOrd="5" destOrd="0" presId="urn:microsoft.com/office/officeart/2005/8/layout/bProcess4"/>
    <dgm:cxn modelId="{B172ED5E-9077-4961-8F6A-8D1E60CD2AC5}" type="presParOf" srcId="{01674A37-33CC-4042-A751-72F333EEC003}" destId="{34483328-B1FE-4E85-9E32-FF43CCDD745B}" srcOrd="6" destOrd="0" presId="urn:microsoft.com/office/officeart/2005/8/layout/bProcess4"/>
    <dgm:cxn modelId="{390A7F4F-2EAD-44F2-A0DE-AD988260E080}" type="presParOf" srcId="{34483328-B1FE-4E85-9E32-FF43CCDD745B}" destId="{33FCF87A-F9DD-4637-B9B7-C37FCEC28EA1}" srcOrd="0" destOrd="0" presId="urn:microsoft.com/office/officeart/2005/8/layout/bProcess4"/>
    <dgm:cxn modelId="{F85AC445-BB04-4AEB-8095-08B48CF6B6C1}" type="presParOf" srcId="{34483328-B1FE-4E85-9E32-FF43CCDD745B}" destId="{458C13C0-0AF1-4DB8-A3CF-0023C5825FA2}" srcOrd="1" destOrd="0" presId="urn:microsoft.com/office/officeart/2005/8/layout/bProcess4"/>
    <dgm:cxn modelId="{0EB07222-6811-4E8C-ABC1-DEFDA49F64A3}" type="presParOf" srcId="{01674A37-33CC-4042-A751-72F333EEC003}" destId="{38CE1457-789C-4ECD-9F1A-8DD912A18A7A}" srcOrd="7" destOrd="0" presId="urn:microsoft.com/office/officeart/2005/8/layout/bProcess4"/>
    <dgm:cxn modelId="{201C4483-CE18-4FBB-9AA3-FD0D5B9E7817}" type="presParOf" srcId="{01674A37-33CC-4042-A751-72F333EEC003}" destId="{D30C8488-93D6-4FE6-8AA7-304395BD0AE8}" srcOrd="8" destOrd="0" presId="urn:microsoft.com/office/officeart/2005/8/layout/bProcess4"/>
    <dgm:cxn modelId="{487E5F51-0113-4709-84B2-6CDCF0D02760}" type="presParOf" srcId="{D30C8488-93D6-4FE6-8AA7-304395BD0AE8}" destId="{4FD3AB1B-0A1B-492C-9115-A6B87689CD87}" srcOrd="0" destOrd="0" presId="urn:microsoft.com/office/officeart/2005/8/layout/bProcess4"/>
    <dgm:cxn modelId="{663E44E4-BCA2-46C5-8E08-B8B225575AAE}" type="presParOf" srcId="{D30C8488-93D6-4FE6-8AA7-304395BD0AE8}" destId="{B03DE9DC-5609-4C71-B6BC-4E892AB756EE}" srcOrd="1" destOrd="0" presId="urn:microsoft.com/office/officeart/2005/8/layout/bProcess4"/>
    <dgm:cxn modelId="{8449A3DB-C175-44A3-9712-41D97E19CB49}" type="presParOf" srcId="{01674A37-33CC-4042-A751-72F333EEC003}" destId="{7BA5D885-A08D-4C35-9652-CC8A6530EC3F}" srcOrd="9" destOrd="0" presId="urn:microsoft.com/office/officeart/2005/8/layout/bProcess4"/>
    <dgm:cxn modelId="{F1F57579-5266-47A7-ADD5-6ABC4513067B}" type="presParOf" srcId="{01674A37-33CC-4042-A751-72F333EEC003}" destId="{93A26637-3C0F-46CB-9C09-34384BD609A4}" srcOrd="10" destOrd="0" presId="urn:microsoft.com/office/officeart/2005/8/layout/bProcess4"/>
    <dgm:cxn modelId="{6CEBC59F-1979-4AED-BE1A-C6E42DCFEFD0}" type="presParOf" srcId="{93A26637-3C0F-46CB-9C09-34384BD609A4}" destId="{EEE47C26-7C0B-4499-BAB8-2E751C67A0B3}" srcOrd="0" destOrd="0" presId="urn:microsoft.com/office/officeart/2005/8/layout/bProcess4"/>
    <dgm:cxn modelId="{7CBB94C5-66CB-4609-A426-84A8B37C5A1C}" type="presParOf" srcId="{93A26637-3C0F-46CB-9C09-34384BD609A4}" destId="{8AA1E71E-DD9C-48A5-9BB6-15736C64EC39}" srcOrd="1" destOrd="0" presId="urn:microsoft.com/office/officeart/2005/8/layout/bProcess4"/>
    <dgm:cxn modelId="{F02E4AB5-DE65-4F74-A4AC-5399B9B403AF}" type="presParOf" srcId="{01674A37-33CC-4042-A751-72F333EEC003}" destId="{6DEFE3A0-8A3C-41AE-9553-E48C31762C2F}" srcOrd="11" destOrd="0" presId="urn:microsoft.com/office/officeart/2005/8/layout/bProcess4"/>
    <dgm:cxn modelId="{16FEC2BA-B253-4D1D-8199-71374475736B}" type="presParOf" srcId="{01674A37-33CC-4042-A751-72F333EEC003}" destId="{B2C25DA0-D500-4A29-BCF2-C9F973C9A803}" srcOrd="12" destOrd="0" presId="urn:microsoft.com/office/officeart/2005/8/layout/bProcess4"/>
    <dgm:cxn modelId="{4842FF9D-59EA-4077-AD5C-C024B2D78DA3}" type="presParOf" srcId="{B2C25DA0-D500-4A29-BCF2-C9F973C9A803}" destId="{B6F84835-12E4-4F8D-B5CD-532135CFFF7D}" srcOrd="0" destOrd="0" presId="urn:microsoft.com/office/officeart/2005/8/layout/bProcess4"/>
    <dgm:cxn modelId="{3D11DDE9-B64E-4756-831E-C26A3502BFF1}" type="presParOf" srcId="{B2C25DA0-D500-4A29-BCF2-C9F973C9A803}" destId="{4E9DF696-0758-4648-A5E5-FC43EBF7D48D}" srcOrd="1" destOrd="0" presId="urn:microsoft.com/office/officeart/2005/8/layout/bProcess4"/>
    <dgm:cxn modelId="{CD152045-DE94-4AD9-A7F3-E4295B1F0208}" type="presParOf" srcId="{01674A37-33CC-4042-A751-72F333EEC003}" destId="{CB257E2B-566C-481E-9D4A-97BED33749AB}" srcOrd="13" destOrd="0" presId="urn:microsoft.com/office/officeart/2005/8/layout/bProcess4"/>
    <dgm:cxn modelId="{586F0D5B-4D4F-4304-991E-2C07BD9869D0}" type="presParOf" srcId="{01674A37-33CC-4042-A751-72F333EEC003}" destId="{0219023A-3877-4CC5-A520-5FA27DBEAD60}" srcOrd="14" destOrd="0" presId="urn:microsoft.com/office/officeart/2005/8/layout/bProcess4"/>
    <dgm:cxn modelId="{0BE6162B-518B-4325-8555-778BC1706536}" type="presParOf" srcId="{0219023A-3877-4CC5-A520-5FA27DBEAD60}" destId="{5A6563D4-6832-451C-9E2C-36BF77CF4D53}" srcOrd="0" destOrd="0" presId="urn:microsoft.com/office/officeart/2005/8/layout/bProcess4"/>
    <dgm:cxn modelId="{B2B6918D-CD9F-4669-8DD2-AFC25D401062}" type="presParOf" srcId="{0219023A-3877-4CC5-A520-5FA27DBEAD60}" destId="{695550E7-6300-49AF-BBD5-D5A0877A3A67}" srcOrd="1" destOrd="0" presId="urn:microsoft.com/office/officeart/2005/8/layout/b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9144817-0418-447A-9334-11D848DB165D}">
      <dsp:nvSpPr>
        <dsp:cNvPr id="0" name=""/>
        <dsp:cNvSpPr/>
      </dsp:nvSpPr>
      <dsp:spPr>
        <a:xfrm rot="5400000">
          <a:off x="4758065" y="-1962019"/>
          <a:ext cx="1044010" cy="4969478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20955" rIns="41910" bIns="20955" numCol="1" spcCol="1270" anchor="ctr" anchorCtr="0">
          <a:noAutofit/>
        </a:bodyPr>
        <a:lstStyle/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i-FI" altLang="fi-FI" sz="1100" kern="1200" dirty="0" smtClean="0"/>
            <a:t>nuorten työllistymistä edistävät päättäjä- ja toteuttajatahot, jotka hyötyvät toimintamallista. </a:t>
          </a:r>
          <a:endParaRPr lang="fi-FI" sz="1100" kern="1200" dirty="0"/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i-FI" altLang="fi-FI" sz="1100" kern="1200" dirty="0" smtClean="0"/>
            <a:t>Välillinen kohderyhmä:</a:t>
          </a:r>
          <a:endParaRPr lang="fi-FI" sz="1100" kern="1200" dirty="0"/>
        </a:p>
        <a:p>
          <a:pPr marL="114300" lvl="2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i-FI" altLang="fi-FI" sz="1100" kern="1200" dirty="0" smtClean="0"/>
            <a:t>18-25 –</a:t>
          </a:r>
          <a:r>
            <a:rPr lang="fi-FI" altLang="fi-FI" sz="1100" kern="1200" dirty="0" err="1" smtClean="0"/>
            <a:t>vuotiaat</a:t>
          </a:r>
          <a:endParaRPr lang="fi-FI" sz="1100" kern="1200" dirty="0"/>
        </a:p>
        <a:p>
          <a:pPr marL="114300" lvl="2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i-FI" sz="1100" kern="1200" dirty="0" smtClean="0"/>
            <a:t>Alueella toimivat yritykset</a:t>
          </a:r>
          <a:endParaRPr lang="fi-FI" sz="1100" kern="1200" dirty="0"/>
        </a:p>
      </dsp:txBody>
      <dsp:txXfrm rot="-5400000">
        <a:off x="2795331" y="51679"/>
        <a:ext cx="4918514" cy="942082"/>
      </dsp:txXfrm>
    </dsp:sp>
    <dsp:sp modelId="{FB7CEAD4-B431-416E-9261-0EFEDD806CBB}">
      <dsp:nvSpPr>
        <dsp:cNvPr id="0" name=""/>
        <dsp:cNvSpPr/>
      </dsp:nvSpPr>
      <dsp:spPr>
        <a:xfrm>
          <a:off x="0" y="61978"/>
          <a:ext cx="2795331" cy="921483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51435" rIns="102870" bIns="51435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i-FI" sz="2700" kern="1200" dirty="0" smtClean="0"/>
            <a:t>Kohderyhmä</a:t>
          </a:r>
          <a:endParaRPr lang="fi-FI" sz="2700" kern="1200" dirty="0"/>
        </a:p>
      </dsp:txBody>
      <dsp:txXfrm>
        <a:off x="44983" y="106961"/>
        <a:ext cx="2705365" cy="831517"/>
      </dsp:txXfrm>
    </dsp:sp>
    <dsp:sp modelId="{6B05743E-F5AA-4BEB-B7B5-C634878773A5}">
      <dsp:nvSpPr>
        <dsp:cNvPr id="0" name=""/>
        <dsp:cNvSpPr/>
      </dsp:nvSpPr>
      <dsp:spPr>
        <a:xfrm rot="5400000">
          <a:off x="4916638" y="-935626"/>
          <a:ext cx="737186" cy="4974336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20955" rIns="41910" bIns="20955" numCol="1" spcCol="1270" anchor="ctr" anchorCtr="0">
          <a:noAutofit/>
        </a:bodyPr>
        <a:lstStyle/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fi-FI" sz="1100" kern="1200" dirty="0"/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i-FI" sz="1100" kern="1200" dirty="0" smtClean="0"/>
            <a:t>Metropolia AMK</a:t>
          </a:r>
          <a:endParaRPr lang="fi-FI" sz="1100" kern="1200" dirty="0"/>
        </a:p>
      </dsp:txBody>
      <dsp:txXfrm rot="-5400000">
        <a:off x="2798063" y="1218935"/>
        <a:ext cx="4938350" cy="665214"/>
      </dsp:txXfrm>
    </dsp:sp>
    <dsp:sp modelId="{CDD9E94F-81D9-4AB4-A9F3-6A90CE58EB94}">
      <dsp:nvSpPr>
        <dsp:cNvPr id="0" name=""/>
        <dsp:cNvSpPr/>
      </dsp:nvSpPr>
      <dsp:spPr>
        <a:xfrm>
          <a:off x="0" y="1090799"/>
          <a:ext cx="2798064" cy="921483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51435" rIns="102870" bIns="51435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i-FI" sz="2700" kern="1200" dirty="0" smtClean="0"/>
            <a:t>Toteuttaja</a:t>
          </a:r>
          <a:endParaRPr lang="fi-FI" sz="2700" kern="1200" dirty="0"/>
        </a:p>
      </dsp:txBody>
      <dsp:txXfrm>
        <a:off x="44983" y="1135782"/>
        <a:ext cx="2708098" cy="831517"/>
      </dsp:txXfrm>
    </dsp:sp>
    <dsp:sp modelId="{3E648275-6B43-4A39-8EE8-7E53B7A64371}">
      <dsp:nvSpPr>
        <dsp:cNvPr id="0" name=""/>
        <dsp:cNvSpPr/>
      </dsp:nvSpPr>
      <dsp:spPr>
        <a:xfrm rot="5400000">
          <a:off x="4916638" y="31930"/>
          <a:ext cx="737186" cy="4974336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20955" rIns="41910" bIns="20955" numCol="1" spcCol="1270" anchor="ctr" anchorCtr="0">
          <a:noAutofit/>
        </a:bodyPr>
        <a:lstStyle/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i-FI" sz="1100" kern="1200" dirty="0" err="1" smtClean="0"/>
            <a:t>Omnia</a:t>
          </a:r>
          <a:endParaRPr lang="fi-FI" sz="1100" kern="1200" dirty="0"/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i-FI" sz="1100" kern="1200" dirty="0" smtClean="0"/>
            <a:t>Espoon työväenopisto</a:t>
          </a:r>
          <a:endParaRPr lang="fi-FI" sz="1100" kern="1200" dirty="0"/>
        </a:p>
      </dsp:txBody>
      <dsp:txXfrm rot="-5400000">
        <a:off x="2798063" y="2186491"/>
        <a:ext cx="4938350" cy="665214"/>
      </dsp:txXfrm>
    </dsp:sp>
    <dsp:sp modelId="{B4AE0761-5D00-44C4-8D0D-FD2856C828BF}">
      <dsp:nvSpPr>
        <dsp:cNvPr id="0" name=""/>
        <dsp:cNvSpPr/>
      </dsp:nvSpPr>
      <dsp:spPr>
        <a:xfrm>
          <a:off x="0" y="2058356"/>
          <a:ext cx="2798064" cy="921483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51435" rIns="102870" bIns="51435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i-FI" sz="2700" kern="1200" dirty="0" smtClean="0"/>
            <a:t>Kumppanit</a:t>
          </a:r>
          <a:endParaRPr lang="fi-FI" sz="2700" kern="1200" dirty="0"/>
        </a:p>
      </dsp:txBody>
      <dsp:txXfrm>
        <a:off x="44983" y="2103339"/>
        <a:ext cx="2708098" cy="831517"/>
      </dsp:txXfrm>
    </dsp:sp>
    <dsp:sp modelId="{CF39CDEB-19B9-4E5A-A1D4-223CFE0FAA6C}">
      <dsp:nvSpPr>
        <dsp:cNvPr id="0" name=""/>
        <dsp:cNvSpPr/>
      </dsp:nvSpPr>
      <dsp:spPr>
        <a:xfrm rot="5400000">
          <a:off x="4916638" y="999487"/>
          <a:ext cx="737186" cy="4974336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20955" rIns="41910" bIns="20955" numCol="1" spcCol="1270" anchor="ctr" anchorCtr="0">
          <a:noAutofit/>
        </a:bodyPr>
        <a:lstStyle/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i-FI" sz="1100" kern="1200" dirty="0" smtClean="0"/>
            <a:t>Espoo</a:t>
          </a:r>
          <a:endParaRPr lang="fi-FI" sz="1100" kern="1200" dirty="0"/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i-FI" sz="1100" kern="1200" dirty="0" smtClean="0"/>
            <a:t>Valtakunnallinen vaikutus</a:t>
          </a:r>
          <a:endParaRPr lang="fi-FI" sz="1100" kern="1200" dirty="0"/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i-FI" sz="1100" kern="1200" dirty="0" smtClean="0"/>
            <a:t>Esiselvitys pohjana kansainväliseen vaikuttavuuteen pyrkivälle hankkeelle</a:t>
          </a:r>
          <a:endParaRPr lang="fi-FI" sz="1100" kern="1200" dirty="0"/>
        </a:p>
      </dsp:txBody>
      <dsp:txXfrm rot="-5400000">
        <a:off x="2798063" y="3154048"/>
        <a:ext cx="4938350" cy="665214"/>
      </dsp:txXfrm>
    </dsp:sp>
    <dsp:sp modelId="{73E35756-6F9F-4883-8BEA-0BD89C688908}">
      <dsp:nvSpPr>
        <dsp:cNvPr id="0" name=""/>
        <dsp:cNvSpPr/>
      </dsp:nvSpPr>
      <dsp:spPr>
        <a:xfrm>
          <a:off x="0" y="3025914"/>
          <a:ext cx="2798064" cy="921483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51435" rIns="102870" bIns="51435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i-FI" sz="2700" kern="1200" dirty="0" smtClean="0"/>
            <a:t>Alueellinen vaikutus</a:t>
          </a:r>
          <a:endParaRPr lang="fi-FI" sz="2700" kern="1200" dirty="0"/>
        </a:p>
      </dsp:txBody>
      <dsp:txXfrm>
        <a:off x="44983" y="3070897"/>
        <a:ext cx="2708098" cy="83151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9694233-4105-4DC6-B647-F296ADD0ED02}">
      <dsp:nvSpPr>
        <dsp:cNvPr id="0" name=""/>
        <dsp:cNvSpPr/>
      </dsp:nvSpPr>
      <dsp:spPr>
        <a:xfrm rot="5400000">
          <a:off x="-185952" y="1173103"/>
          <a:ext cx="838153" cy="101757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87B6DAF-027D-4AD3-8D14-E17830A7A66C}">
      <dsp:nvSpPr>
        <dsp:cNvPr id="0" name=""/>
        <dsp:cNvSpPr/>
      </dsp:nvSpPr>
      <dsp:spPr>
        <a:xfrm>
          <a:off x="2083" y="631136"/>
          <a:ext cx="1130639" cy="678383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i-FI" sz="1200" b="1" kern="1200" smtClean="0"/>
            <a:t>Tarpeet</a:t>
          </a:r>
          <a:endParaRPr lang="fi-FI" sz="1200" b="1" kern="1200" dirty="0"/>
        </a:p>
      </dsp:txBody>
      <dsp:txXfrm>
        <a:off x="21952" y="651005"/>
        <a:ext cx="1090901" cy="638645"/>
      </dsp:txXfrm>
    </dsp:sp>
    <dsp:sp modelId="{3CB8428F-B2AA-40AF-8E00-55F7C8E1730D}">
      <dsp:nvSpPr>
        <dsp:cNvPr id="0" name=""/>
        <dsp:cNvSpPr/>
      </dsp:nvSpPr>
      <dsp:spPr>
        <a:xfrm rot="5400000">
          <a:off x="-185952" y="2021083"/>
          <a:ext cx="838153" cy="101757"/>
        </a:xfrm>
        <a:prstGeom prst="rect">
          <a:avLst/>
        </a:prstGeom>
        <a:solidFill>
          <a:schemeClr val="accent2">
            <a:hueOff val="-546987"/>
            <a:satOff val="-16667"/>
            <a:lumOff val="8529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0648C37-76C3-466B-91F2-62CDC8155832}">
      <dsp:nvSpPr>
        <dsp:cNvPr id="0" name=""/>
        <dsp:cNvSpPr/>
      </dsp:nvSpPr>
      <dsp:spPr>
        <a:xfrm>
          <a:off x="2083" y="1479116"/>
          <a:ext cx="1130639" cy="678383"/>
        </a:xfrm>
        <a:prstGeom prst="roundRect">
          <a:avLst>
            <a:gd name="adj" fmla="val 10000"/>
          </a:avLst>
        </a:prstGeom>
        <a:solidFill>
          <a:schemeClr val="accent2">
            <a:hueOff val="-468846"/>
            <a:satOff val="-14286"/>
            <a:lumOff val="7311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i-FI" sz="1200" b="1" kern="1200" smtClean="0"/>
            <a:t>Tavoitteet</a:t>
          </a:r>
          <a:endParaRPr lang="fi-FI" sz="1200" b="1" kern="1200" dirty="0"/>
        </a:p>
      </dsp:txBody>
      <dsp:txXfrm>
        <a:off x="21952" y="1498985"/>
        <a:ext cx="1090901" cy="638645"/>
      </dsp:txXfrm>
    </dsp:sp>
    <dsp:sp modelId="{F626E6B9-24E1-4BBA-8CFD-16463943FD4E}">
      <dsp:nvSpPr>
        <dsp:cNvPr id="0" name=""/>
        <dsp:cNvSpPr/>
      </dsp:nvSpPr>
      <dsp:spPr>
        <a:xfrm>
          <a:off x="238037" y="2445073"/>
          <a:ext cx="1493924" cy="101757"/>
        </a:xfrm>
        <a:prstGeom prst="rect">
          <a:avLst/>
        </a:prstGeom>
        <a:solidFill>
          <a:schemeClr val="accent2">
            <a:hueOff val="-1093973"/>
            <a:satOff val="-33333"/>
            <a:lumOff val="17059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89D42D2-9994-446E-80A5-5FB47F636B21}">
      <dsp:nvSpPr>
        <dsp:cNvPr id="0" name=""/>
        <dsp:cNvSpPr/>
      </dsp:nvSpPr>
      <dsp:spPr>
        <a:xfrm>
          <a:off x="2083" y="2327096"/>
          <a:ext cx="1130639" cy="678383"/>
        </a:xfrm>
        <a:prstGeom prst="roundRect">
          <a:avLst>
            <a:gd name="adj" fmla="val 10000"/>
          </a:avLst>
        </a:prstGeom>
        <a:solidFill>
          <a:schemeClr val="accent2">
            <a:hueOff val="-937691"/>
            <a:satOff val="-28571"/>
            <a:lumOff val="14622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i-FI" sz="1200" b="1" kern="1200" smtClean="0"/>
            <a:t>Resurssit</a:t>
          </a:r>
          <a:endParaRPr lang="fi-FI" sz="1200" b="1" kern="1200" dirty="0"/>
        </a:p>
      </dsp:txBody>
      <dsp:txXfrm>
        <a:off x="21952" y="2346965"/>
        <a:ext cx="1090901" cy="638645"/>
      </dsp:txXfrm>
    </dsp:sp>
    <dsp:sp modelId="{38CE1457-789C-4ECD-9F1A-8DD912A18A7A}">
      <dsp:nvSpPr>
        <dsp:cNvPr id="0" name=""/>
        <dsp:cNvSpPr/>
      </dsp:nvSpPr>
      <dsp:spPr>
        <a:xfrm rot="16200000">
          <a:off x="1317798" y="2021083"/>
          <a:ext cx="838153" cy="101757"/>
        </a:xfrm>
        <a:prstGeom prst="rect">
          <a:avLst/>
        </a:prstGeom>
        <a:solidFill>
          <a:schemeClr val="accent2">
            <a:hueOff val="-1640960"/>
            <a:satOff val="-50000"/>
            <a:lumOff val="25588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58C13C0-0AF1-4DB8-A3CF-0023C5825FA2}">
      <dsp:nvSpPr>
        <dsp:cNvPr id="0" name=""/>
        <dsp:cNvSpPr/>
      </dsp:nvSpPr>
      <dsp:spPr>
        <a:xfrm>
          <a:off x="1505834" y="2327096"/>
          <a:ext cx="1130639" cy="678383"/>
        </a:xfrm>
        <a:prstGeom prst="roundRect">
          <a:avLst>
            <a:gd name="adj" fmla="val 10000"/>
          </a:avLst>
        </a:prstGeom>
        <a:solidFill>
          <a:schemeClr val="accent2">
            <a:hueOff val="-1406537"/>
            <a:satOff val="-42857"/>
            <a:lumOff val="21933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i-FI" sz="1200" b="1" kern="1200" smtClean="0"/>
            <a:t>Toteutus</a:t>
          </a:r>
          <a:endParaRPr lang="fi-FI" sz="1200" b="1" kern="1200" dirty="0"/>
        </a:p>
      </dsp:txBody>
      <dsp:txXfrm>
        <a:off x="1525703" y="2346965"/>
        <a:ext cx="1090901" cy="638645"/>
      </dsp:txXfrm>
    </dsp:sp>
    <dsp:sp modelId="{7BA5D885-A08D-4C35-9652-CC8A6530EC3F}">
      <dsp:nvSpPr>
        <dsp:cNvPr id="0" name=""/>
        <dsp:cNvSpPr/>
      </dsp:nvSpPr>
      <dsp:spPr>
        <a:xfrm rot="16200000">
          <a:off x="1317798" y="1173103"/>
          <a:ext cx="838153" cy="101757"/>
        </a:xfrm>
        <a:prstGeom prst="rect">
          <a:avLst/>
        </a:prstGeom>
        <a:solidFill>
          <a:schemeClr val="accent2">
            <a:hueOff val="-2187947"/>
            <a:satOff val="-66667"/>
            <a:lumOff val="34117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03DE9DC-5609-4C71-B6BC-4E892AB756EE}">
      <dsp:nvSpPr>
        <dsp:cNvPr id="0" name=""/>
        <dsp:cNvSpPr/>
      </dsp:nvSpPr>
      <dsp:spPr>
        <a:xfrm>
          <a:off x="1505834" y="1479116"/>
          <a:ext cx="1130639" cy="678383"/>
        </a:xfrm>
        <a:prstGeom prst="roundRect">
          <a:avLst>
            <a:gd name="adj" fmla="val 10000"/>
          </a:avLst>
        </a:prstGeom>
        <a:solidFill>
          <a:schemeClr val="accent2">
            <a:hueOff val="-1875383"/>
            <a:satOff val="-57143"/>
            <a:lumOff val="29243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i-FI" sz="1200" b="1" kern="1200" smtClean="0"/>
            <a:t>Tuotokset</a:t>
          </a:r>
          <a:endParaRPr lang="fi-FI" sz="1200" b="1" kern="1200" dirty="0"/>
        </a:p>
      </dsp:txBody>
      <dsp:txXfrm>
        <a:off x="1525703" y="1498985"/>
        <a:ext cx="1090901" cy="638645"/>
      </dsp:txXfrm>
    </dsp:sp>
    <dsp:sp modelId="{6DEFE3A0-8A3C-41AE-9553-E48C31762C2F}">
      <dsp:nvSpPr>
        <dsp:cNvPr id="0" name=""/>
        <dsp:cNvSpPr/>
      </dsp:nvSpPr>
      <dsp:spPr>
        <a:xfrm>
          <a:off x="1741788" y="749113"/>
          <a:ext cx="1493924" cy="101757"/>
        </a:xfrm>
        <a:prstGeom prst="rect">
          <a:avLst/>
        </a:prstGeom>
        <a:solidFill>
          <a:schemeClr val="accent2">
            <a:hueOff val="-2734933"/>
            <a:satOff val="-83333"/>
            <a:lumOff val="42647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AA1E71E-DD9C-48A5-9BB6-15736C64EC39}">
      <dsp:nvSpPr>
        <dsp:cNvPr id="0" name=""/>
        <dsp:cNvSpPr/>
      </dsp:nvSpPr>
      <dsp:spPr>
        <a:xfrm>
          <a:off x="1505834" y="631136"/>
          <a:ext cx="1130639" cy="678383"/>
        </a:xfrm>
        <a:prstGeom prst="roundRect">
          <a:avLst>
            <a:gd name="adj" fmla="val 10000"/>
          </a:avLst>
        </a:prstGeom>
        <a:solidFill>
          <a:schemeClr val="accent2">
            <a:hueOff val="-2344229"/>
            <a:satOff val="-71429"/>
            <a:lumOff val="36554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i-FI" sz="1200" b="1" kern="1200" smtClean="0"/>
            <a:t>Tulokset</a:t>
          </a:r>
          <a:endParaRPr lang="fi-FI" sz="1200" b="1" kern="1200" dirty="0"/>
        </a:p>
      </dsp:txBody>
      <dsp:txXfrm>
        <a:off x="1525703" y="651005"/>
        <a:ext cx="1090901" cy="638645"/>
      </dsp:txXfrm>
    </dsp:sp>
    <dsp:sp modelId="{CB257E2B-566C-481E-9D4A-97BED33749AB}">
      <dsp:nvSpPr>
        <dsp:cNvPr id="0" name=""/>
        <dsp:cNvSpPr/>
      </dsp:nvSpPr>
      <dsp:spPr>
        <a:xfrm rot="5400000">
          <a:off x="2821549" y="1173103"/>
          <a:ext cx="838153" cy="101757"/>
        </a:xfrm>
        <a:prstGeom prst="rect">
          <a:avLst/>
        </a:prstGeom>
        <a:solidFill>
          <a:schemeClr val="accent2">
            <a:hueOff val="-3281920"/>
            <a:satOff val="-100000"/>
            <a:lumOff val="51176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E9DF696-0758-4648-A5E5-FC43EBF7D48D}">
      <dsp:nvSpPr>
        <dsp:cNvPr id="0" name=""/>
        <dsp:cNvSpPr/>
      </dsp:nvSpPr>
      <dsp:spPr>
        <a:xfrm>
          <a:off x="3009584" y="631136"/>
          <a:ext cx="1130639" cy="678383"/>
        </a:xfrm>
        <a:prstGeom prst="roundRect">
          <a:avLst>
            <a:gd name="adj" fmla="val 10000"/>
          </a:avLst>
        </a:prstGeom>
        <a:solidFill>
          <a:schemeClr val="accent2">
            <a:hueOff val="-2813074"/>
            <a:satOff val="-85714"/>
            <a:lumOff val="4386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i-FI" sz="1200" b="1" kern="1200" smtClean="0"/>
            <a:t>Vaikutukset</a:t>
          </a:r>
          <a:endParaRPr lang="fi-FI" sz="1200" b="1" kern="1200" dirty="0"/>
        </a:p>
      </dsp:txBody>
      <dsp:txXfrm>
        <a:off x="3029453" y="651005"/>
        <a:ext cx="1090901" cy="638645"/>
      </dsp:txXfrm>
    </dsp:sp>
    <dsp:sp modelId="{695550E7-6300-49AF-BBD5-D5A0877A3A67}">
      <dsp:nvSpPr>
        <dsp:cNvPr id="0" name=""/>
        <dsp:cNvSpPr/>
      </dsp:nvSpPr>
      <dsp:spPr>
        <a:xfrm>
          <a:off x="3009584" y="1479116"/>
          <a:ext cx="1130639" cy="678383"/>
        </a:xfrm>
        <a:prstGeom prst="roundRect">
          <a:avLst>
            <a:gd name="adj" fmla="val 10000"/>
          </a:avLst>
        </a:prstGeom>
        <a:solidFill>
          <a:schemeClr val="accent2">
            <a:hueOff val="-3281920"/>
            <a:satOff val="-100000"/>
            <a:lumOff val="5117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i-FI" sz="1200" b="1" kern="1200" smtClean="0"/>
            <a:t>Jatkohanke?</a:t>
          </a:r>
          <a:endParaRPr lang="fi-FI" sz="1200" b="1" kern="1200" dirty="0"/>
        </a:p>
      </dsp:txBody>
      <dsp:txXfrm>
        <a:off x="3029453" y="1498985"/>
        <a:ext cx="1090901" cy="63864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bProcess4">
  <dgm:title val=""/>
  <dgm:desc val=""/>
  <dgm:catLst>
    <dgm:cat type="process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  <dgm:pt modelId="7">
          <dgm:prSet phldr="1"/>
        </dgm:pt>
        <dgm:pt modelId="8">
          <dgm:prSet phldr="1"/>
        </dgm:pt>
        <dgm:pt modelId="9">
          <dgm:prSet phldr="1"/>
        </dgm:pt>
      </dgm:ptLst>
      <dgm:cxnLst>
        <dgm:cxn modelId="10" srcId="0" destId="1" srcOrd="0" destOrd="0"/>
        <dgm:cxn modelId="11" srcId="0" destId="2" srcOrd="1" destOrd="0"/>
        <dgm:cxn modelId="12" srcId="0" destId="3" srcOrd="2" destOrd="0"/>
        <dgm:cxn modelId="13" srcId="0" destId="4" srcOrd="3" destOrd="0"/>
        <dgm:cxn modelId="14" srcId="0" destId="5" srcOrd="4" destOrd="0"/>
        <dgm:cxn modelId="15" srcId="0" destId="6" srcOrd="5" destOrd="0"/>
        <dgm:cxn modelId="16" srcId="0" destId="7" srcOrd="6" destOrd="0"/>
        <dgm:cxn modelId="17" srcId="0" destId="8" srcOrd="7" destOrd="0"/>
        <dgm:cxn modelId="18" srcId="0" destId="9" srcOrd="8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/>
    </dgm:varLst>
    <dgm:choose name="Name1">
      <dgm:if name="Name2" func="var" arg="dir" op="equ" val="norm">
        <dgm:alg type="snake">
          <dgm:param type="grDir" val="tL"/>
          <dgm:param type="flowDir" val="col"/>
          <dgm:param type="contDir" val="revDir"/>
          <dgm:param type="bkpt" val="bal"/>
        </dgm:alg>
      </dgm:if>
      <dgm:else name="Name3">
        <dgm:alg type="snake">
          <dgm:param type="grDir" val="tR"/>
          <dgm:param type="flowDir" val="col"/>
          <dgm:param type="contDir" val="revDir"/>
          <dgm:param type="bkpt" val="bal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w" fact="0.6"/>
      <dgm:constr type="h" for="ch" forName="sibTrans" refType="h" refFor="ch" refForName="compNode" op="equ" fact="0.25"/>
      <dgm:constr type="sp" refType="w" fact="0.33"/>
      <dgm:constr type="primFontSz" for="des" forName="node" op="equ" val="65"/>
    </dgm:constrLst>
    <dgm:ruleLst/>
    <dgm:forEach name="nodes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axis="self" func="var" arg="dir" op="equ" val="norm">
            <dgm:constrLst>
              <dgm:constr type="l" for="ch" forName="dummyConnPt" refType="w" fact="0.2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if>
          <dgm:else name="Name6">
            <dgm:constrLst>
              <dgm:constr type="l" for="ch" forName="dummyConnPt" refType="w" fact="0.8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else>
        </dgm:choose>
        <dgm:ruleLst/>
        <dgm:layoutNode name="dummyConnPt" styleLbl="node1" moveWith="node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node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  <dgm:constr type="primFontSz" val="65"/>
          </dgm:constrLst>
          <dgm:ruleLst>
            <dgm:rule type="primFontSz" val="5" fact="NaN" max="NaN"/>
          </dgm:ruleLst>
        </dgm:layoutNode>
      </dgm:layoutNode>
      <dgm:forEach name="sibTransForEach" axis="followSib" cnt="1">
        <dgm:layoutNode name="sibTrans" styleLbl="bgSibTrans2D1">
          <dgm:choose name="Name7">
            <dgm:if name="Name8" axis="self" func="var" arg="dir" op="equ" val="norm">
              <dgm:alg type="conn">
                <dgm:param type="srcNode" val="dummyConnPt"/>
                <dgm:param type="dstNode" val="dummyConnPt"/>
                <dgm:param type="begPts" val="bCtr, midR, tCtr"/>
                <dgm:param type="endPts" val="tCtr, midL, bCtr"/>
                <dgm:param type="begSty" val="noArr"/>
                <dgm:param type="endSty" val="noArr"/>
              </dgm:alg>
            </dgm:if>
            <dgm:else name="Name9">
              <dgm:alg type="conn">
                <dgm:param type="srcNode" val="dummyConnPt"/>
                <dgm:param type="dstNode" val="dummyConnPt"/>
                <dgm:param type="begPts" val="bCtr, midL, tCtr"/>
                <dgm:param type="endPts" val="tCtr, midR, bCtr"/>
                <dgm:param type="begSty" val="noArr"/>
                <dgm:param type="endSty" val="noAr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/>
            <dgm:constr type="endPad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813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itchFamily="-110" charset="0"/>
                <a:ea typeface="Arial" pitchFamily="-110" charset="0"/>
                <a:cs typeface="Arial" pitchFamily="-110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8100" y="0"/>
            <a:ext cx="2944813" cy="49688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fld id="{FA90ACDE-3E46-4457-8E81-4CB1B34673FC}" type="datetime1">
              <a:rPr lang="en-US"/>
              <a:pPr>
                <a:defRPr/>
              </a:pPr>
              <a:t>2/7/2014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32925"/>
            <a:ext cx="2944813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itchFamily="-110" charset="0"/>
                <a:ea typeface="Arial" pitchFamily="-110" charset="0"/>
                <a:cs typeface="Arial" pitchFamily="-110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8100" y="9432925"/>
            <a:ext cx="2944813" cy="49688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fld id="{0E97B437-6475-4660-B2CE-69762A8BF92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031985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4813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charset="0"/>
                <a:ea typeface="ＭＳ Ｐゴシック" pitchFamily="48" charset="-128"/>
                <a:cs typeface="+mn-cs"/>
              </a:defRPr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4812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charset="0"/>
                <a:ea typeface="ＭＳ Ｐゴシック" pitchFamily="48" charset="-128"/>
                <a:cs typeface="+mn-cs"/>
              </a:defRPr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4400" y="744538"/>
            <a:ext cx="4965700" cy="37242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463" y="4718050"/>
            <a:ext cx="4981575" cy="4468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i-FI" noProof="0" smtClean="0"/>
              <a:t>Click to edit Master text styles</a:t>
            </a:r>
          </a:p>
          <a:p>
            <a:pPr lvl="1"/>
            <a:r>
              <a:rPr lang="fi-FI" noProof="0" smtClean="0"/>
              <a:t>Second level</a:t>
            </a:r>
          </a:p>
          <a:p>
            <a:pPr lvl="2"/>
            <a:r>
              <a:rPr lang="fi-FI" noProof="0" smtClean="0"/>
              <a:t>Third level</a:t>
            </a:r>
          </a:p>
          <a:p>
            <a:pPr lvl="3"/>
            <a:r>
              <a:rPr lang="fi-FI" noProof="0" smtClean="0"/>
              <a:t>Fourth level</a:t>
            </a:r>
          </a:p>
          <a:p>
            <a:pPr lvl="4"/>
            <a:r>
              <a:rPr lang="fi-FI" noProof="0" smtClean="0"/>
              <a:t>Fifth level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4513"/>
            <a:ext cx="2944813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charset="0"/>
                <a:ea typeface="ＭＳ Ｐゴシック" pitchFamily="48" charset="-128"/>
                <a:cs typeface="+mn-cs"/>
              </a:defRPr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34513"/>
            <a:ext cx="2944812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 smtClean="0"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1pPr>
          </a:lstStyle>
          <a:p>
            <a:pPr>
              <a:defRPr/>
            </a:pPr>
            <a:fld id="{ED6C6769-5C29-4695-A99B-B1573B5D64E3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67764571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48" charset="-128"/>
        <a:cs typeface="ＭＳ Ｐゴシック" pitchFamily="-110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48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48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48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48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2.png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1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kansikuva_v01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424721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9935" y="4708551"/>
            <a:ext cx="7125834" cy="533400"/>
          </a:xfrm>
        </p:spPr>
        <p:txBody>
          <a:bodyPr/>
          <a:lstStyle>
            <a:lvl1pPr>
              <a:defRPr sz="3200">
                <a:solidFill>
                  <a:srgbClr val="323232"/>
                </a:solidFill>
              </a:defRPr>
            </a:lvl1pPr>
          </a:lstStyle>
          <a:p>
            <a:r>
              <a:rPr lang="fi-FI" dirty="0" err="1" smtClean="0"/>
              <a:t>Click</a:t>
            </a:r>
            <a:r>
              <a:rPr lang="fi-FI" dirty="0" smtClean="0"/>
              <a:t> to </a:t>
            </a:r>
            <a:r>
              <a:rPr lang="fi-FI" dirty="0" err="1" smtClean="0"/>
              <a:t>edit</a:t>
            </a:r>
            <a:r>
              <a:rPr lang="fi-FI" dirty="0" smtClean="0"/>
              <a:t> </a:t>
            </a:r>
            <a:r>
              <a:rPr lang="fi-FI" dirty="0" err="1" smtClean="0"/>
              <a:t>Master</a:t>
            </a:r>
            <a:r>
              <a:rPr lang="fi-FI" dirty="0" smtClean="0"/>
              <a:t> </a:t>
            </a:r>
            <a:r>
              <a:rPr lang="fi-FI" dirty="0" err="1" smtClean="0"/>
              <a:t>title</a:t>
            </a:r>
            <a:r>
              <a:rPr lang="fi-FI" dirty="0" smtClean="0"/>
              <a:t> </a:t>
            </a:r>
            <a:r>
              <a:rPr lang="fi-FI" dirty="0" err="1" smtClean="0"/>
              <a:t>style</a:t>
            </a:r>
            <a:endParaRPr lang="fi-FI" dirty="0"/>
          </a:p>
        </p:txBody>
      </p:sp>
      <p:sp>
        <p:nvSpPr>
          <p:cNvPr id="11" name="Isosceles Triangle 10"/>
          <p:cNvSpPr/>
          <p:nvPr userDrawn="1"/>
        </p:nvSpPr>
        <p:spPr bwMode="auto">
          <a:xfrm>
            <a:off x="8500713" y="4127370"/>
            <a:ext cx="275058" cy="185202"/>
          </a:xfrm>
          <a:prstGeom prst="triangle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i-FI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sp>
        <p:nvSpPr>
          <p:cNvPr id="12" name="Rectangle 11"/>
          <p:cNvSpPr/>
          <p:nvPr userDrawn="1"/>
        </p:nvSpPr>
        <p:spPr bwMode="auto">
          <a:xfrm>
            <a:off x="8634653" y="4145006"/>
            <a:ext cx="509347" cy="211659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i-FI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pic>
        <p:nvPicPr>
          <p:cNvPr id="7" name="Kuva 11" descr="nauha3.png"/>
          <p:cNvPicPr>
            <a:picLocks noChangeAspect="1"/>
          </p:cNvPicPr>
          <p:nvPr userDrawn="1"/>
        </p:nvPicPr>
        <p:blipFill>
          <a:blip r:embed="rId3"/>
          <a:srcRect t="47966"/>
          <a:stretch>
            <a:fillRect/>
          </a:stretch>
        </p:blipFill>
        <p:spPr>
          <a:xfrm>
            <a:off x="0" y="3985329"/>
            <a:ext cx="9144000" cy="342030"/>
          </a:xfrm>
          <a:prstGeom prst="rect">
            <a:avLst/>
          </a:prstGeom>
        </p:spPr>
      </p:pic>
      <p:pic>
        <p:nvPicPr>
          <p:cNvPr id="10" name="Kuva 7" descr="nauhat2.png"/>
          <p:cNvPicPr>
            <a:picLocks noChangeAspect="1"/>
          </p:cNvPicPr>
          <p:nvPr userDrawn="1"/>
        </p:nvPicPr>
        <p:blipFill>
          <a:blip r:embed="rId4"/>
          <a:srcRect r="4805"/>
          <a:stretch>
            <a:fillRect/>
          </a:stretch>
        </p:blipFill>
        <p:spPr>
          <a:xfrm>
            <a:off x="5621868" y="377359"/>
            <a:ext cx="3522132" cy="1751413"/>
          </a:xfrm>
          <a:prstGeom prst="rect">
            <a:avLst/>
          </a:prstGeom>
        </p:spPr>
      </p:pic>
      <p:sp>
        <p:nvSpPr>
          <p:cNvPr id="16" name="Text Placeholder 15"/>
          <p:cNvSpPr>
            <a:spLocks noGrp="1"/>
          </p:cNvSpPr>
          <p:nvPr userDrawn="1">
            <p:ph type="body" sz="quarter" idx="10"/>
          </p:nvPr>
        </p:nvSpPr>
        <p:spPr>
          <a:xfrm>
            <a:off x="1658588" y="5389036"/>
            <a:ext cx="7011987" cy="538163"/>
          </a:xfrm>
        </p:spPr>
        <p:txBody>
          <a:bodyPr/>
          <a:lstStyle>
            <a:lvl1pPr>
              <a:buNone/>
              <a:defRPr>
                <a:solidFill>
                  <a:srgbClr val="323232"/>
                </a:solidFill>
              </a:defRPr>
            </a:lvl1pPr>
          </a:lstStyle>
          <a:p>
            <a:pPr lvl="0"/>
            <a:r>
              <a:rPr lang="fi-FI" dirty="0" err="1" smtClean="0"/>
              <a:t>Click</a:t>
            </a:r>
            <a:r>
              <a:rPr lang="fi-FI" dirty="0" smtClean="0"/>
              <a:t> to </a:t>
            </a:r>
            <a:r>
              <a:rPr lang="fi-FI" dirty="0" err="1" smtClean="0"/>
              <a:t>edit</a:t>
            </a:r>
            <a:r>
              <a:rPr lang="fi-FI" dirty="0" smtClean="0"/>
              <a:t> </a:t>
            </a:r>
            <a:r>
              <a:rPr lang="fi-FI" dirty="0" err="1" smtClean="0"/>
              <a:t>Master</a:t>
            </a:r>
            <a:r>
              <a:rPr lang="fi-FI" dirty="0" smtClean="0"/>
              <a:t> </a:t>
            </a:r>
            <a:r>
              <a:rPr lang="fi-FI" dirty="0" err="1" smtClean="0"/>
              <a:t>text</a:t>
            </a:r>
            <a:r>
              <a:rPr lang="fi-FI" dirty="0" smtClean="0"/>
              <a:t> </a:t>
            </a:r>
            <a:r>
              <a:rPr lang="fi-FI" dirty="0" err="1" smtClean="0"/>
              <a:t>styles</a:t>
            </a:r>
            <a:endParaRPr lang="fi-FI" dirty="0" smtClean="0"/>
          </a:p>
        </p:txBody>
      </p:sp>
      <p:pic>
        <p:nvPicPr>
          <p:cNvPr id="14" name="Picture 13" descr="Metropolia_RGB_v02.png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000" y="5847485"/>
            <a:ext cx="1465590" cy="784800"/>
          </a:xfrm>
          <a:prstGeom prst="rect">
            <a:avLst/>
          </a:prstGeom>
        </p:spPr>
      </p:pic>
      <p:sp>
        <p:nvSpPr>
          <p:cNvPr id="15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317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i-FI"/>
          </a:p>
        </p:txBody>
      </p:sp>
    </p:spTree>
  </p:cSld>
  <p:clrMapOvr>
    <a:masterClrMapping/>
  </p:clrMapOvr>
  <p:transition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valikalvo_uusi_05_v02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9134955" cy="37872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1853" y="4188230"/>
            <a:ext cx="7772400" cy="533400"/>
          </a:xfrm>
        </p:spPr>
        <p:txBody>
          <a:bodyPr/>
          <a:lstStyle>
            <a:lvl1pPr>
              <a:defRPr sz="2400">
                <a:solidFill>
                  <a:srgbClr val="323232"/>
                </a:solidFill>
              </a:defRPr>
            </a:lvl1pPr>
          </a:lstStyle>
          <a:p>
            <a:r>
              <a:rPr lang="fi-FI" dirty="0" err="1" smtClean="0"/>
              <a:t>Click</a:t>
            </a:r>
            <a:r>
              <a:rPr lang="fi-FI" dirty="0" smtClean="0"/>
              <a:t> to </a:t>
            </a:r>
            <a:r>
              <a:rPr lang="fi-FI" dirty="0" err="1" smtClean="0"/>
              <a:t>edit</a:t>
            </a:r>
            <a:r>
              <a:rPr lang="fi-FI" dirty="0" smtClean="0"/>
              <a:t> </a:t>
            </a:r>
            <a:r>
              <a:rPr lang="fi-FI" dirty="0" err="1" smtClean="0"/>
              <a:t>Master</a:t>
            </a:r>
            <a:r>
              <a:rPr lang="fi-FI" dirty="0" smtClean="0"/>
              <a:t> </a:t>
            </a:r>
            <a:r>
              <a:rPr lang="fi-FI" dirty="0" err="1" smtClean="0"/>
              <a:t>title</a:t>
            </a:r>
            <a:r>
              <a:rPr lang="fi-FI" dirty="0" smtClean="0"/>
              <a:t> </a:t>
            </a:r>
            <a:r>
              <a:rPr lang="fi-FI" dirty="0" err="1" smtClean="0"/>
              <a:t>style</a:t>
            </a:r>
            <a:endParaRPr lang="fi-FI" dirty="0"/>
          </a:p>
        </p:txBody>
      </p:sp>
      <p:pic>
        <p:nvPicPr>
          <p:cNvPr id="6" name="Picture 5" descr="Metropolia_RGB_v02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600" y="5847485"/>
            <a:ext cx="1465590" cy="784800"/>
          </a:xfrm>
          <a:prstGeom prst="rect">
            <a:avLst/>
          </a:prstGeom>
        </p:spPr>
      </p:pic>
      <p:sp>
        <p:nvSpPr>
          <p:cNvPr id="7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317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i-FI"/>
          </a:p>
        </p:txBody>
      </p:sp>
    </p:spTree>
  </p:cSld>
  <p:clrMapOvr>
    <a:masterClrMapping/>
  </p:clrMapOvr>
  <p:transition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valikalvo_uusi_06_v02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9134955" cy="37872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1853" y="4188230"/>
            <a:ext cx="7772400" cy="533400"/>
          </a:xfrm>
        </p:spPr>
        <p:txBody>
          <a:bodyPr/>
          <a:lstStyle>
            <a:lvl1pPr>
              <a:defRPr sz="2400">
                <a:solidFill>
                  <a:srgbClr val="323232"/>
                </a:solidFill>
              </a:defRPr>
            </a:lvl1pPr>
          </a:lstStyle>
          <a:p>
            <a:r>
              <a:rPr lang="fi-FI" dirty="0" err="1" smtClean="0"/>
              <a:t>Click</a:t>
            </a:r>
            <a:r>
              <a:rPr lang="fi-FI" dirty="0" smtClean="0"/>
              <a:t> to </a:t>
            </a:r>
            <a:r>
              <a:rPr lang="fi-FI" dirty="0" err="1" smtClean="0"/>
              <a:t>edit</a:t>
            </a:r>
            <a:r>
              <a:rPr lang="fi-FI" dirty="0" smtClean="0"/>
              <a:t> </a:t>
            </a:r>
            <a:r>
              <a:rPr lang="fi-FI" dirty="0" err="1" smtClean="0"/>
              <a:t>Master</a:t>
            </a:r>
            <a:r>
              <a:rPr lang="fi-FI" dirty="0" smtClean="0"/>
              <a:t> </a:t>
            </a:r>
            <a:r>
              <a:rPr lang="fi-FI" dirty="0" err="1" smtClean="0"/>
              <a:t>title</a:t>
            </a:r>
            <a:r>
              <a:rPr lang="fi-FI" dirty="0" smtClean="0"/>
              <a:t> </a:t>
            </a:r>
            <a:r>
              <a:rPr lang="fi-FI" dirty="0" err="1" smtClean="0"/>
              <a:t>style</a:t>
            </a:r>
            <a:endParaRPr lang="fi-FI" dirty="0"/>
          </a:p>
        </p:txBody>
      </p:sp>
      <p:pic>
        <p:nvPicPr>
          <p:cNvPr id="6" name="Picture 5" descr="Metropolia_RGB_v02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600" y="5847485"/>
            <a:ext cx="1465590" cy="784800"/>
          </a:xfrm>
          <a:prstGeom prst="rect">
            <a:avLst/>
          </a:prstGeom>
        </p:spPr>
      </p:pic>
      <p:sp>
        <p:nvSpPr>
          <p:cNvPr id="7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317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i-FI"/>
          </a:p>
        </p:txBody>
      </p:sp>
    </p:spTree>
  </p:cSld>
  <p:clrMapOvr>
    <a:masterClrMapping/>
  </p:clrMapOvr>
  <p:transition>
    <p:wipe dir="d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valikalvo_uusi_07_v02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9134955" cy="37872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1853" y="4188230"/>
            <a:ext cx="7772400" cy="533400"/>
          </a:xfrm>
        </p:spPr>
        <p:txBody>
          <a:bodyPr/>
          <a:lstStyle>
            <a:lvl1pPr>
              <a:defRPr sz="2400">
                <a:solidFill>
                  <a:srgbClr val="323232"/>
                </a:solidFill>
              </a:defRPr>
            </a:lvl1pPr>
          </a:lstStyle>
          <a:p>
            <a:r>
              <a:rPr lang="fi-FI" dirty="0" err="1" smtClean="0"/>
              <a:t>Click</a:t>
            </a:r>
            <a:r>
              <a:rPr lang="fi-FI" dirty="0" smtClean="0"/>
              <a:t> to </a:t>
            </a:r>
            <a:r>
              <a:rPr lang="fi-FI" dirty="0" err="1" smtClean="0"/>
              <a:t>edit</a:t>
            </a:r>
            <a:r>
              <a:rPr lang="fi-FI" dirty="0" smtClean="0"/>
              <a:t> </a:t>
            </a:r>
            <a:r>
              <a:rPr lang="fi-FI" dirty="0" err="1" smtClean="0"/>
              <a:t>Master</a:t>
            </a:r>
            <a:r>
              <a:rPr lang="fi-FI" dirty="0" smtClean="0"/>
              <a:t> </a:t>
            </a:r>
            <a:r>
              <a:rPr lang="fi-FI" dirty="0" err="1" smtClean="0"/>
              <a:t>title</a:t>
            </a:r>
            <a:r>
              <a:rPr lang="fi-FI" dirty="0" smtClean="0"/>
              <a:t> </a:t>
            </a:r>
            <a:r>
              <a:rPr lang="fi-FI" dirty="0" err="1" smtClean="0"/>
              <a:t>style</a:t>
            </a:r>
            <a:endParaRPr lang="fi-FI" dirty="0"/>
          </a:p>
        </p:txBody>
      </p:sp>
      <p:pic>
        <p:nvPicPr>
          <p:cNvPr id="6" name="Picture 5" descr="Metropolia_RGB_v02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600" y="5847485"/>
            <a:ext cx="1465590" cy="784800"/>
          </a:xfrm>
          <a:prstGeom prst="rect">
            <a:avLst/>
          </a:prstGeom>
        </p:spPr>
      </p:pic>
      <p:sp>
        <p:nvSpPr>
          <p:cNvPr id="7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317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i-FI"/>
          </a:p>
        </p:txBody>
      </p:sp>
    </p:spTree>
  </p:cSld>
  <p:clrMapOvr>
    <a:masterClrMapping/>
  </p:clrMapOvr>
  <p:transition>
    <p:wipe dir="d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valikalvo_uusi_08_v02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34954" cy="37872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1853" y="4188230"/>
            <a:ext cx="7772400" cy="533400"/>
          </a:xfrm>
        </p:spPr>
        <p:txBody>
          <a:bodyPr/>
          <a:lstStyle>
            <a:lvl1pPr>
              <a:defRPr sz="2400">
                <a:solidFill>
                  <a:srgbClr val="323232"/>
                </a:solidFill>
              </a:defRPr>
            </a:lvl1pPr>
          </a:lstStyle>
          <a:p>
            <a:r>
              <a:rPr lang="fi-FI" dirty="0" err="1" smtClean="0"/>
              <a:t>Click</a:t>
            </a:r>
            <a:r>
              <a:rPr lang="fi-FI" dirty="0" smtClean="0"/>
              <a:t> to </a:t>
            </a:r>
            <a:r>
              <a:rPr lang="fi-FI" dirty="0" err="1" smtClean="0"/>
              <a:t>edit</a:t>
            </a:r>
            <a:r>
              <a:rPr lang="fi-FI" dirty="0" smtClean="0"/>
              <a:t> </a:t>
            </a:r>
            <a:r>
              <a:rPr lang="fi-FI" dirty="0" err="1" smtClean="0"/>
              <a:t>Master</a:t>
            </a:r>
            <a:r>
              <a:rPr lang="fi-FI" dirty="0" smtClean="0"/>
              <a:t> </a:t>
            </a:r>
            <a:r>
              <a:rPr lang="fi-FI" dirty="0" err="1" smtClean="0"/>
              <a:t>title</a:t>
            </a:r>
            <a:r>
              <a:rPr lang="fi-FI" dirty="0" smtClean="0"/>
              <a:t> </a:t>
            </a:r>
            <a:r>
              <a:rPr lang="fi-FI" dirty="0" err="1" smtClean="0"/>
              <a:t>style</a:t>
            </a:r>
            <a:endParaRPr lang="fi-FI" dirty="0"/>
          </a:p>
        </p:txBody>
      </p:sp>
      <p:pic>
        <p:nvPicPr>
          <p:cNvPr id="6" name="Picture 5" descr="Metropolia_RGB_v02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600" y="5847485"/>
            <a:ext cx="1465590" cy="784800"/>
          </a:xfrm>
          <a:prstGeom prst="rect">
            <a:avLst/>
          </a:prstGeom>
        </p:spPr>
      </p:pic>
      <p:sp>
        <p:nvSpPr>
          <p:cNvPr id="7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317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i-FI"/>
          </a:p>
        </p:txBody>
      </p:sp>
    </p:spTree>
  </p:cSld>
  <p:clrMapOvr>
    <a:masterClrMapping/>
  </p:clrMapOvr>
  <p:transition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Otsikko ja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684213" y="715963"/>
            <a:ext cx="7772400" cy="533400"/>
          </a:xfrm>
        </p:spPr>
        <p:txBody>
          <a:bodyPr/>
          <a:lstStyle/>
          <a:p>
            <a:r>
              <a:rPr lang="fi-FI" dirty="0" smtClean="0"/>
              <a:t>Muokkaa </a:t>
            </a:r>
            <a:r>
              <a:rPr lang="fi-FI" dirty="0" err="1" smtClean="0"/>
              <a:t>perustyyl</a:t>
            </a:r>
            <a:r>
              <a:rPr lang="fi-FI" dirty="0" smtClean="0"/>
              <a:t>. </a:t>
            </a:r>
            <a:r>
              <a:rPr lang="fi-FI" dirty="0" err="1" smtClean="0"/>
              <a:t>napsautt</a:t>
            </a:r>
            <a:r>
              <a:rPr lang="fi-FI" dirty="0" smtClean="0"/>
              <a:t>.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684213" y="1436689"/>
            <a:ext cx="7772400" cy="3948112"/>
          </a:xfrm>
        </p:spPr>
        <p:txBody>
          <a:bodyPr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i-FI"/>
              <a:t>Kalvosarjan tekijän nimi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6A4AAD-F724-42AB-8557-AB427AE11B6F}" type="slidenum">
              <a:rPr lang="fi-FI"/>
              <a:pPr>
                <a:defRPr/>
              </a:pPr>
              <a:t>‹#›</a:t>
            </a:fld>
            <a:endParaRPr lang="fi-FI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i-FI" dirty="0"/>
          </a:p>
        </p:txBody>
      </p:sp>
    </p:spTree>
  </p:cSld>
  <p:clrMapOvr>
    <a:masterClrMapping/>
  </p:clrMapOvr>
  <p:transition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yhjä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286000" y="6551613"/>
            <a:ext cx="4429125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000" smtClean="0">
                <a:solidFill>
                  <a:srgbClr val="878989"/>
                </a:solidFill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r>
              <a:rPr lang="fi-FI" dirty="0" smtClean="0"/>
              <a:t>Esittäjän/esityksen </a:t>
            </a:r>
            <a:r>
              <a:rPr lang="fi-FI" dirty="0"/>
              <a:t>nimi</a:t>
            </a:r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6563" y="6551613"/>
            <a:ext cx="1459970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000" smtClean="0">
                <a:solidFill>
                  <a:srgbClr val="878989"/>
                </a:solidFill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fld id="{D53BAA9B-895F-4C99-B997-8B087A3980E9}" type="slidenum">
              <a:rPr lang="fi-FI"/>
              <a:pPr>
                <a:defRPr/>
              </a:pPr>
              <a:t>‹#›</a:t>
            </a:fld>
            <a:endParaRPr lang="fi-FI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551613"/>
            <a:ext cx="1524000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000" smtClean="0">
                <a:solidFill>
                  <a:srgbClr val="878989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endParaRPr lang="fi-FI"/>
          </a:p>
        </p:txBody>
      </p:sp>
    </p:spTree>
  </p:cSld>
  <p:clrMapOvr>
    <a:masterClrMapping/>
  </p:clrMapOvr>
  <p:transition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tai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688974" y="715963"/>
            <a:ext cx="7767639" cy="1036836"/>
          </a:xfrm>
        </p:spPr>
        <p:txBody>
          <a:bodyPr/>
          <a:lstStyle>
            <a:lvl1pPr>
              <a:defRPr/>
            </a:lvl1pPr>
          </a:lstStyle>
          <a:p>
            <a:r>
              <a:rPr lang="fi-FI" dirty="0" smtClean="0"/>
              <a:t>Muokkaa </a:t>
            </a:r>
            <a:r>
              <a:rPr lang="fi-FI" dirty="0" err="1" smtClean="0"/>
              <a:t>perustyyl</a:t>
            </a:r>
            <a:r>
              <a:rPr lang="fi-FI" dirty="0" smtClean="0"/>
              <a:t>. </a:t>
            </a:r>
            <a:r>
              <a:rPr lang="fi-FI" dirty="0" err="1" smtClean="0"/>
              <a:t>napsautt</a:t>
            </a:r>
            <a:r>
              <a:rPr lang="fi-FI" dirty="0" smtClean="0"/>
              <a:t>.</a:t>
            </a:r>
            <a:endParaRPr lang="fi-FI" dirty="0"/>
          </a:p>
        </p:txBody>
      </p:sp>
      <p:sp>
        <p:nvSpPr>
          <p:cNvPr id="4" name="Sisällön paikkamerkki 3"/>
          <p:cNvSpPr>
            <a:spLocks noGrp="1"/>
          </p:cNvSpPr>
          <p:nvPr>
            <p:ph sz="half" idx="2"/>
          </p:nvPr>
        </p:nvSpPr>
        <p:spPr>
          <a:xfrm>
            <a:off x="688974" y="2003426"/>
            <a:ext cx="3808413" cy="331787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i-FI" dirty="0" smtClean="0"/>
              <a:t>Muokkaa tekstin perustyylejä napsauttamalla</a:t>
            </a:r>
          </a:p>
          <a:p>
            <a:pPr lvl="1"/>
            <a:r>
              <a:rPr lang="fi-FI" dirty="0" smtClean="0"/>
              <a:t>toinen taso</a:t>
            </a:r>
          </a:p>
          <a:p>
            <a:pPr lvl="2"/>
            <a:r>
              <a:rPr lang="fi-FI" dirty="0" smtClean="0"/>
              <a:t>kolmas taso</a:t>
            </a:r>
          </a:p>
          <a:p>
            <a:pPr lvl="3"/>
            <a:r>
              <a:rPr lang="fi-FI" dirty="0" smtClean="0"/>
              <a:t>neljäs taso</a:t>
            </a:r>
          </a:p>
          <a:p>
            <a:pPr lvl="4"/>
            <a:r>
              <a:rPr lang="fi-FI" dirty="0" smtClean="0"/>
              <a:t>viides taso</a:t>
            </a:r>
            <a:endParaRPr lang="fi-FI" dirty="0"/>
          </a:p>
        </p:txBody>
      </p:sp>
      <p:sp>
        <p:nvSpPr>
          <p:cNvPr id="6" name="Sisällön paikkamerkki 5"/>
          <p:cNvSpPr>
            <a:spLocks noGrp="1"/>
          </p:cNvSpPr>
          <p:nvPr>
            <p:ph sz="quarter" idx="4"/>
          </p:nvPr>
        </p:nvSpPr>
        <p:spPr>
          <a:xfrm>
            <a:off x="4645026" y="2003426"/>
            <a:ext cx="3811588" cy="332939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i-FI" dirty="0" smtClean="0"/>
              <a:t>Muokkaa tekstin perustyylejä napsauttamalla</a:t>
            </a:r>
          </a:p>
          <a:p>
            <a:pPr lvl="1"/>
            <a:r>
              <a:rPr lang="fi-FI" dirty="0" smtClean="0"/>
              <a:t>toinen taso</a:t>
            </a:r>
          </a:p>
          <a:p>
            <a:pPr lvl="2"/>
            <a:r>
              <a:rPr lang="fi-FI" dirty="0" smtClean="0"/>
              <a:t>kolmas taso</a:t>
            </a:r>
          </a:p>
          <a:p>
            <a:pPr lvl="3"/>
            <a:r>
              <a:rPr lang="fi-FI" dirty="0" smtClean="0"/>
              <a:t>neljäs taso</a:t>
            </a:r>
          </a:p>
          <a:p>
            <a:pPr lvl="4"/>
            <a:r>
              <a:rPr lang="fi-FI" dirty="0" smtClean="0"/>
              <a:t>viides taso</a:t>
            </a:r>
            <a:endParaRPr lang="fi-FI" dirty="0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 bwMode="auto">
          <a:xfrm>
            <a:off x="2286000" y="6551613"/>
            <a:ext cx="4429125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000" smtClean="0">
                <a:solidFill>
                  <a:srgbClr val="878989"/>
                </a:solidFill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r>
              <a:rPr lang="fi-FI" dirty="0"/>
              <a:t>Kalvosarjan tekijän nimi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 bwMode="auto">
          <a:xfrm>
            <a:off x="6786563" y="6551613"/>
            <a:ext cx="1459970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000" smtClean="0">
                <a:solidFill>
                  <a:srgbClr val="878989"/>
                </a:solidFill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fld id="{D53BAA9B-895F-4C99-B997-8B087A3980E9}" type="slidenum">
              <a:rPr lang="fi-FI"/>
              <a:pPr>
                <a:defRPr/>
              </a:pPr>
              <a:t>‹#›</a:t>
            </a:fld>
            <a:endParaRPr lang="fi-FI"/>
          </a:p>
        </p:txBody>
      </p:sp>
      <p:sp>
        <p:nvSpPr>
          <p:cNvPr id="9" name="Rectangle 4"/>
          <p:cNvSpPr>
            <a:spLocks noGrp="1" noChangeArrowheads="1"/>
          </p:cNvSpPr>
          <p:nvPr>
            <p:ph type="dt" sz="half" idx="12"/>
          </p:nvPr>
        </p:nvSpPr>
        <p:spPr bwMode="auto">
          <a:xfrm>
            <a:off x="685800" y="6551613"/>
            <a:ext cx="1524000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000" smtClean="0">
                <a:solidFill>
                  <a:srgbClr val="878989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endParaRPr lang="fi-FI"/>
          </a:p>
        </p:txBody>
      </p:sp>
    </p:spTree>
  </p:cSld>
  <p:clrMapOvr>
    <a:masterClrMapping/>
  </p:clrMapOvr>
  <p:transition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Otsikko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valikalvo_uusi_01_v03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37909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1853" y="4188230"/>
            <a:ext cx="7772400" cy="533400"/>
          </a:xfrm>
        </p:spPr>
        <p:txBody>
          <a:bodyPr/>
          <a:lstStyle>
            <a:lvl1pPr>
              <a:defRPr sz="2400">
                <a:solidFill>
                  <a:srgbClr val="323232"/>
                </a:solidFill>
              </a:defRPr>
            </a:lvl1pPr>
          </a:lstStyle>
          <a:p>
            <a:r>
              <a:rPr lang="fi-FI" dirty="0" err="1" smtClean="0"/>
              <a:t>Click</a:t>
            </a:r>
            <a:r>
              <a:rPr lang="fi-FI" dirty="0" smtClean="0"/>
              <a:t> to </a:t>
            </a:r>
            <a:r>
              <a:rPr lang="fi-FI" dirty="0" err="1" smtClean="0"/>
              <a:t>edit</a:t>
            </a:r>
            <a:r>
              <a:rPr lang="fi-FI" dirty="0" smtClean="0"/>
              <a:t> </a:t>
            </a:r>
            <a:r>
              <a:rPr lang="fi-FI" dirty="0" err="1" smtClean="0"/>
              <a:t>Master</a:t>
            </a:r>
            <a:r>
              <a:rPr lang="fi-FI" dirty="0" smtClean="0"/>
              <a:t> </a:t>
            </a:r>
            <a:r>
              <a:rPr lang="fi-FI" dirty="0" err="1" smtClean="0"/>
              <a:t>title</a:t>
            </a:r>
            <a:r>
              <a:rPr lang="fi-FI" dirty="0" smtClean="0"/>
              <a:t> </a:t>
            </a:r>
            <a:r>
              <a:rPr lang="fi-FI" dirty="0" err="1" smtClean="0"/>
              <a:t>style</a:t>
            </a:r>
            <a:endParaRPr lang="fi-FI" dirty="0"/>
          </a:p>
        </p:txBody>
      </p:sp>
      <p:pic>
        <p:nvPicPr>
          <p:cNvPr id="7" name="Picture 6" descr="Metropolia_RGB_v02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600" y="5847485"/>
            <a:ext cx="1465590" cy="784800"/>
          </a:xfrm>
          <a:prstGeom prst="rect">
            <a:avLst/>
          </a:prstGeom>
        </p:spPr>
      </p:pic>
      <p:sp>
        <p:nvSpPr>
          <p:cNvPr id="10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317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i-FI"/>
          </a:p>
        </p:txBody>
      </p:sp>
    </p:spTree>
  </p:cSld>
  <p:clrMapOvr>
    <a:masterClrMapping/>
  </p:clrMapOvr>
  <p:transition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valikalvo_uusi_02_v02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9134955" cy="37872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1853" y="4188230"/>
            <a:ext cx="7772400" cy="533400"/>
          </a:xfrm>
        </p:spPr>
        <p:txBody>
          <a:bodyPr/>
          <a:lstStyle>
            <a:lvl1pPr>
              <a:defRPr sz="2400">
                <a:solidFill>
                  <a:srgbClr val="323232"/>
                </a:solidFill>
              </a:defRPr>
            </a:lvl1pPr>
          </a:lstStyle>
          <a:p>
            <a:r>
              <a:rPr lang="fi-FI" dirty="0" err="1" smtClean="0"/>
              <a:t>Click</a:t>
            </a:r>
            <a:r>
              <a:rPr lang="fi-FI" dirty="0" smtClean="0"/>
              <a:t> to </a:t>
            </a:r>
            <a:r>
              <a:rPr lang="fi-FI" dirty="0" err="1" smtClean="0"/>
              <a:t>edit</a:t>
            </a:r>
            <a:r>
              <a:rPr lang="fi-FI" dirty="0" smtClean="0"/>
              <a:t> </a:t>
            </a:r>
            <a:r>
              <a:rPr lang="fi-FI" dirty="0" err="1" smtClean="0"/>
              <a:t>Master</a:t>
            </a:r>
            <a:r>
              <a:rPr lang="fi-FI" dirty="0" smtClean="0"/>
              <a:t> </a:t>
            </a:r>
            <a:r>
              <a:rPr lang="fi-FI" dirty="0" err="1" smtClean="0"/>
              <a:t>title</a:t>
            </a:r>
            <a:r>
              <a:rPr lang="fi-FI" dirty="0" smtClean="0"/>
              <a:t> </a:t>
            </a:r>
            <a:r>
              <a:rPr lang="fi-FI" dirty="0" err="1" smtClean="0"/>
              <a:t>style</a:t>
            </a:r>
            <a:endParaRPr lang="fi-FI" dirty="0"/>
          </a:p>
        </p:txBody>
      </p:sp>
      <p:pic>
        <p:nvPicPr>
          <p:cNvPr id="6" name="Picture 5" descr="Metropolia_RGB_v02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600" y="5847485"/>
            <a:ext cx="1465590" cy="784800"/>
          </a:xfrm>
          <a:prstGeom prst="rect">
            <a:avLst/>
          </a:prstGeom>
        </p:spPr>
      </p:pic>
      <p:sp>
        <p:nvSpPr>
          <p:cNvPr id="7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317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i-FI"/>
          </a:p>
        </p:txBody>
      </p:sp>
    </p:spTree>
  </p:cSld>
  <p:clrMapOvr>
    <a:masterClrMapping/>
  </p:clrMapOvr>
  <p:transition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valikalvo_uusi_03_v02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9134955" cy="37872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1853" y="4188230"/>
            <a:ext cx="7772400" cy="533400"/>
          </a:xfrm>
        </p:spPr>
        <p:txBody>
          <a:bodyPr/>
          <a:lstStyle>
            <a:lvl1pPr>
              <a:defRPr sz="2400">
                <a:solidFill>
                  <a:srgbClr val="323232"/>
                </a:solidFill>
              </a:defRPr>
            </a:lvl1pPr>
          </a:lstStyle>
          <a:p>
            <a:r>
              <a:rPr lang="fi-FI" dirty="0" err="1" smtClean="0"/>
              <a:t>Click</a:t>
            </a:r>
            <a:r>
              <a:rPr lang="fi-FI" dirty="0" smtClean="0"/>
              <a:t> to </a:t>
            </a:r>
            <a:r>
              <a:rPr lang="fi-FI" dirty="0" err="1" smtClean="0"/>
              <a:t>edit</a:t>
            </a:r>
            <a:r>
              <a:rPr lang="fi-FI" dirty="0" smtClean="0"/>
              <a:t> </a:t>
            </a:r>
            <a:r>
              <a:rPr lang="fi-FI" dirty="0" err="1" smtClean="0"/>
              <a:t>Master</a:t>
            </a:r>
            <a:r>
              <a:rPr lang="fi-FI" dirty="0" smtClean="0"/>
              <a:t> </a:t>
            </a:r>
            <a:r>
              <a:rPr lang="fi-FI" dirty="0" err="1" smtClean="0"/>
              <a:t>title</a:t>
            </a:r>
            <a:r>
              <a:rPr lang="fi-FI" dirty="0" smtClean="0"/>
              <a:t> </a:t>
            </a:r>
            <a:r>
              <a:rPr lang="fi-FI" dirty="0" err="1" smtClean="0"/>
              <a:t>style</a:t>
            </a:r>
            <a:endParaRPr lang="fi-FI" dirty="0"/>
          </a:p>
        </p:txBody>
      </p:sp>
      <p:pic>
        <p:nvPicPr>
          <p:cNvPr id="6" name="Picture 5" descr="Metropolia_RGB_v02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600" y="5847485"/>
            <a:ext cx="1465590" cy="784800"/>
          </a:xfrm>
          <a:prstGeom prst="rect">
            <a:avLst/>
          </a:prstGeom>
        </p:spPr>
      </p:pic>
      <p:sp>
        <p:nvSpPr>
          <p:cNvPr id="7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317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i-FI"/>
          </a:p>
        </p:txBody>
      </p:sp>
    </p:spTree>
  </p:cSld>
  <p:clrMapOvr>
    <a:masterClrMapping/>
  </p:clrMapOvr>
  <p:transition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valikalvo_uusi_04_v02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9134955" cy="37872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1853" y="4188230"/>
            <a:ext cx="7772400" cy="533400"/>
          </a:xfrm>
        </p:spPr>
        <p:txBody>
          <a:bodyPr/>
          <a:lstStyle>
            <a:lvl1pPr>
              <a:defRPr sz="2400">
                <a:solidFill>
                  <a:srgbClr val="323232"/>
                </a:solidFill>
              </a:defRPr>
            </a:lvl1pPr>
          </a:lstStyle>
          <a:p>
            <a:r>
              <a:rPr lang="fi-FI" dirty="0" err="1" smtClean="0"/>
              <a:t>Click</a:t>
            </a:r>
            <a:r>
              <a:rPr lang="fi-FI" dirty="0" smtClean="0"/>
              <a:t> to </a:t>
            </a:r>
            <a:r>
              <a:rPr lang="fi-FI" dirty="0" err="1" smtClean="0"/>
              <a:t>edit</a:t>
            </a:r>
            <a:r>
              <a:rPr lang="fi-FI" dirty="0" smtClean="0"/>
              <a:t> </a:t>
            </a:r>
            <a:r>
              <a:rPr lang="fi-FI" dirty="0" err="1" smtClean="0"/>
              <a:t>Master</a:t>
            </a:r>
            <a:r>
              <a:rPr lang="fi-FI" dirty="0" smtClean="0"/>
              <a:t> </a:t>
            </a:r>
            <a:r>
              <a:rPr lang="fi-FI" dirty="0" err="1" smtClean="0"/>
              <a:t>title</a:t>
            </a:r>
            <a:r>
              <a:rPr lang="fi-FI" dirty="0" smtClean="0"/>
              <a:t> </a:t>
            </a:r>
            <a:r>
              <a:rPr lang="fi-FI" dirty="0" err="1" smtClean="0"/>
              <a:t>style</a:t>
            </a:r>
            <a:endParaRPr lang="fi-FI" dirty="0"/>
          </a:p>
        </p:txBody>
      </p:sp>
      <p:pic>
        <p:nvPicPr>
          <p:cNvPr id="6" name="Picture 5" descr="Metropolia_RGB_v02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600" y="5847485"/>
            <a:ext cx="1465590" cy="784800"/>
          </a:xfrm>
          <a:prstGeom prst="rect">
            <a:avLst/>
          </a:prstGeom>
        </p:spPr>
      </p:pic>
      <p:sp>
        <p:nvSpPr>
          <p:cNvPr id="7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317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i-FI"/>
          </a:p>
        </p:txBody>
      </p:sp>
    </p:spTree>
  </p:cSld>
  <p:clrMapOvr>
    <a:masterClrMapping/>
  </p:clrMapOvr>
  <p:transition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Kuva 9" descr="nauha3.png"/>
          <p:cNvPicPr>
            <a:picLocks noChangeAspect="1"/>
          </p:cNvPicPr>
          <p:nvPr userDrawn="1"/>
        </p:nvPicPr>
        <p:blipFill>
          <a:blip r:embed="rId15"/>
          <a:srcRect t="44935"/>
          <a:stretch>
            <a:fillRect/>
          </a:stretch>
        </p:blipFill>
        <p:spPr>
          <a:xfrm>
            <a:off x="0" y="6045200"/>
            <a:ext cx="9144000" cy="361950"/>
          </a:xfrm>
          <a:prstGeom prst="rect">
            <a:avLst/>
          </a:prstGeom>
        </p:spPr>
      </p:pic>
      <p:sp>
        <p:nvSpPr>
          <p:cNvPr id="102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4213" y="723900"/>
            <a:ext cx="77724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i-FI" smtClean="0"/>
              <a:t>Click to edit Master title style</a:t>
            </a:r>
          </a:p>
        </p:txBody>
      </p:sp>
      <p:sp>
        <p:nvSpPr>
          <p:cNvPr id="102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4213" y="1444625"/>
            <a:ext cx="7772400" cy="395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i-FI" dirty="0" err="1" smtClean="0"/>
              <a:t>Click</a:t>
            </a:r>
            <a:r>
              <a:rPr lang="fi-FI" dirty="0" smtClean="0"/>
              <a:t> to </a:t>
            </a:r>
            <a:r>
              <a:rPr lang="fi-FI" dirty="0" err="1" smtClean="0"/>
              <a:t>edit</a:t>
            </a:r>
            <a:r>
              <a:rPr lang="fi-FI" dirty="0" smtClean="0"/>
              <a:t> </a:t>
            </a:r>
            <a:r>
              <a:rPr lang="fi-FI" dirty="0" err="1" smtClean="0"/>
              <a:t>Master</a:t>
            </a:r>
            <a:r>
              <a:rPr lang="fi-FI" dirty="0" smtClean="0"/>
              <a:t> </a:t>
            </a:r>
            <a:r>
              <a:rPr lang="fi-FI" dirty="0" err="1" smtClean="0"/>
              <a:t>text</a:t>
            </a:r>
            <a:r>
              <a:rPr lang="fi-FI" dirty="0" smtClean="0"/>
              <a:t> </a:t>
            </a:r>
            <a:r>
              <a:rPr lang="fi-FI" dirty="0" err="1" smtClean="0"/>
              <a:t>styles</a:t>
            </a:r>
            <a:endParaRPr lang="fi-FI" dirty="0" smtClean="0"/>
          </a:p>
          <a:p>
            <a:pPr lvl="1"/>
            <a:r>
              <a:rPr lang="fi-FI" dirty="0" err="1" smtClean="0"/>
              <a:t>Second</a:t>
            </a:r>
            <a:r>
              <a:rPr lang="fi-FI" dirty="0" smtClean="0"/>
              <a:t> </a:t>
            </a:r>
            <a:r>
              <a:rPr lang="fi-FI" dirty="0" err="1" smtClean="0"/>
              <a:t>level</a:t>
            </a:r>
            <a:endParaRPr lang="fi-FI" dirty="0" smtClean="0"/>
          </a:p>
          <a:p>
            <a:pPr lvl="2"/>
            <a:r>
              <a:rPr lang="fi-FI" dirty="0" err="1" smtClean="0"/>
              <a:t>Third</a:t>
            </a:r>
            <a:r>
              <a:rPr lang="fi-FI" dirty="0" smtClean="0"/>
              <a:t> </a:t>
            </a:r>
            <a:r>
              <a:rPr lang="fi-FI" dirty="0" err="1" smtClean="0"/>
              <a:t>level</a:t>
            </a:r>
            <a:endParaRPr lang="fi-FI" dirty="0" smtClean="0"/>
          </a:p>
          <a:p>
            <a:pPr lvl="3"/>
            <a:r>
              <a:rPr lang="fi-FI" dirty="0" err="1" smtClean="0"/>
              <a:t>Fourth</a:t>
            </a:r>
            <a:r>
              <a:rPr lang="fi-FI" dirty="0" smtClean="0"/>
              <a:t> </a:t>
            </a:r>
            <a:r>
              <a:rPr lang="fi-FI" dirty="0" err="1" smtClean="0"/>
              <a:t>level</a:t>
            </a:r>
            <a:endParaRPr lang="fi-FI" dirty="0" smtClean="0"/>
          </a:p>
          <a:p>
            <a:pPr lvl="4"/>
            <a:r>
              <a:rPr lang="fi-FI" dirty="0" err="1" smtClean="0"/>
              <a:t>Fifth</a:t>
            </a:r>
            <a:r>
              <a:rPr lang="fi-FI" dirty="0" smtClean="0"/>
              <a:t> </a:t>
            </a:r>
            <a:r>
              <a:rPr lang="fi-FI" dirty="0" err="1" smtClean="0"/>
              <a:t>level</a:t>
            </a:r>
            <a:endParaRPr lang="fi-FI" dirty="0" smtClean="0"/>
          </a:p>
        </p:txBody>
      </p:sp>
      <p:sp>
        <p:nvSpPr>
          <p:cNvPr id="2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286000" y="6551613"/>
            <a:ext cx="4429125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000" smtClean="0">
                <a:solidFill>
                  <a:srgbClr val="878989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r>
              <a:rPr lang="fi-FI" smtClean="0"/>
              <a:t>Kalvosarjan tekijän nimi</a:t>
            </a:r>
            <a:endParaRPr lang="fi-FI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6563" y="6551613"/>
            <a:ext cx="1459970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000" smtClean="0">
                <a:solidFill>
                  <a:srgbClr val="878989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fld id="{D53BAA9B-895F-4C99-B997-8B087A3980E9}" type="slidenum">
              <a:rPr lang="fi-FI" smtClean="0"/>
              <a:pPr>
                <a:defRPr/>
              </a:pPr>
              <a:t>‹#›</a:t>
            </a:fld>
            <a:endParaRPr lang="fi-FI" dirty="0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551613"/>
            <a:ext cx="1524000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000" smtClean="0">
                <a:solidFill>
                  <a:srgbClr val="878989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endParaRPr lang="fi-FI" dirty="0"/>
          </a:p>
        </p:txBody>
      </p:sp>
      <p:sp>
        <p:nvSpPr>
          <p:cNvPr id="1033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317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i-FI"/>
          </a:p>
        </p:txBody>
      </p:sp>
      <p:pic>
        <p:nvPicPr>
          <p:cNvPr id="4" name="Picture 3" descr="Metropolia_RGB_v02.png"/>
          <p:cNvPicPr>
            <a:picLocks noChangeAspect="1"/>
          </p:cNvPicPr>
          <p:nvPr userDrawn="1"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400" y="5592233"/>
            <a:ext cx="1230289" cy="6588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001" r:id="rId1"/>
    <p:sldLayoutId id="2147483991" r:id="rId2"/>
    <p:sldLayoutId id="2147483992" r:id="rId3"/>
    <p:sldLayoutId id="2147483993" r:id="rId4"/>
    <p:sldLayoutId id="2147484011" r:id="rId5"/>
    <p:sldLayoutId id="2147484002" r:id="rId6"/>
    <p:sldLayoutId id="2147484003" r:id="rId7"/>
    <p:sldLayoutId id="2147484004" r:id="rId8"/>
    <p:sldLayoutId id="2147484005" r:id="rId9"/>
    <p:sldLayoutId id="2147484006" r:id="rId10"/>
    <p:sldLayoutId id="2147484007" r:id="rId11"/>
    <p:sldLayoutId id="2147484008" r:id="rId12"/>
    <p:sldLayoutId id="2147484009" r:id="rId13"/>
  </p:sldLayoutIdLst>
  <p:transition>
    <p:wipe dir="d"/>
  </p:transition>
  <p:timing>
    <p:tnLst>
      <p:par>
        <p:cTn id="1" dur="indefinite" restart="never" nodeType="tmRoot"/>
      </p:par>
    </p:tnLst>
  </p:timing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 spc="100">
          <a:solidFill>
            <a:srgbClr val="323232"/>
          </a:solidFill>
          <a:latin typeface="+mj-lt"/>
          <a:ea typeface="+mj-ea"/>
          <a:cs typeface="ＭＳ Ｐゴシック" pitchFamily="-110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F08A00"/>
          </a:solidFill>
          <a:latin typeface="Tahoma" pitchFamily="34" charset="0"/>
          <a:ea typeface="ＭＳ Ｐゴシック" pitchFamily="48" charset="-128"/>
          <a:cs typeface="ＭＳ Ｐゴシック" pitchFamily="-110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F08A00"/>
          </a:solidFill>
          <a:latin typeface="Tahoma" pitchFamily="34" charset="0"/>
          <a:ea typeface="ＭＳ Ｐゴシック" pitchFamily="48" charset="-128"/>
          <a:cs typeface="ＭＳ Ｐゴシック" pitchFamily="-110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F08A00"/>
          </a:solidFill>
          <a:latin typeface="Tahoma" pitchFamily="34" charset="0"/>
          <a:ea typeface="ＭＳ Ｐゴシック" pitchFamily="48" charset="-128"/>
          <a:cs typeface="ＭＳ Ｐゴシック" pitchFamily="-110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F08A00"/>
          </a:solidFill>
          <a:latin typeface="Tahoma" pitchFamily="34" charset="0"/>
          <a:ea typeface="ＭＳ Ｐゴシック" pitchFamily="48" charset="-128"/>
          <a:cs typeface="ＭＳ Ｐゴシック" pitchFamily="-11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  <a:ea typeface="ＭＳ Ｐゴシック" pitchFamily="48" charset="-128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  <a:ea typeface="ＭＳ Ｐゴシック" pitchFamily="48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  <a:ea typeface="ＭＳ Ｐゴシック" pitchFamily="48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  <a:ea typeface="ＭＳ Ｐゴシック" pitchFamily="48" charset="-128"/>
        </a:defRPr>
      </a:lvl9pPr>
    </p:titleStyle>
    <p:bodyStyle>
      <a:lvl1pPr marL="342900" indent="-342900" algn="l" rtl="0" eaLnBrk="0" fontAlgn="base" hangingPunct="0">
        <a:spcBef>
          <a:spcPts val="200"/>
        </a:spcBef>
        <a:spcAft>
          <a:spcPct val="0"/>
        </a:spcAft>
        <a:buClr>
          <a:srgbClr val="323232"/>
        </a:buClr>
        <a:buFont typeface="Wingdings" pitchFamily="2" charset="2"/>
        <a:buChar char="§"/>
        <a:defRPr sz="2400" spc="100">
          <a:solidFill>
            <a:srgbClr val="323232"/>
          </a:solidFill>
          <a:latin typeface="+mn-lt"/>
          <a:ea typeface="+mn-ea"/>
          <a:cs typeface="ＭＳ Ｐゴシック" pitchFamily="-110" charset="-128"/>
        </a:defRPr>
      </a:lvl1pPr>
      <a:lvl2pPr marL="539750" indent="-215900" algn="l" rtl="0" eaLnBrk="0" fontAlgn="base" hangingPunct="0">
        <a:spcBef>
          <a:spcPts val="200"/>
        </a:spcBef>
        <a:spcAft>
          <a:spcPct val="0"/>
        </a:spcAft>
        <a:buClr>
          <a:srgbClr val="323232"/>
        </a:buClr>
        <a:buFont typeface="Wingdings" pitchFamily="2" charset="2"/>
        <a:buChar char="§"/>
        <a:defRPr sz="2400" spc="100">
          <a:solidFill>
            <a:srgbClr val="323232"/>
          </a:solidFill>
          <a:latin typeface="+mn-lt"/>
          <a:ea typeface="+mn-ea"/>
        </a:defRPr>
      </a:lvl2pPr>
      <a:lvl3pPr marL="719138" indent="-215900" algn="l" rtl="0" eaLnBrk="0" fontAlgn="base" hangingPunct="0">
        <a:spcBef>
          <a:spcPts val="200"/>
        </a:spcBef>
        <a:spcAft>
          <a:spcPct val="0"/>
        </a:spcAft>
        <a:buClr>
          <a:srgbClr val="323232"/>
        </a:buClr>
        <a:buFont typeface="Wingdings" pitchFamily="2" charset="2"/>
        <a:buChar char="§"/>
        <a:defRPr sz="2000" spc="100">
          <a:solidFill>
            <a:srgbClr val="323232"/>
          </a:solidFill>
          <a:latin typeface="+mn-lt"/>
          <a:ea typeface="+mn-ea"/>
        </a:defRPr>
      </a:lvl3pPr>
      <a:lvl4pPr marL="898525" indent="-215900" algn="l" rtl="0" eaLnBrk="0" fontAlgn="base" hangingPunct="0">
        <a:spcBef>
          <a:spcPts val="200"/>
        </a:spcBef>
        <a:spcAft>
          <a:spcPct val="0"/>
        </a:spcAft>
        <a:buClr>
          <a:srgbClr val="323232"/>
        </a:buClr>
        <a:buFont typeface="Wingdings" pitchFamily="2" charset="2"/>
        <a:buChar char="§"/>
        <a:defRPr spc="100">
          <a:solidFill>
            <a:srgbClr val="323232"/>
          </a:solidFill>
          <a:latin typeface="+mn-lt"/>
          <a:ea typeface="+mn-ea"/>
        </a:defRPr>
      </a:lvl4pPr>
      <a:lvl5pPr marL="1079500" indent="-215900" algn="l" rtl="0" eaLnBrk="0" fontAlgn="base" hangingPunct="0">
        <a:spcBef>
          <a:spcPts val="200"/>
        </a:spcBef>
        <a:spcAft>
          <a:spcPct val="0"/>
        </a:spcAft>
        <a:buClr>
          <a:srgbClr val="323232"/>
        </a:buClr>
        <a:buFont typeface="Wingdings" pitchFamily="2" charset="2"/>
        <a:buChar char="§"/>
        <a:defRPr sz="1600" spc="100">
          <a:solidFill>
            <a:srgbClr val="323232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Times" pitchFamily="18" charset="0"/>
        <a:buChar char="•"/>
        <a:defRPr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Times" pitchFamily="18" charset="0"/>
        <a:buChar char="•"/>
        <a:defRPr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Times" pitchFamily="18" charset="0"/>
        <a:buChar char="•"/>
        <a:defRPr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Times" pitchFamily="18" charset="0"/>
        <a:buChar char="•"/>
        <a:defRPr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fi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fi-FI" dirty="0" smtClean="0"/>
              <a:t>Leena Björkqvist</a:t>
            </a:r>
            <a:endParaRPr lang="fi-FI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D53BAA9B-895F-4C99-B997-8B087A3980E9}" type="slidenum">
              <a:rPr lang="fi-FI" smtClean="0"/>
              <a:pPr>
                <a:defRPr/>
              </a:pPr>
              <a:t>1</a:t>
            </a:fld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fi-FI" dirty="0" smtClean="0"/>
              <a:t>6.2.2014</a:t>
            </a:r>
            <a:endParaRPr lang="fi-FI" dirty="0"/>
          </a:p>
        </p:txBody>
      </p:sp>
      <p:sp>
        <p:nvSpPr>
          <p:cNvPr id="5" name="Rectangle 4"/>
          <p:cNvSpPr/>
          <p:nvPr/>
        </p:nvSpPr>
        <p:spPr>
          <a:xfrm>
            <a:off x="683065" y="476069"/>
            <a:ext cx="7833903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err="1" smtClean="0">
                <a:solidFill>
                  <a:srgbClr val="FF6600"/>
                </a:solidFill>
              </a:rPr>
              <a:t>TeiniMinno</a:t>
            </a:r>
            <a:r>
              <a:rPr lang="en-US" dirty="0" smtClean="0">
                <a:solidFill>
                  <a:srgbClr val="FF6600"/>
                </a:solidFill>
              </a:rPr>
              <a:t> </a:t>
            </a:r>
            <a:r>
              <a:rPr lang="en-US" dirty="0">
                <a:solidFill>
                  <a:srgbClr val="FF6600"/>
                </a:solidFill>
              </a:rPr>
              <a:t>–</a:t>
            </a:r>
            <a:r>
              <a:rPr lang="en-US" dirty="0" err="1">
                <a:solidFill>
                  <a:srgbClr val="FF6600"/>
                </a:solidFill>
              </a:rPr>
              <a:t>esiselvityshanke</a:t>
            </a:r>
            <a:r>
              <a:rPr lang="en-US" dirty="0">
                <a:solidFill>
                  <a:srgbClr val="FF6600"/>
                </a:solidFill>
              </a:rPr>
              <a:t> 2014</a:t>
            </a:r>
            <a:r>
              <a:rPr lang="en-US" sz="1600" dirty="0">
                <a:solidFill>
                  <a:srgbClr val="FF6600"/>
                </a:solidFill>
              </a:rPr>
              <a:t> </a:t>
            </a:r>
            <a:r>
              <a:rPr lang="en-US" sz="1600" dirty="0" err="1">
                <a:solidFill>
                  <a:srgbClr val="FF6600"/>
                </a:solidFill>
              </a:rPr>
              <a:t>Arviointisuunnitelma</a:t>
            </a:r>
            <a:endParaRPr lang="en-US" sz="1600" dirty="0">
              <a:solidFill>
                <a:srgbClr val="FF6600"/>
              </a:solidFill>
            </a:endParaRPr>
          </a:p>
          <a:p>
            <a:r>
              <a:rPr lang="en-US" sz="1400" dirty="0"/>
              <a:t>Leena Björkqvist, </a:t>
            </a:r>
            <a:r>
              <a:rPr lang="en-US" sz="1400" dirty="0" err="1"/>
              <a:t>Metropolia</a:t>
            </a:r>
            <a:r>
              <a:rPr lang="en-US" sz="1400" dirty="0"/>
              <a:t> AMK</a:t>
            </a:r>
          </a:p>
          <a:p>
            <a:r>
              <a:rPr lang="en-US" sz="1600" dirty="0"/>
              <a:t> </a:t>
            </a:r>
          </a:p>
          <a:p>
            <a:endParaRPr lang="en-US" sz="1400" dirty="0" smtClean="0"/>
          </a:p>
          <a:p>
            <a:r>
              <a:rPr lang="en-US" sz="1400" dirty="0" err="1" smtClean="0"/>
              <a:t>TeiniMinno</a:t>
            </a:r>
            <a:r>
              <a:rPr lang="en-US" sz="1400" dirty="0" smtClean="0"/>
              <a:t> </a:t>
            </a:r>
            <a:r>
              <a:rPr lang="en-US" sz="1400" dirty="0"/>
              <a:t>–</a:t>
            </a:r>
            <a:r>
              <a:rPr lang="en-US" sz="1400" dirty="0" err="1"/>
              <a:t>esiselvitys</a:t>
            </a:r>
            <a:r>
              <a:rPr lang="en-US" sz="1400" dirty="0"/>
              <a:t> </a:t>
            </a:r>
            <a:r>
              <a:rPr lang="en-US" sz="1400" dirty="0" err="1"/>
              <a:t>arvoidaan</a:t>
            </a:r>
            <a:r>
              <a:rPr lang="en-US" sz="1400" dirty="0"/>
              <a:t> </a:t>
            </a:r>
            <a:r>
              <a:rPr lang="en-US" sz="1400" dirty="0" err="1"/>
              <a:t>suhteessa</a:t>
            </a:r>
            <a:r>
              <a:rPr lang="en-US" sz="1400" dirty="0"/>
              <a:t> </a:t>
            </a:r>
            <a:r>
              <a:rPr lang="en-US" sz="1400" dirty="0" err="1"/>
              <a:t>sille</a:t>
            </a:r>
            <a:r>
              <a:rPr lang="en-US" sz="1400" dirty="0"/>
              <a:t> </a:t>
            </a:r>
            <a:r>
              <a:rPr lang="en-US" sz="1400" dirty="0" err="1"/>
              <a:t>asetettuihin</a:t>
            </a:r>
            <a:r>
              <a:rPr lang="en-US" sz="1400" dirty="0"/>
              <a:t> </a:t>
            </a:r>
            <a:r>
              <a:rPr lang="en-US" sz="1400" dirty="0" err="1"/>
              <a:t>tavoitteisiin</a:t>
            </a:r>
            <a:r>
              <a:rPr lang="en-US" sz="1400" dirty="0"/>
              <a:t> </a:t>
            </a:r>
            <a:r>
              <a:rPr lang="en-US" sz="1400" dirty="0" err="1"/>
              <a:t>ja</a:t>
            </a:r>
            <a:r>
              <a:rPr lang="en-US" sz="1400" dirty="0"/>
              <a:t> </a:t>
            </a:r>
            <a:r>
              <a:rPr lang="en-US" sz="1400" dirty="0" err="1"/>
              <a:t>resursseihin</a:t>
            </a:r>
            <a:r>
              <a:rPr lang="en-US" sz="1400" dirty="0"/>
              <a:t>. </a:t>
            </a:r>
            <a:r>
              <a:rPr lang="en-US" sz="1400" dirty="0" err="1"/>
              <a:t>Koska</a:t>
            </a:r>
            <a:r>
              <a:rPr lang="en-US" sz="1400" dirty="0"/>
              <a:t> </a:t>
            </a:r>
            <a:r>
              <a:rPr lang="en-US" sz="1400" dirty="0" err="1"/>
              <a:t>kyse</a:t>
            </a:r>
            <a:r>
              <a:rPr lang="en-US" sz="1400" dirty="0"/>
              <a:t> on </a:t>
            </a:r>
            <a:r>
              <a:rPr lang="en-US" sz="1400" dirty="0" err="1"/>
              <a:t>lyhyestä</a:t>
            </a:r>
            <a:r>
              <a:rPr lang="en-US" sz="1400" dirty="0"/>
              <a:t> </a:t>
            </a:r>
            <a:r>
              <a:rPr lang="en-US" sz="1400" dirty="0" err="1"/>
              <a:t>esiselvityksestä</a:t>
            </a:r>
            <a:r>
              <a:rPr lang="en-US" sz="1400" dirty="0"/>
              <a:t> </a:t>
            </a:r>
            <a:r>
              <a:rPr lang="en-US" sz="1400" dirty="0" err="1"/>
              <a:t>keskitytään</a:t>
            </a:r>
            <a:r>
              <a:rPr lang="en-US" sz="1400" dirty="0"/>
              <a:t> </a:t>
            </a:r>
            <a:r>
              <a:rPr lang="en-US" sz="1400" dirty="0" err="1"/>
              <a:t>arvioinnissa</a:t>
            </a:r>
            <a:r>
              <a:rPr lang="en-US" sz="1400" dirty="0"/>
              <a:t> </a:t>
            </a:r>
            <a:r>
              <a:rPr lang="en-US" sz="1400" dirty="0" err="1"/>
              <a:t>tulosten</a:t>
            </a:r>
            <a:r>
              <a:rPr lang="en-US" sz="1400" dirty="0"/>
              <a:t> </a:t>
            </a:r>
            <a:r>
              <a:rPr lang="en-US" sz="1400" dirty="0" err="1"/>
              <a:t>arviointiin</a:t>
            </a:r>
            <a:r>
              <a:rPr lang="en-US" sz="1400" dirty="0"/>
              <a:t> </a:t>
            </a:r>
            <a:r>
              <a:rPr lang="en-US" sz="1400" dirty="0" err="1"/>
              <a:t>jatkokehittämisen</a:t>
            </a:r>
            <a:r>
              <a:rPr lang="en-US" sz="1400" dirty="0"/>
              <a:t> </a:t>
            </a:r>
            <a:r>
              <a:rPr lang="en-US" sz="1400" dirty="0" err="1"/>
              <a:t>kannalta</a:t>
            </a:r>
            <a:r>
              <a:rPr lang="en-US" sz="1400" dirty="0"/>
              <a:t> </a:t>
            </a:r>
            <a:r>
              <a:rPr lang="en-US" sz="1400" dirty="0" err="1"/>
              <a:t>sekä</a:t>
            </a:r>
            <a:r>
              <a:rPr lang="en-US" sz="1400" dirty="0"/>
              <a:t> </a:t>
            </a:r>
            <a:r>
              <a:rPr lang="en-US" sz="1400" dirty="0" err="1"/>
              <a:t>yhteistyökumppaneiden</a:t>
            </a:r>
            <a:r>
              <a:rPr lang="en-US" sz="1400" dirty="0"/>
              <a:t> </a:t>
            </a:r>
            <a:r>
              <a:rPr lang="en-US" sz="1400" dirty="0" err="1"/>
              <a:t>yhteistyön</a:t>
            </a:r>
            <a:r>
              <a:rPr lang="en-US" sz="1400" dirty="0"/>
              <a:t> </a:t>
            </a:r>
            <a:r>
              <a:rPr lang="en-US" sz="1400" dirty="0" err="1"/>
              <a:t>sujuvuuteen</a:t>
            </a:r>
            <a:r>
              <a:rPr lang="en-US" sz="1400" dirty="0"/>
              <a:t>.</a:t>
            </a:r>
          </a:p>
          <a:p>
            <a:r>
              <a:rPr lang="en-US" sz="1600" dirty="0"/>
              <a:t> </a:t>
            </a:r>
          </a:p>
          <a:p>
            <a:r>
              <a:rPr lang="en-US" sz="1600" dirty="0"/>
              <a:t>1. </a:t>
            </a:r>
            <a:r>
              <a:rPr lang="en-US" sz="1600" dirty="0" err="1"/>
              <a:t>Alussa</a:t>
            </a:r>
            <a:r>
              <a:rPr lang="en-US" sz="1600" dirty="0"/>
              <a:t>:</a:t>
            </a:r>
          </a:p>
          <a:p>
            <a:r>
              <a:rPr lang="en-US" sz="1400" dirty="0" err="1"/>
              <a:t>Arvioidaan</a:t>
            </a:r>
            <a:r>
              <a:rPr lang="en-US" sz="1400" dirty="0"/>
              <a:t> </a:t>
            </a:r>
            <a:r>
              <a:rPr lang="en-US" sz="1400" dirty="0" err="1" smtClean="0"/>
              <a:t>ohjausryhmässä</a:t>
            </a:r>
            <a:r>
              <a:rPr lang="en-US" sz="1400" dirty="0" smtClean="0"/>
              <a:t> </a:t>
            </a:r>
            <a:r>
              <a:rPr lang="en-US" sz="1400" dirty="0" err="1" smtClean="0"/>
              <a:t>suunnitellut</a:t>
            </a:r>
            <a:r>
              <a:rPr lang="en-US" sz="1400" dirty="0" smtClean="0"/>
              <a:t> </a:t>
            </a:r>
            <a:r>
              <a:rPr lang="en-US" sz="1400" dirty="0" err="1"/>
              <a:t>toimenpiteet</a:t>
            </a:r>
            <a:r>
              <a:rPr lang="en-US" sz="1400" dirty="0"/>
              <a:t> </a:t>
            </a:r>
            <a:r>
              <a:rPr lang="en-US" sz="1400" dirty="0" err="1"/>
              <a:t>ja</a:t>
            </a:r>
            <a:r>
              <a:rPr lang="en-US" sz="1400" dirty="0"/>
              <a:t> </a:t>
            </a:r>
            <a:r>
              <a:rPr lang="en-US" sz="1400" dirty="0" err="1"/>
              <a:t>työnjako</a:t>
            </a:r>
            <a:r>
              <a:rPr lang="en-US" sz="1400" dirty="0"/>
              <a:t> </a:t>
            </a:r>
            <a:r>
              <a:rPr lang="en-US" sz="1400" dirty="0" err="1"/>
              <a:t>suhteessa</a:t>
            </a:r>
            <a:r>
              <a:rPr lang="en-US" sz="1400" dirty="0"/>
              <a:t> </a:t>
            </a:r>
            <a:r>
              <a:rPr lang="en-US" sz="1400" dirty="0" err="1"/>
              <a:t>tavoitteisiin</a:t>
            </a:r>
            <a:r>
              <a:rPr lang="en-US" sz="1400" dirty="0"/>
              <a:t>. </a:t>
            </a:r>
            <a:r>
              <a:rPr lang="en-US" sz="1400" dirty="0" err="1"/>
              <a:t>Tavoitteena</a:t>
            </a:r>
            <a:r>
              <a:rPr lang="en-US" sz="1400" dirty="0"/>
              <a:t> on </a:t>
            </a:r>
            <a:r>
              <a:rPr lang="en-US" sz="1400" dirty="0" err="1"/>
              <a:t>varmistaa</a:t>
            </a:r>
            <a:r>
              <a:rPr lang="en-US" sz="1400" dirty="0"/>
              <a:t>, </a:t>
            </a:r>
            <a:r>
              <a:rPr lang="en-US" sz="1400" dirty="0" err="1"/>
              <a:t>että</a:t>
            </a:r>
            <a:r>
              <a:rPr lang="en-US" sz="1400" dirty="0"/>
              <a:t> </a:t>
            </a:r>
            <a:r>
              <a:rPr lang="en-US" sz="1400" dirty="0" err="1"/>
              <a:t>kaikilla</a:t>
            </a:r>
            <a:r>
              <a:rPr lang="en-US" sz="1400" dirty="0"/>
              <a:t> </a:t>
            </a:r>
            <a:r>
              <a:rPr lang="en-US" sz="1400" dirty="0" err="1"/>
              <a:t>yhteistyökumppaneilla</a:t>
            </a:r>
            <a:r>
              <a:rPr lang="en-US" sz="1400" dirty="0"/>
              <a:t> on </a:t>
            </a:r>
            <a:r>
              <a:rPr lang="en-US" sz="1400" dirty="0" err="1"/>
              <a:t>yhteisymmärrys</a:t>
            </a:r>
            <a:r>
              <a:rPr lang="en-US" sz="1400" dirty="0"/>
              <a:t> </a:t>
            </a:r>
            <a:r>
              <a:rPr lang="en-US" sz="1400" dirty="0" err="1"/>
              <a:t>hankkeen</a:t>
            </a:r>
            <a:r>
              <a:rPr lang="en-US" sz="1400" dirty="0"/>
              <a:t> </a:t>
            </a:r>
            <a:r>
              <a:rPr lang="en-US" sz="1400" dirty="0" err="1"/>
              <a:t>tavoitteista</a:t>
            </a:r>
            <a:r>
              <a:rPr lang="en-US" sz="1400" dirty="0"/>
              <a:t>, </a:t>
            </a:r>
            <a:r>
              <a:rPr lang="en-US" sz="1400" dirty="0" err="1"/>
              <a:t>odotetuista</a:t>
            </a:r>
            <a:r>
              <a:rPr lang="en-US" sz="1400" dirty="0"/>
              <a:t> </a:t>
            </a:r>
            <a:r>
              <a:rPr lang="en-US" sz="1400" dirty="0" err="1"/>
              <a:t>tuloksista</a:t>
            </a:r>
            <a:r>
              <a:rPr lang="en-US" sz="1400" dirty="0"/>
              <a:t> </a:t>
            </a:r>
            <a:r>
              <a:rPr lang="en-US" sz="1400" dirty="0" err="1"/>
              <a:t>sekä</a:t>
            </a:r>
            <a:r>
              <a:rPr lang="en-US" sz="1400" dirty="0"/>
              <a:t> </a:t>
            </a:r>
            <a:r>
              <a:rPr lang="en-US" sz="1400" dirty="0" err="1"/>
              <a:t>toimenpiteistä</a:t>
            </a:r>
            <a:r>
              <a:rPr lang="en-US" sz="1400" dirty="0"/>
              <a:t>, </a:t>
            </a:r>
            <a:r>
              <a:rPr lang="en-US" sz="1400" dirty="0" err="1"/>
              <a:t>joilla</a:t>
            </a:r>
            <a:r>
              <a:rPr lang="en-US" sz="1400" dirty="0"/>
              <a:t> </a:t>
            </a:r>
            <a:r>
              <a:rPr lang="en-US" sz="1400" dirty="0" err="1"/>
              <a:t>nämä</a:t>
            </a:r>
            <a:r>
              <a:rPr lang="en-US" sz="1400" dirty="0"/>
              <a:t> </a:t>
            </a:r>
            <a:r>
              <a:rPr lang="en-US" sz="1400" dirty="0" err="1"/>
              <a:t>tavoitteet</a:t>
            </a:r>
            <a:r>
              <a:rPr lang="en-US" sz="1400" dirty="0"/>
              <a:t> </a:t>
            </a:r>
            <a:r>
              <a:rPr lang="en-US" sz="1400" dirty="0" err="1"/>
              <a:t>saavutetaan</a:t>
            </a:r>
            <a:r>
              <a:rPr lang="en-US" sz="1400" dirty="0"/>
              <a:t>. </a:t>
            </a:r>
            <a:r>
              <a:rPr lang="en-US" sz="1400" dirty="0" err="1"/>
              <a:t>Pohditaan</a:t>
            </a:r>
            <a:r>
              <a:rPr lang="en-US" sz="1400" dirty="0"/>
              <a:t> </a:t>
            </a:r>
            <a:r>
              <a:rPr lang="en-US" sz="1400" dirty="0" err="1"/>
              <a:t>myös</a:t>
            </a:r>
            <a:r>
              <a:rPr lang="en-US" sz="1400" dirty="0"/>
              <a:t> </a:t>
            </a:r>
            <a:r>
              <a:rPr lang="en-US" sz="1400" dirty="0" err="1"/>
              <a:t>miten</a:t>
            </a:r>
            <a:r>
              <a:rPr lang="en-US" sz="1400" dirty="0"/>
              <a:t> </a:t>
            </a:r>
            <a:r>
              <a:rPr lang="en-US" sz="1400" dirty="0" err="1"/>
              <a:t>ja</a:t>
            </a:r>
            <a:r>
              <a:rPr lang="en-US" sz="1400" dirty="0"/>
              <a:t> </a:t>
            </a:r>
            <a:r>
              <a:rPr lang="en-US" sz="1400" dirty="0" err="1"/>
              <a:t>kenen</a:t>
            </a:r>
            <a:r>
              <a:rPr lang="en-US" sz="1400" dirty="0"/>
              <a:t> </a:t>
            </a:r>
            <a:r>
              <a:rPr lang="en-US" sz="1400" dirty="0" err="1"/>
              <a:t>kanssa</a:t>
            </a:r>
            <a:r>
              <a:rPr lang="en-US" sz="1400" dirty="0"/>
              <a:t> </a:t>
            </a:r>
            <a:r>
              <a:rPr lang="en-US" sz="1400" dirty="0" err="1"/>
              <a:t>loppuarviointi</a:t>
            </a:r>
            <a:r>
              <a:rPr lang="en-US" sz="1400" dirty="0"/>
              <a:t> </a:t>
            </a:r>
            <a:r>
              <a:rPr lang="en-US" sz="1400" dirty="0" err="1"/>
              <a:t>olisi</a:t>
            </a:r>
            <a:r>
              <a:rPr lang="en-US" sz="1400" dirty="0"/>
              <a:t> </a:t>
            </a:r>
            <a:r>
              <a:rPr lang="en-US" sz="1400" dirty="0" err="1"/>
              <a:t>parasta</a:t>
            </a:r>
            <a:r>
              <a:rPr lang="en-US" sz="1400" dirty="0"/>
              <a:t> </a:t>
            </a:r>
            <a:r>
              <a:rPr lang="en-US" sz="1400" dirty="0" err="1"/>
              <a:t>toteuttaa</a:t>
            </a:r>
            <a:r>
              <a:rPr lang="en-US" sz="1400" dirty="0"/>
              <a:t>. – </a:t>
            </a:r>
            <a:r>
              <a:rPr lang="en-US" sz="1400" dirty="0" err="1"/>
              <a:t>keskustelu</a:t>
            </a:r>
            <a:r>
              <a:rPr lang="en-US" sz="1400" dirty="0"/>
              <a:t> </a:t>
            </a:r>
            <a:r>
              <a:rPr lang="en-US" sz="1400" dirty="0" err="1"/>
              <a:t>ensimmäisessä</a:t>
            </a:r>
            <a:r>
              <a:rPr lang="en-US" sz="1400" dirty="0"/>
              <a:t> </a:t>
            </a:r>
            <a:r>
              <a:rPr lang="en-US" sz="1400" dirty="0" err="1"/>
              <a:t>johtoryhmän</a:t>
            </a:r>
            <a:r>
              <a:rPr lang="en-US" sz="1400" dirty="0"/>
              <a:t> </a:t>
            </a:r>
            <a:r>
              <a:rPr lang="en-US" sz="1400" dirty="0" err="1"/>
              <a:t>kokouksessa</a:t>
            </a:r>
            <a:r>
              <a:rPr lang="en-US" sz="1400" dirty="0"/>
              <a:t> </a:t>
            </a:r>
          </a:p>
          <a:p>
            <a:r>
              <a:rPr lang="en-US" sz="1200" dirty="0"/>
              <a:t>6.2.2014 </a:t>
            </a:r>
            <a:r>
              <a:rPr lang="en-US" sz="1200" dirty="0" err="1"/>
              <a:t>klo</a:t>
            </a:r>
            <a:r>
              <a:rPr lang="en-US" sz="1200" dirty="0"/>
              <a:t> 12-14 </a:t>
            </a:r>
            <a:r>
              <a:rPr lang="en-US" sz="1200" dirty="0" err="1"/>
              <a:t>InnoOmnia</a:t>
            </a:r>
            <a:r>
              <a:rPr lang="en-US" sz="1200" dirty="0"/>
              <a:t>, </a:t>
            </a:r>
            <a:r>
              <a:rPr lang="en-US" sz="1200" dirty="0" err="1"/>
              <a:t>Espoon</a:t>
            </a:r>
            <a:r>
              <a:rPr lang="en-US" sz="1200" dirty="0"/>
              <a:t> </a:t>
            </a:r>
            <a:r>
              <a:rPr lang="en-US" sz="1200" dirty="0" err="1"/>
              <a:t>keskus</a:t>
            </a:r>
            <a:endParaRPr lang="en-US" sz="1200" dirty="0"/>
          </a:p>
          <a:p>
            <a:r>
              <a:rPr lang="en-US" sz="1600" dirty="0"/>
              <a:t> </a:t>
            </a:r>
          </a:p>
          <a:p>
            <a:r>
              <a:rPr lang="en-US" sz="1600" dirty="0"/>
              <a:t>2. </a:t>
            </a:r>
            <a:r>
              <a:rPr lang="en-US" sz="1600" dirty="0" err="1"/>
              <a:t>Lopussa</a:t>
            </a:r>
            <a:r>
              <a:rPr lang="en-US" sz="1600" dirty="0"/>
              <a:t>:</a:t>
            </a:r>
          </a:p>
          <a:p>
            <a:r>
              <a:rPr lang="en-US" sz="1400" dirty="0" err="1"/>
              <a:t>Arvioidaan</a:t>
            </a:r>
            <a:r>
              <a:rPr lang="en-US" sz="1400" dirty="0"/>
              <a:t> </a:t>
            </a:r>
            <a:r>
              <a:rPr lang="en-US" sz="1400" dirty="0" err="1"/>
              <a:t>tulokset</a:t>
            </a:r>
            <a:r>
              <a:rPr lang="en-US" sz="1400" dirty="0"/>
              <a:t> </a:t>
            </a:r>
            <a:r>
              <a:rPr lang="en-US" sz="1400" dirty="0" err="1"/>
              <a:t>ja</a:t>
            </a:r>
            <a:r>
              <a:rPr lang="en-US" sz="1400" dirty="0"/>
              <a:t> </a:t>
            </a:r>
            <a:r>
              <a:rPr lang="en-US" sz="1400" dirty="0" err="1"/>
              <a:t>pohditaan</a:t>
            </a:r>
            <a:r>
              <a:rPr lang="en-US" sz="1400" dirty="0"/>
              <a:t> </a:t>
            </a:r>
            <a:r>
              <a:rPr lang="en-US" sz="1400" dirty="0" err="1"/>
              <a:t>kuinka</a:t>
            </a:r>
            <a:r>
              <a:rPr lang="en-US" sz="1400" dirty="0"/>
              <a:t> </a:t>
            </a:r>
            <a:r>
              <a:rPr lang="en-US" sz="1400" dirty="0" err="1"/>
              <a:t>hankkeessa</a:t>
            </a:r>
            <a:r>
              <a:rPr lang="en-US" sz="1400" dirty="0"/>
              <a:t> </a:t>
            </a:r>
            <a:r>
              <a:rPr lang="en-US" sz="1400" dirty="0" err="1"/>
              <a:t>tuotetun</a:t>
            </a:r>
            <a:r>
              <a:rPr lang="en-US" sz="1400" dirty="0"/>
              <a:t> </a:t>
            </a:r>
            <a:r>
              <a:rPr lang="en-US" sz="1400" dirty="0" err="1"/>
              <a:t>mallin</a:t>
            </a:r>
            <a:r>
              <a:rPr lang="en-US" sz="1400" dirty="0"/>
              <a:t> </a:t>
            </a:r>
            <a:r>
              <a:rPr lang="en-US" sz="1400" dirty="0" err="1"/>
              <a:t>ja</a:t>
            </a:r>
            <a:r>
              <a:rPr lang="en-US" sz="1400" dirty="0"/>
              <a:t> </a:t>
            </a:r>
            <a:r>
              <a:rPr lang="en-US" sz="1400" dirty="0" err="1"/>
              <a:t>käytäntöjen</a:t>
            </a:r>
            <a:r>
              <a:rPr lang="en-US" sz="1400" dirty="0"/>
              <a:t> </a:t>
            </a:r>
            <a:r>
              <a:rPr lang="en-US" sz="1400" dirty="0" err="1"/>
              <a:t>soveltaminen</a:t>
            </a:r>
            <a:r>
              <a:rPr lang="en-US" sz="1400" dirty="0"/>
              <a:t> </a:t>
            </a:r>
            <a:r>
              <a:rPr lang="en-US" sz="1400" dirty="0" err="1"/>
              <a:t>ja</a:t>
            </a:r>
            <a:r>
              <a:rPr lang="en-US" sz="1400" dirty="0"/>
              <a:t> </a:t>
            </a:r>
            <a:r>
              <a:rPr lang="en-US" sz="1400" dirty="0" err="1"/>
              <a:t>jalostaminen</a:t>
            </a:r>
            <a:r>
              <a:rPr lang="en-US" sz="1400" dirty="0"/>
              <a:t> </a:t>
            </a:r>
            <a:r>
              <a:rPr lang="en-US" sz="1400" dirty="0" err="1"/>
              <a:t>tapahtuisi</a:t>
            </a:r>
            <a:r>
              <a:rPr lang="en-US" sz="1400" dirty="0"/>
              <a:t> </a:t>
            </a:r>
            <a:r>
              <a:rPr lang="en-US" sz="1400" dirty="0" err="1"/>
              <a:t>mahdollisimman</a:t>
            </a:r>
            <a:r>
              <a:rPr lang="en-US" sz="1400" dirty="0"/>
              <a:t> </a:t>
            </a:r>
            <a:r>
              <a:rPr lang="en-US" sz="1400" dirty="0" err="1"/>
              <a:t>hyvin</a:t>
            </a:r>
            <a:r>
              <a:rPr lang="en-US" sz="1400" dirty="0"/>
              <a:t> </a:t>
            </a:r>
            <a:r>
              <a:rPr lang="en-US" sz="1400" dirty="0" err="1"/>
              <a:t>tulevaisuudessa</a:t>
            </a:r>
            <a:r>
              <a:rPr lang="en-US" sz="1400" dirty="0"/>
              <a:t>. – </a:t>
            </a:r>
            <a:r>
              <a:rPr lang="en-US" sz="1400" dirty="0" err="1"/>
              <a:t>kyselylomake</a:t>
            </a:r>
            <a:r>
              <a:rPr lang="en-US" sz="1400" dirty="0"/>
              <a:t> </a:t>
            </a:r>
            <a:r>
              <a:rPr lang="en-US" sz="1400" dirty="0" err="1"/>
              <a:t>ja</a:t>
            </a:r>
            <a:r>
              <a:rPr lang="en-US" sz="1400" dirty="0"/>
              <a:t> </a:t>
            </a:r>
            <a:r>
              <a:rPr lang="en-US" sz="1400" dirty="0" err="1"/>
              <a:t>siihen</a:t>
            </a:r>
            <a:r>
              <a:rPr lang="en-US" sz="1400" dirty="0"/>
              <a:t> </a:t>
            </a:r>
            <a:r>
              <a:rPr lang="en-US" sz="1400" dirty="0" err="1"/>
              <a:t>perustuva</a:t>
            </a:r>
            <a:r>
              <a:rPr lang="en-US" sz="1400" dirty="0"/>
              <a:t> </a:t>
            </a:r>
            <a:r>
              <a:rPr lang="en-US" sz="1400" dirty="0" err="1"/>
              <a:t>työpaja</a:t>
            </a:r>
            <a:r>
              <a:rPr lang="en-US" sz="1400" dirty="0"/>
              <a:t>.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VAIKUTUS</a:t>
            </a:r>
            <a:endParaRPr lang="fi-FI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20382446"/>
              </p:ext>
            </p:extLst>
          </p:nvPr>
        </p:nvGraphicFramePr>
        <p:xfrm>
          <a:off x="642649" y="1345248"/>
          <a:ext cx="7772400" cy="39481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Esittäjän/esityksen nimi</a:t>
            </a:r>
            <a:endParaRPr lang="fi-FI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53BAA9B-895F-4C99-B997-8B087A3980E9}" type="slidenum">
              <a:rPr lang="fi-FI" smtClean="0"/>
              <a:pPr>
                <a:defRPr/>
              </a:pPr>
              <a:t>2</a:t>
            </a:fld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45577208"/>
      </p:ext>
    </p:extLst>
  </p:cSld>
  <p:clrMapOvr>
    <a:masterClrMapping/>
  </p:clrMapOvr>
  <p:transition>
    <p:wipe dir="d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2400" b="1" dirty="0" err="1" smtClean="0">
                <a:solidFill>
                  <a:srgbClr val="FF6600"/>
                </a:solidFill>
              </a:rPr>
              <a:t>Lähtötilanteen</a:t>
            </a:r>
            <a:r>
              <a:rPr lang="en-US" sz="2400" b="1" dirty="0" smtClean="0">
                <a:solidFill>
                  <a:srgbClr val="FF6600"/>
                </a:solidFill>
              </a:rPr>
              <a:t> </a:t>
            </a:r>
            <a:r>
              <a:rPr lang="en-US" sz="2400" b="1" dirty="0" err="1" smtClean="0">
                <a:solidFill>
                  <a:srgbClr val="FF6600"/>
                </a:solidFill>
              </a:rPr>
              <a:t>arviointi</a:t>
            </a:r>
            <a:r>
              <a:rPr lang="en-US" sz="2400" b="1" dirty="0" smtClean="0">
                <a:solidFill>
                  <a:srgbClr val="FF6600"/>
                </a:solidFill>
              </a:rPr>
              <a:t> </a:t>
            </a:r>
            <a:r>
              <a:rPr lang="en-US" sz="2400" b="1" dirty="0" err="1" smtClean="0">
                <a:solidFill>
                  <a:srgbClr val="FF6600"/>
                </a:solidFill>
              </a:rPr>
              <a:t>ohjausryhmässä</a:t>
            </a:r>
            <a:r>
              <a:rPr lang="en-US" sz="2400" b="1" dirty="0" smtClean="0">
                <a:solidFill>
                  <a:srgbClr val="FF6600"/>
                </a:solidFill>
              </a:rPr>
              <a:t> </a:t>
            </a:r>
            <a:br>
              <a:rPr lang="en-US" sz="2400" b="1" dirty="0" smtClean="0">
                <a:solidFill>
                  <a:srgbClr val="FF6600"/>
                </a:solidFill>
              </a:rPr>
            </a:br>
            <a:r>
              <a:rPr lang="en-US" sz="2400" b="1" dirty="0" smtClean="0">
                <a:solidFill>
                  <a:srgbClr val="FF6600"/>
                </a:solidFill>
              </a:rPr>
              <a:t>6.2.2014 </a:t>
            </a:r>
            <a:r>
              <a:rPr lang="en-US" sz="2400" b="1" dirty="0" err="1">
                <a:solidFill>
                  <a:srgbClr val="FF6600"/>
                </a:solidFill>
              </a:rPr>
              <a:t>klo</a:t>
            </a:r>
            <a:r>
              <a:rPr lang="en-US" sz="2400" b="1" dirty="0">
                <a:solidFill>
                  <a:srgbClr val="FF6600"/>
                </a:solidFill>
              </a:rPr>
              <a:t> 12-</a:t>
            </a:r>
            <a:r>
              <a:rPr lang="en-US" sz="2400" b="1" dirty="0" smtClean="0">
                <a:solidFill>
                  <a:srgbClr val="FF6600"/>
                </a:solidFill>
              </a:rPr>
              <a:t>14</a:t>
            </a:r>
            <a:endParaRPr lang="en-US" sz="2400" b="1" dirty="0">
              <a:solidFill>
                <a:srgbClr val="FF6600"/>
              </a:solidFill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endParaRPr lang="fi-FI" b="1" dirty="0"/>
          </a:p>
          <a:p>
            <a:pPr marL="196850" lvl="1" indent="0">
              <a:buNone/>
            </a:pPr>
            <a:r>
              <a:rPr lang="en-US" dirty="0" err="1" smtClean="0"/>
              <a:t>Onko</a:t>
            </a:r>
            <a:r>
              <a:rPr lang="en-US" dirty="0" smtClean="0"/>
              <a:t> </a:t>
            </a:r>
            <a:r>
              <a:rPr lang="en-US" dirty="0" err="1" smtClean="0"/>
              <a:t>kaikilla</a:t>
            </a:r>
            <a:r>
              <a:rPr lang="en-US" dirty="0" smtClean="0"/>
              <a:t> </a:t>
            </a:r>
            <a:r>
              <a:rPr lang="en-US" dirty="0" err="1" smtClean="0"/>
              <a:t>yhteistyökumppaneilla</a:t>
            </a:r>
            <a:r>
              <a:rPr lang="en-US" dirty="0" smtClean="0"/>
              <a:t> </a:t>
            </a:r>
            <a:r>
              <a:rPr lang="en-US" dirty="0" err="1"/>
              <a:t>yhteisymmärrys</a:t>
            </a:r>
            <a:r>
              <a:rPr lang="en-US" dirty="0"/>
              <a:t> </a:t>
            </a:r>
            <a:r>
              <a:rPr lang="en-US" dirty="0" err="1"/>
              <a:t>hankkeen</a:t>
            </a:r>
            <a:r>
              <a:rPr lang="en-US" dirty="0"/>
              <a:t> </a:t>
            </a:r>
            <a:r>
              <a:rPr lang="en-US" dirty="0" err="1"/>
              <a:t>tavoitteista</a:t>
            </a:r>
            <a:r>
              <a:rPr lang="en-US" dirty="0"/>
              <a:t>, </a:t>
            </a:r>
            <a:r>
              <a:rPr lang="en-US" dirty="0" err="1"/>
              <a:t>odotetuista</a:t>
            </a:r>
            <a:r>
              <a:rPr lang="en-US" dirty="0"/>
              <a:t> </a:t>
            </a:r>
            <a:r>
              <a:rPr lang="en-US" dirty="0" err="1"/>
              <a:t>tuloksista</a:t>
            </a:r>
            <a:r>
              <a:rPr lang="en-US" dirty="0"/>
              <a:t> </a:t>
            </a:r>
            <a:r>
              <a:rPr lang="en-US" dirty="0" err="1"/>
              <a:t>sekä</a:t>
            </a:r>
            <a:r>
              <a:rPr lang="en-US" dirty="0"/>
              <a:t> </a:t>
            </a:r>
            <a:r>
              <a:rPr lang="en-US" dirty="0" err="1"/>
              <a:t>toimenpiteistä</a:t>
            </a:r>
            <a:r>
              <a:rPr lang="en-US" dirty="0" smtClean="0"/>
              <a:t>, </a:t>
            </a:r>
            <a:r>
              <a:rPr lang="en-US" dirty="0" err="1" smtClean="0"/>
              <a:t>joilla</a:t>
            </a:r>
            <a:r>
              <a:rPr lang="en-US" dirty="0" smtClean="0"/>
              <a:t> </a:t>
            </a:r>
            <a:r>
              <a:rPr lang="en-US" dirty="0" err="1"/>
              <a:t>nämä</a:t>
            </a:r>
            <a:r>
              <a:rPr lang="en-US" dirty="0"/>
              <a:t> </a:t>
            </a:r>
            <a:r>
              <a:rPr lang="en-US" dirty="0" err="1"/>
              <a:t>tavoitteet</a:t>
            </a:r>
            <a:r>
              <a:rPr lang="en-US" dirty="0"/>
              <a:t> </a:t>
            </a:r>
            <a:r>
              <a:rPr lang="en-US" dirty="0" err="1" smtClean="0"/>
              <a:t>saavutetaan</a:t>
            </a:r>
            <a:r>
              <a:rPr lang="en-US" dirty="0"/>
              <a:t>?</a:t>
            </a:r>
            <a:r>
              <a:rPr lang="en-US" dirty="0" smtClean="0"/>
              <a:t> </a:t>
            </a:r>
          </a:p>
          <a:p>
            <a:endParaRPr lang="en-US" dirty="0"/>
          </a:p>
        </p:txBody>
      </p:sp>
      <p:graphicFrame>
        <p:nvGraphicFramePr>
          <p:cNvPr id="3" name="Content Placeholder 2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val="2330131467"/>
              </p:ext>
            </p:extLst>
          </p:nvPr>
        </p:nvGraphicFramePr>
        <p:xfrm>
          <a:off x="4522123" y="1762297"/>
          <a:ext cx="4142308" cy="363661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fi-FI" dirty="0" smtClean="0"/>
              <a:t>Leena Björkqvist</a:t>
            </a:r>
            <a:endParaRPr lang="fi-FI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53BAA9B-895F-4C99-B997-8B087A3980E9}" type="slidenum">
              <a:rPr lang="fi-FI" smtClean="0"/>
              <a:pPr>
                <a:defRPr/>
              </a:pPr>
              <a:t>3</a:t>
            </a:fld>
            <a:endParaRPr lang="fi-FI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fi-FI" dirty="0" smtClean="0"/>
              <a:t>6.2.2014</a:t>
            </a:r>
            <a:endParaRPr lang="fi-FI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701853" y="4188230"/>
            <a:ext cx="7772400" cy="1431174"/>
          </a:xfrm>
        </p:spPr>
        <p:txBody>
          <a:bodyPr/>
          <a:lstStyle/>
          <a:p>
            <a:pPr marL="457200" indent="-457200"/>
            <a:r>
              <a:rPr lang="en-US" dirty="0" err="1"/>
              <a:t>Miten</a:t>
            </a:r>
            <a:r>
              <a:rPr lang="en-US" dirty="0"/>
              <a:t> </a:t>
            </a:r>
            <a:r>
              <a:rPr lang="en-US" dirty="0" err="1"/>
              <a:t>ja</a:t>
            </a:r>
            <a:r>
              <a:rPr lang="en-US" dirty="0"/>
              <a:t> </a:t>
            </a:r>
            <a:r>
              <a:rPr lang="en-US" dirty="0" err="1"/>
              <a:t>kenen</a:t>
            </a:r>
            <a:r>
              <a:rPr lang="en-US" dirty="0"/>
              <a:t> </a:t>
            </a:r>
            <a:r>
              <a:rPr lang="en-US" dirty="0" err="1"/>
              <a:t>kanssa</a:t>
            </a:r>
            <a:r>
              <a:rPr lang="en-US" dirty="0"/>
              <a:t> </a:t>
            </a:r>
            <a:r>
              <a:rPr lang="en-US" dirty="0" err="1"/>
              <a:t>loppuarviointi</a:t>
            </a:r>
            <a:r>
              <a:rPr lang="en-US" dirty="0"/>
              <a:t> </a:t>
            </a:r>
            <a:r>
              <a:rPr lang="en-US" dirty="0" err="1"/>
              <a:t>olisi</a:t>
            </a:r>
            <a:r>
              <a:rPr lang="en-US" dirty="0"/>
              <a:t> </a:t>
            </a:r>
            <a:r>
              <a:rPr lang="en-US" dirty="0" err="1" smtClean="0"/>
              <a:t>parasta</a:t>
            </a:r>
            <a:r>
              <a:rPr lang="en-US" dirty="0" smtClean="0"/>
              <a:t> </a:t>
            </a:r>
            <a:r>
              <a:rPr lang="en-US" dirty="0" err="1" smtClean="0"/>
              <a:t>toteuttaa</a:t>
            </a:r>
            <a:r>
              <a:rPr lang="en-US" dirty="0" smtClean="0"/>
              <a:t>? </a:t>
            </a:r>
            <a:endParaRPr lang="en-US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_Metropolia_strategia">
  <a:themeElements>
    <a:clrScheme name="Metropolia_strategia 2">
      <a:dk1>
        <a:srgbClr val="000000"/>
      </a:dk1>
      <a:lt1>
        <a:srgbClr val="FFFFFF"/>
      </a:lt1>
      <a:dk2>
        <a:srgbClr val="F08A00"/>
      </a:dk2>
      <a:lt2>
        <a:srgbClr val="808080"/>
      </a:lt2>
      <a:accent1>
        <a:srgbClr val="C9DD03"/>
      </a:accent1>
      <a:accent2>
        <a:srgbClr val="F9E300"/>
      </a:accent2>
      <a:accent3>
        <a:srgbClr val="FFFFFF"/>
      </a:accent3>
      <a:accent4>
        <a:srgbClr val="000000"/>
      </a:accent4>
      <a:accent5>
        <a:srgbClr val="E1EBAA"/>
      </a:accent5>
      <a:accent6>
        <a:srgbClr val="E2CE00"/>
      </a:accent6>
      <a:hlink>
        <a:srgbClr val="F08A00"/>
      </a:hlink>
      <a:folHlink>
        <a:srgbClr val="D52B1E"/>
      </a:folHlink>
    </a:clrScheme>
    <a:fontScheme name="Office, klassinen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i-FI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48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i-FI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48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etropolia_strategi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etropolia_strategia 2">
        <a:dk1>
          <a:srgbClr val="000000"/>
        </a:dk1>
        <a:lt1>
          <a:srgbClr val="FFFFFF"/>
        </a:lt1>
        <a:dk2>
          <a:srgbClr val="F08A00"/>
        </a:dk2>
        <a:lt2>
          <a:srgbClr val="808080"/>
        </a:lt2>
        <a:accent1>
          <a:srgbClr val="C9DD03"/>
        </a:accent1>
        <a:accent2>
          <a:srgbClr val="F9E300"/>
        </a:accent2>
        <a:accent3>
          <a:srgbClr val="FFFFFF"/>
        </a:accent3>
        <a:accent4>
          <a:srgbClr val="000000"/>
        </a:accent4>
        <a:accent5>
          <a:srgbClr val="E1EBAA"/>
        </a:accent5>
        <a:accent6>
          <a:srgbClr val="E2CE00"/>
        </a:accent6>
        <a:hlink>
          <a:srgbClr val="F08A00"/>
        </a:hlink>
        <a:folHlink>
          <a:srgbClr val="D52B1E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-te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5366</TotalTime>
  <Words>216</Words>
  <Application>Microsoft Office PowerPoint</Application>
  <PresentationFormat>Näytössä katseltava diaesitys (4:3)</PresentationFormat>
  <Paragraphs>47</Paragraphs>
  <Slides>4</Slides>
  <Notes>0</Notes>
  <HiddenSlides>0</HiddenSlides>
  <MMClips>0</MMClips>
  <ScaleCrop>false</ScaleCrop>
  <HeadingPairs>
    <vt:vector size="6" baseType="variant">
      <vt:variant>
        <vt:lpstr>Teema</vt:lpstr>
      </vt:variant>
      <vt:variant>
        <vt:i4>1</vt:i4>
      </vt:variant>
      <vt:variant>
        <vt:lpstr>Dian otsikot</vt:lpstr>
      </vt:variant>
      <vt:variant>
        <vt:i4>4</vt:i4>
      </vt:variant>
      <vt:variant>
        <vt:lpstr>Mukautetut diaesitykset</vt:lpstr>
      </vt:variant>
      <vt:variant>
        <vt:i4>18</vt:i4>
      </vt:variant>
    </vt:vector>
  </HeadingPairs>
  <TitlesOfParts>
    <vt:vector size="23" baseType="lpstr">
      <vt:lpstr>2_Metropolia_strategia</vt:lpstr>
      <vt:lpstr>PowerPoint-esitys</vt:lpstr>
      <vt:lpstr>VAIKUTUS</vt:lpstr>
      <vt:lpstr>Lähtötilanteen arviointi ohjausryhmässä  6.2.2014 klo 12-14</vt:lpstr>
      <vt:lpstr>Miten ja kenen kanssa loppuarviointi olisi parasta toteuttaa? </vt:lpstr>
      <vt:lpstr>bulevardi</vt:lpstr>
      <vt:lpstr>tikkurila</vt:lpstr>
      <vt:lpstr>arabiankatu</vt:lpstr>
      <vt:lpstr>tukholmankatu</vt:lpstr>
      <vt:lpstr>sofianlehdonkatu</vt:lpstr>
      <vt:lpstr>Vanha maantie</vt:lpstr>
      <vt:lpstr>bulevardi 29</vt:lpstr>
      <vt:lpstr>kalevankatu</vt:lpstr>
      <vt:lpstr>agricolankatu</vt:lpstr>
      <vt:lpstr>ruoholahti</vt:lpstr>
      <vt:lpstr>vanha viertotie</vt:lpstr>
      <vt:lpstr>mannerheimintie</vt:lpstr>
      <vt:lpstr>myyrmäki</vt:lpstr>
      <vt:lpstr>onnentie</vt:lpstr>
      <vt:lpstr>teknobulevardi</vt:lpstr>
      <vt:lpstr>hämeentie</vt:lpstr>
      <vt:lpstr>albertinkatu</vt:lpstr>
      <vt:lpstr>era</vt:lpstr>
    </vt:vector>
  </TitlesOfParts>
  <Company>A4 Media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Metropolia Ammattikorkeakoulu</dc:title>
  <dc:creator>tanja.kyynarainen</dc:creator>
  <cp:lastModifiedBy>Administrator</cp:lastModifiedBy>
  <cp:revision>154</cp:revision>
  <dcterms:created xsi:type="dcterms:W3CDTF">2012-03-26T07:11:52Z</dcterms:created>
  <dcterms:modified xsi:type="dcterms:W3CDTF">2014-02-07T14:24:08Z</dcterms:modified>
</cp:coreProperties>
</file>